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3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7761-A921-4005-BED6-1B582D5B6EBC}" type="datetimeFigureOut">
              <a:rPr lang="pt-BR" smtClean="0"/>
              <a:t>30/04/2022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C983-4E86-4BEE-9275-8A96B92172AF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7761-A921-4005-BED6-1B582D5B6EBC}" type="datetimeFigureOut">
              <a:rPr lang="pt-BR" smtClean="0"/>
              <a:t>30/04/2022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C983-4E86-4BEE-9275-8A96B92172A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7761-A921-4005-BED6-1B582D5B6EBC}" type="datetimeFigureOut">
              <a:rPr lang="pt-BR" smtClean="0"/>
              <a:t>30/04/2022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C983-4E86-4BEE-9275-8A96B92172A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7761-A921-4005-BED6-1B582D5B6EBC}" type="datetimeFigureOut">
              <a:rPr lang="pt-BR" smtClean="0"/>
              <a:t>30/04/2022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C983-4E86-4BEE-9275-8A96B92172A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7761-A921-4005-BED6-1B582D5B6EBC}" type="datetimeFigureOut">
              <a:rPr lang="pt-BR" smtClean="0"/>
              <a:t>30/04/2022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C983-4E86-4BEE-9275-8A96B92172AF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7761-A921-4005-BED6-1B582D5B6EBC}" type="datetimeFigureOut">
              <a:rPr lang="pt-BR" smtClean="0"/>
              <a:t>30/04/2022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C983-4E86-4BEE-9275-8A96B92172A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7761-A921-4005-BED6-1B582D5B6EBC}" type="datetimeFigureOut">
              <a:rPr lang="pt-BR" smtClean="0"/>
              <a:t>30/04/2022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C983-4E86-4BEE-9275-8A96B92172A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7761-A921-4005-BED6-1B582D5B6EBC}" type="datetimeFigureOut">
              <a:rPr lang="pt-BR" smtClean="0"/>
              <a:t>30/04/2022</a:t>
            </a:fld>
            <a:endParaRPr lang="pt-BR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25C983-4E86-4BEE-9275-8A96B92172AF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Espaço Reservado para Rodapé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7761-A921-4005-BED6-1B582D5B6EBC}" type="datetimeFigureOut">
              <a:rPr lang="pt-BR" smtClean="0"/>
              <a:t>30/04/2022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C983-4E86-4BEE-9275-8A96B92172A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7761-A921-4005-BED6-1B582D5B6EBC}" type="datetimeFigureOut">
              <a:rPr lang="pt-BR" smtClean="0"/>
              <a:t>30/04/2022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E25C983-4E86-4BEE-9275-8A96B92172A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D9F7761-A921-4005-BED6-1B582D5B6EBC}" type="datetimeFigureOut">
              <a:rPr lang="pt-BR" smtClean="0"/>
              <a:t>30/04/2022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C983-4E86-4BEE-9275-8A96B92172A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a livre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a liv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D9F7761-A921-4005-BED6-1B582D5B6EBC}" type="datetimeFigureOut">
              <a:rPr lang="pt-BR" smtClean="0"/>
              <a:t>30/04/2022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E25C983-4E86-4BEE-9275-8A96B92172AF}" type="slidenum">
              <a:rPr lang="pt-BR" smtClean="0"/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Imagem 2 cantic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03720" y="0"/>
            <a:ext cx="6536559" cy="6858000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4498976" y="4221088"/>
            <a:ext cx="46450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6000" b="1" dirty="0" smtClean="0">
                <a:solidFill>
                  <a:srgbClr val="FF0000"/>
                </a:solidFill>
              </a:rPr>
              <a:t>REFORMA PROTESTANTE</a:t>
            </a:r>
            <a:endParaRPr lang="pt-BR" sz="6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REFORMA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REFORMA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REFORMA 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REFORMA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pic>
        <p:nvPicPr>
          <p:cNvPr id="3" name="Imagem 2" descr="REFORMA 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REFORMA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REFORMA 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écnica">
  <a:themeElements>
    <a:clrScheme name="Personalizada 9">
      <a:dk1>
        <a:sysClr val="windowText" lastClr="000000"/>
      </a:dk1>
      <a:lt1>
        <a:srgbClr val="00B0F0"/>
      </a:lt1>
      <a:dk2>
        <a:srgbClr val="04617B"/>
      </a:dk2>
      <a:lt2>
        <a:srgbClr val="DBF5F9"/>
      </a:lt2>
      <a:accent1>
        <a:srgbClr val="FF0000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écnic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écnic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</TotalTime>
  <Words>2</Words>
  <Application>Microsoft Office PowerPoint</Application>
  <PresentationFormat>Apresentação na tela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Técnica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Usuário do Windows</dc:creator>
  <cp:lastModifiedBy>Usuário do Windows</cp:lastModifiedBy>
  <cp:revision>2</cp:revision>
  <dcterms:created xsi:type="dcterms:W3CDTF">2022-04-30T19:05:24Z</dcterms:created>
  <dcterms:modified xsi:type="dcterms:W3CDTF">2022-04-30T19:16:30Z</dcterms:modified>
</cp:coreProperties>
</file>