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62" r:id="rId2"/>
    <p:sldId id="261" r:id="rId3"/>
    <p:sldId id="260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00223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40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0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06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4533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9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6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9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90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7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56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D4CB981-746A-4A15-BED7-E1DB5D07A548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49717FDE-572E-47B2-83F8-9D418FB8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wholesaleshelfcorporations.com/aged-corporations-video-crash-cours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wholesaleshelfcorporations.com/inventory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wholesaleshelfcorporations.com/testimonials/mike-got-250k-business-wholesaleshelfcorporations-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wholesaleshelfcorporations.com/faq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940784"/>
            <a:ext cx="9692640" cy="1428929"/>
          </a:xfrm>
        </p:spPr>
        <p:txBody>
          <a:bodyPr/>
          <a:lstStyle/>
          <a:p>
            <a:r>
              <a:rPr lang="en-US" dirty="0" smtClean="0"/>
              <a:t>          </a:t>
            </a:r>
            <a:r>
              <a:rPr lang="en-US" sz="9600" dirty="0" smtClean="0">
                <a:solidFill>
                  <a:schemeClr val="tx1"/>
                </a:solidFill>
              </a:rPr>
              <a:t>Welcome 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2369713"/>
            <a:ext cx="8595360" cy="43513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                </a:t>
            </a:r>
            <a:r>
              <a:rPr lang="en-US" sz="7200" dirty="0" smtClean="0"/>
              <a:t>To</a:t>
            </a:r>
            <a:r>
              <a:rPr lang="en-US" sz="1400" dirty="0" smtClean="0"/>
              <a:t> 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</a:t>
            </a:r>
            <a:r>
              <a:rPr lang="en-US" sz="6600" dirty="0" smtClean="0"/>
              <a:t>Wholesale Shelf </a:t>
            </a:r>
            <a:endParaRPr lang="en-US" sz="5400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</a:t>
            </a:r>
            <a:r>
              <a:rPr lang="en-US" sz="6600" dirty="0" smtClean="0"/>
              <a:t>Corporations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17373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Aged </a:t>
            </a:r>
            <a:r>
              <a:rPr lang="en-US" dirty="0" smtClean="0">
                <a:solidFill>
                  <a:schemeClr val="tx1"/>
                </a:solidFill>
              </a:rPr>
              <a:t>Corporations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1"/>
            <a:ext cx="8595360" cy="1918951"/>
          </a:xfrm>
        </p:spPr>
        <p:txBody>
          <a:bodyPr/>
          <a:lstStyle/>
          <a:p>
            <a:r>
              <a:rPr lang="en-US" dirty="0"/>
              <a:t>Wholesale Shelf Corporations can take a look at your most credit reports and recommend the best possible </a:t>
            </a:r>
            <a:r>
              <a:rPr lang="en-US" dirty="0">
                <a:hlinkClick r:id="rId2"/>
              </a:rPr>
              <a:t>aged corporation</a:t>
            </a:r>
            <a:r>
              <a:rPr lang="en-US" dirty="0"/>
              <a:t> that will achieve your all goals at the cheap possible cost. </a:t>
            </a:r>
            <a:endParaRPr lang="en-US" dirty="0" smtClean="0"/>
          </a:p>
          <a:p>
            <a:r>
              <a:rPr lang="en-US" dirty="0" smtClean="0"/>
              <a:t>Here </a:t>
            </a:r>
            <a:r>
              <a:rPr lang="en-US" dirty="0"/>
              <a:t>you just want to get more funding for your business, buying an aged corporation can do all these and even more.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34" y="3747752"/>
            <a:ext cx="8414798" cy="291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6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Shelf Corporations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1"/>
            <a:ext cx="8595360" cy="1867436"/>
          </a:xfrm>
        </p:spPr>
        <p:txBody>
          <a:bodyPr/>
          <a:lstStyle/>
          <a:p>
            <a:r>
              <a:rPr lang="en-US" dirty="0"/>
              <a:t>We are providing </a:t>
            </a:r>
            <a:r>
              <a:rPr lang="en-US" dirty="0">
                <a:hlinkClick r:id="rId2"/>
              </a:rPr>
              <a:t>Shelf Corporations</a:t>
            </a:r>
            <a:r>
              <a:rPr lang="en-US" dirty="0"/>
              <a:t> here you can sign up free merchant account setup – accept all credit cards and E-checks in worth $500.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get the maximum amount of funding you need for your business, it is important to make sure that your business is credit ready.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38" y="3696238"/>
            <a:ext cx="7868992" cy="287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11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Aged Corporations for Sale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1815921"/>
          </a:xfrm>
        </p:spPr>
        <p:txBody>
          <a:bodyPr/>
          <a:lstStyle/>
          <a:p>
            <a:r>
              <a:rPr lang="en-US" dirty="0"/>
              <a:t>As an approved broker, you purchase </a:t>
            </a:r>
            <a:r>
              <a:rPr lang="en-US" dirty="0">
                <a:hlinkClick r:id="rId2"/>
              </a:rPr>
              <a:t>aged corporations for sale</a:t>
            </a:r>
            <a:r>
              <a:rPr lang="en-US" dirty="0"/>
              <a:t>, then use those broker credits to purchase products and services from the wholesale shelf Corporations group of brands on behalf of your clients.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are offering aged shelf corporations with established credit.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859" y="3782199"/>
            <a:ext cx="7482626" cy="284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82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Aged Shelf </a:t>
            </a:r>
            <a:r>
              <a:rPr lang="en-US" dirty="0" smtClean="0">
                <a:solidFill>
                  <a:schemeClr val="tx1"/>
                </a:solidFill>
              </a:rPr>
              <a:t>Corporations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1"/>
            <a:ext cx="8595360" cy="2150772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Aged shelf corporations</a:t>
            </a:r>
            <a:r>
              <a:rPr lang="en-US" dirty="0"/>
              <a:t> providing large packages you purchase at Wholesale Shelf Corporations. </a:t>
            </a:r>
            <a:endParaRPr lang="en-US" dirty="0" smtClean="0"/>
          </a:p>
          <a:p>
            <a:r>
              <a:rPr lang="en-US" dirty="0" smtClean="0"/>
              <a:t>Companies </a:t>
            </a:r>
            <a:r>
              <a:rPr lang="en-US" dirty="0"/>
              <a:t>incorporated has a list of pre-filed shelf companies that you can acquire.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entities are in good standing through maintenance, reinstatement or the equivalent.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17" y="3979573"/>
            <a:ext cx="7688687" cy="256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95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490" y="262393"/>
            <a:ext cx="10156022" cy="65200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Contact Us:- </a:t>
            </a:r>
            <a:r>
              <a:rPr lang="en-US" sz="2800" dirty="0"/>
              <a:t>www.wholesaleshelfcorporations.com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89" y="1171976"/>
            <a:ext cx="8783391" cy="525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96901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D70D5E"/>
      </a:accent2>
      <a:accent3>
        <a:srgbClr val="98037E"/>
      </a:accent3>
      <a:accent4>
        <a:srgbClr val="68027D"/>
      </a:accent4>
      <a:accent5>
        <a:srgbClr val="095ACA"/>
      </a:accent5>
      <a:accent6>
        <a:srgbClr val="063597"/>
      </a:accent6>
      <a:hlink>
        <a:srgbClr val="17BBFD"/>
      </a:hlink>
      <a:folHlink>
        <a:srgbClr val="FF79C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23C5FE65-18CC-4A65-9EBC-B05E331504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13</TotalTime>
  <Words>218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View</vt:lpstr>
      <vt:lpstr>          Welcome   </vt:lpstr>
      <vt:lpstr>Aged Corporations</vt:lpstr>
      <vt:lpstr>Shelf Corporations  </vt:lpstr>
      <vt:lpstr>Aged Corporations for Sale </vt:lpstr>
      <vt:lpstr>Aged Shelf Corporations</vt:lpstr>
      <vt:lpstr>Contact Us:- www.wholesaleshelfcorporations.com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SEO12</dc:creator>
  <cp:lastModifiedBy>SEO12</cp:lastModifiedBy>
  <cp:revision>2</cp:revision>
  <dcterms:created xsi:type="dcterms:W3CDTF">2017-10-03T06:43:30Z</dcterms:created>
  <dcterms:modified xsi:type="dcterms:W3CDTF">2017-10-03T10:16:29Z</dcterms:modified>
</cp:coreProperties>
</file>