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5"/>
  </p:notesMasterIdLst>
  <p:sldIdLst>
    <p:sldId id="287" r:id="rId3"/>
    <p:sldId id="278" r:id="rId4"/>
    <p:sldId id="275" r:id="rId5"/>
    <p:sldId id="282" r:id="rId6"/>
    <p:sldId id="272" r:id="rId7"/>
    <p:sldId id="290" r:id="rId8"/>
    <p:sldId id="291" r:id="rId9"/>
    <p:sldId id="274" r:id="rId10"/>
    <p:sldId id="277" r:id="rId11"/>
    <p:sldId id="280" r:id="rId12"/>
    <p:sldId id="289" r:id="rId13"/>
    <p:sldId id="288" r:id="rId14"/>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pos="3840" userDrawn="1">
          <p15:clr>
            <a:srgbClr val="A4A3A4"/>
          </p15:clr>
        </p15:guide>
        <p15:guide id="2" orient="horz" pos="216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44C1A3"/>
    <a:srgbClr val="63A537"/>
    <a:srgbClr val="37A76F"/>
    <a:srgbClr val="99CB38"/>
    <a:srgbClr val="5FAFDF"/>
    <a:srgbClr val="8971E1"/>
    <a:srgbClr val="D54773"/>
    <a:srgbClr val="C830CC"/>
    <a:srgbClr val="4775E7"/>
    <a:srgbClr val="4EA6D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4419" autoAdjust="0"/>
    <p:restoredTop sz="93898" autoAdjust="0"/>
  </p:normalViewPr>
  <p:slideViewPr>
    <p:cSldViewPr snapToGrid="0" showGuides="1">
      <p:cViewPr varScale="1">
        <p:scale>
          <a:sx n="73" d="100"/>
          <a:sy n="73" d="100"/>
        </p:scale>
        <p:origin x="-648" y="-102"/>
      </p:cViewPr>
      <p:guideLst>
        <p:guide orient="horz" pos="2160"/>
        <p:guide pos="3840"/>
      </p:guideLst>
    </p:cSldViewPr>
  </p:slideViewPr>
  <p:notesTextViewPr>
    <p:cViewPr>
      <p:scale>
        <a:sx n="1" d="1"/>
        <a:sy n="1" d="1"/>
      </p:scale>
      <p:origin x="0" y="0"/>
    </p:cViewPr>
  </p:notesTextViewPr>
  <p:notesViewPr>
    <p:cSldViewPr snapToGrid="0" showGuides="1">
      <p:cViewPr varScale="1">
        <p:scale>
          <a:sx n="52" d="100"/>
          <a:sy n="52" d="100"/>
        </p:scale>
        <p:origin x="2946" y="72"/>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D2267E-8D36-47CF-9C82-4E3671708124}" type="datetimeFigureOut">
              <a:rPr lang="id-ID" smtClean="0"/>
              <a:pPr/>
              <a:t>25/02/2019</a:t>
            </a:fld>
            <a:endParaRPr lang="id-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C87E59-CAC3-4472-AB54-5ED1AADFA436}" type="slidenum">
              <a:rPr lang="id-ID" smtClean="0"/>
              <a:pPr/>
              <a:t>‹#›</a:t>
            </a:fld>
            <a:endParaRPr lang="id-ID"/>
          </a:p>
        </p:txBody>
      </p:sp>
    </p:spTree>
    <p:extLst>
      <p:ext uri="{BB962C8B-B14F-4D97-AF65-F5344CB8AC3E}">
        <p14:creationId xmlns:p14="http://schemas.microsoft.com/office/powerpoint/2010/main" xmlns="" val="22706341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id-ID" dirty="0"/>
          </a:p>
        </p:txBody>
      </p:sp>
      <p:sp>
        <p:nvSpPr>
          <p:cNvPr id="4" name="Slide Number Placeholder 3"/>
          <p:cNvSpPr>
            <a:spLocks noGrp="1"/>
          </p:cNvSpPr>
          <p:nvPr>
            <p:ph type="sldNum" sz="quarter" idx="10"/>
          </p:nvPr>
        </p:nvSpPr>
        <p:spPr/>
        <p:txBody>
          <a:bodyPr/>
          <a:lstStyle/>
          <a:p>
            <a:fld id="{67C87E59-CAC3-4472-AB54-5ED1AADFA436}" type="slidenum">
              <a:rPr lang="id-ID" smtClean="0"/>
              <a:pPr/>
              <a:t>1</a:t>
            </a:fld>
            <a:endParaRPr lang="id-ID"/>
          </a:p>
        </p:txBody>
      </p:sp>
    </p:spTree>
    <p:extLst>
      <p:ext uri="{BB962C8B-B14F-4D97-AF65-F5344CB8AC3E}">
        <p14:creationId xmlns:p14="http://schemas.microsoft.com/office/powerpoint/2010/main" xmlns="" val="28821116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8E8EE67-7A75-494E-98A3-D8E57C5B2CB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xmlns="" val="24470398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id-ID" dirty="0"/>
          </a:p>
        </p:txBody>
      </p:sp>
      <p:sp>
        <p:nvSpPr>
          <p:cNvPr id="4" name="Slide Number Placeholder 3"/>
          <p:cNvSpPr>
            <a:spLocks noGrp="1"/>
          </p:cNvSpPr>
          <p:nvPr>
            <p:ph type="sldNum" sz="quarter" idx="10"/>
          </p:nvPr>
        </p:nvSpPr>
        <p:spPr/>
        <p:txBody>
          <a:bodyPr/>
          <a:lstStyle/>
          <a:p>
            <a:fld id="{67C87E59-CAC3-4472-AB54-5ED1AADFA436}" type="slidenum">
              <a:rPr lang="id-ID" smtClean="0"/>
              <a:pPr/>
              <a:t>12</a:t>
            </a:fld>
            <a:endParaRPr lang="id-ID"/>
          </a:p>
        </p:txBody>
      </p:sp>
    </p:spTree>
    <p:extLst>
      <p:ext uri="{BB962C8B-B14F-4D97-AF65-F5344CB8AC3E}">
        <p14:creationId xmlns:p14="http://schemas.microsoft.com/office/powerpoint/2010/main" xmlns="" val="6553668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id-ID" dirty="0"/>
          </a:p>
        </p:txBody>
      </p:sp>
      <p:sp>
        <p:nvSpPr>
          <p:cNvPr id="4" name="Slide Number Placeholder 3"/>
          <p:cNvSpPr>
            <a:spLocks noGrp="1"/>
          </p:cNvSpPr>
          <p:nvPr>
            <p:ph type="sldNum" sz="quarter" idx="10"/>
          </p:nvPr>
        </p:nvSpPr>
        <p:spPr/>
        <p:txBody>
          <a:bodyPr/>
          <a:lstStyle/>
          <a:p>
            <a:fld id="{67C87E59-CAC3-4472-AB54-5ED1AADFA436}" type="slidenum">
              <a:rPr lang="id-ID" smtClean="0"/>
              <a:pPr/>
              <a:t>2</a:t>
            </a:fld>
            <a:endParaRPr lang="id-ID"/>
          </a:p>
        </p:txBody>
      </p:sp>
    </p:spTree>
    <p:extLst>
      <p:ext uri="{BB962C8B-B14F-4D97-AF65-F5344CB8AC3E}">
        <p14:creationId xmlns:p14="http://schemas.microsoft.com/office/powerpoint/2010/main" xmlns="" val="11658252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id-ID" dirty="0"/>
          </a:p>
        </p:txBody>
      </p:sp>
      <p:sp>
        <p:nvSpPr>
          <p:cNvPr id="4" name="Slide Number Placeholder 3"/>
          <p:cNvSpPr>
            <a:spLocks noGrp="1"/>
          </p:cNvSpPr>
          <p:nvPr>
            <p:ph type="sldNum" sz="quarter" idx="10"/>
          </p:nvPr>
        </p:nvSpPr>
        <p:spPr/>
        <p:txBody>
          <a:bodyPr/>
          <a:lstStyle/>
          <a:p>
            <a:fld id="{67C87E59-CAC3-4472-AB54-5ED1AADFA436}" type="slidenum">
              <a:rPr lang="id-ID" smtClean="0"/>
              <a:pPr/>
              <a:t>3</a:t>
            </a:fld>
            <a:endParaRPr lang="id-ID"/>
          </a:p>
        </p:txBody>
      </p:sp>
    </p:spTree>
    <p:extLst>
      <p:ext uri="{BB962C8B-B14F-4D97-AF65-F5344CB8AC3E}">
        <p14:creationId xmlns:p14="http://schemas.microsoft.com/office/powerpoint/2010/main" xmlns="" val="30293803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id-ID" dirty="0"/>
          </a:p>
        </p:txBody>
      </p:sp>
      <p:sp>
        <p:nvSpPr>
          <p:cNvPr id="4" name="Slide Number Placeholder 3"/>
          <p:cNvSpPr>
            <a:spLocks noGrp="1"/>
          </p:cNvSpPr>
          <p:nvPr>
            <p:ph type="sldNum" sz="quarter" idx="10"/>
          </p:nvPr>
        </p:nvSpPr>
        <p:spPr/>
        <p:txBody>
          <a:bodyPr/>
          <a:lstStyle/>
          <a:p>
            <a:fld id="{67C87E59-CAC3-4472-AB54-5ED1AADFA436}" type="slidenum">
              <a:rPr lang="id-ID" smtClean="0"/>
              <a:pPr/>
              <a:t>4</a:t>
            </a:fld>
            <a:endParaRPr lang="id-ID"/>
          </a:p>
        </p:txBody>
      </p:sp>
    </p:spTree>
    <p:extLst>
      <p:ext uri="{BB962C8B-B14F-4D97-AF65-F5344CB8AC3E}">
        <p14:creationId xmlns:p14="http://schemas.microsoft.com/office/powerpoint/2010/main" xmlns="" val="35182198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7446D3C-7248-4466-83D3-3CA300DE77F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xmlns="" val="18758862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7446D3C-7248-4466-83D3-3CA300DE77F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xmlns="" val="18758862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7446D3C-7248-4466-83D3-3CA300DE77F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xmlns="" val="18758862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id-ID" dirty="0"/>
          </a:p>
        </p:txBody>
      </p:sp>
      <p:sp>
        <p:nvSpPr>
          <p:cNvPr id="4" name="Slide Number Placeholder 3"/>
          <p:cNvSpPr>
            <a:spLocks noGrp="1"/>
          </p:cNvSpPr>
          <p:nvPr>
            <p:ph type="sldNum" sz="quarter" idx="10"/>
          </p:nvPr>
        </p:nvSpPr>
        <p:spPr/>
        <p:txBody>
          <a:bodyPr/>
          <a:lstStyle/>
          <a:p>
            <a:fld id="{67C87E59-CAC3-4472-AB54-5ED1AADFA436}" type="slidenum">
              <a:rPr lang="id-ID" smtClean="0"/>
              <a:pPr/>
              <a:t>9</a:t>
            </a:fld>
            <a:endParaRPr lang="id-ID"/>
          </a:p>
        </p:txBody>
      </p:sp>
    </p:spTree>
    <p:extLst>
      <p:ext uri="{BB962C8B-B14F-4D97-AF65-F5344CB8AC3E}">
        <p14:creationId xmlns:p14="http://schemas.microsoft.com/office/powerpoint/2010/main" xmlns="" val="18788063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id-ID" dirty="0"/>
          </a:p>
        </p:txBody>
      </p:sp>
      <p:sp>
        <p:nvSpPr>
          <p:cNvPr id="4" name="Slide Number Placeholder 3"/>
          <p:cNvSpPr>
            <a:spLocks noGrp="1"/>
          </p:cNvSpPr>
          <p:nvPr>
            <p:ph type="sldNum" sz="quarter" idx="10"/>
          </p:nvPr>
        </p:nvSpPr>
        <p:spPr/>
        <p:txBody>
          <a:bodyPr/>
          <a:lstStyle/>
          <a:p>
            <a:fld id="{67C87E59-CAC3-4472-AB54-5ED1AADFA436}" type="slidenum">
              <a:rPr lang="id-ID" smtClean="0"/>
              <a:pPr/>
              <a:t>10</a:t>
            </a:fld>
            <a:endParaRPr lang="id-ID"/>
          </a:p>
        </p:txBody>
      </p:sp>
    </p:spTree>
    <p:extLst>
      <p:ext uri="{BB962C8B-B14F-4D97-AF65-F5344CB8AC3E}">
        <p14:creationId xmlns:p14="http://schemas.microsoft.com/office/powerpoint/2010/main" xmlns="" val="4941855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6841049-7E30-4AB7-A0B3-B1BAACEE840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id-ID"/>
          </a:p>
        </p:txBody>
      </p:sp>
      <p:sp>
        <p:nvSpPr>
          <p:cNvPr id="3" name="Subtitle 2">
            <a:extLst>
              <a:ext uri="{FF2B5EF4-FFF2-40B4-BE49-F238E27FC236}">
                <a16:creationId xmlns:a16="http://schemas.microsoft.com/office/drawing/2014/main" xmlns="" id="{8DE75C2B-9B6F-4A44-885B-3877C4796C1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d-ID"/>
          </a:p>
        </p:txBody>
      </p:sp>
      <p:sp>
        <p:nvSpPr>
          <p:cNvPr id="4" name="Date Placeholder 3">
            <a:extLst>
              <a:ext uri="{FF2B5EF4-FFF2-40B4-BE49-F238E27FC236}">
                <a16:creationId xmlns:a16="http://schemas.microsoft.com/office/drawing/2014/main" xmlns="" id="{AB3C945D-8DE3-4DE8-B677-05E4C00B33BC}"/>
              </a:ext>
            </a:extLst>
          </p:cNvPr>
          <p:cNvSpPr>
            <a:spLocks noGrp="1"/>
          </p:cNvSpPr>
          <p:nvPr>
            <p:ph type="dt" sz="half" idx="10"/>
          </p:nvPr>
        </p:nvSpPr>
        <p:spPr/>
        <p:txBody>
          <a:bodyPr/>
          <a:lstStyle/>
          <a:p>
            <a:fld id="{E219210F-8B73-4F4F-8474-352C16F323E6}" type="datetimeFigureOut">
              <a:rPr lang="id-ID" smtClean="0"/>
              <a:pPr/>
              <a:t>25/02/2019</a:t>
            </a:fld>
            <a:endParaRPr lang="id-ID"/>
          </a:p>
        </p:txBody>
      </p:sp>
      <p:sp>
        <p:nvSpPr>
          <p:cNvPr id="5" name="Footer Placeholder 4">
            <a:extLst>
              <a:ext uri="{FF2B5EF4-FFF2-40B4-BE49-F238E27FC236}">
                <a16:creationId xmlns:a16="http://schemas.microsoft.com/office/drawing/2014/main" xmlns="" id="{BF13CCE7-9E63-4DD5-B1E9-0C4834F8F3A8}"/>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xmlns="" id="{A1E450E6-5CE0-44BD-973A-F88202980C7F}"/>
              </a:ext>
            </a:extLst>
          </p:cNvPr>
          <p:cNvSpPr>
            <a:spLocks noGrp="1"/>
          </p:cNvSpPr>
          <p:nvPr>
            <p:ph type="sldNum" sz="quarter" idx="12"/>
          </p:nvPr>
        </p:nvSpPr>
        <p:spPr/>
        <p:txBody>
          <a:bodyPr/>
          <a:lstStyle/>
          <a:p>
            <a:fld id="{9FE7C251-D6ED-4C4E-A362-F0251D2345FB}" type="slidenum">
              <a:rPr lang="id-ID" smtClean="0"/>
              <a:pPr/>
              <a:t>‹#›</a:t>
            </a:fld>
            <a:endParaRPr lang="id-ID"/>
          </a:p>
        </p:txBody>
      </p:sp>
    </p:spTree>
    <p:extLst>
      <p:ext uri="{BB962C8B-B14F-4D97-AF65-F5344CB8AC3E}">
        <p14:creationId xmlns:p14="http://schemas.microsoft.com/office/powerpoint/2010/main" xmlns="" val="2729974928"/>
      </p:ext>
    </p:extLst>
  </p:cSld>
  <p:clrMapOvr>
    <a:masterClrMapping/>
  </p:clrMapOvr>
  <p:extLst mod="1">
    <p:ext uri="{DCECCB84-F9BA-43D5-87BE-67443E8EF086}">
      <p15:sldGuideLst xmlns:p15="http://schemas.microsoft.com/office/powerpoint/2012/main" xmlns="">
        <p15:guide id="1" pos="2729" userDrawn="1">
          <p15:clr>
            <a:srgbClr val="FBAE40"/>
          </p15:clr>
        </p15:guide>
        <p15:guide id="2" pos="4951" userDrawn="1">
          <p15:clr>
            <a:srgbClr val="FBAE40"/>
          </p15:clr>
        </p15:guide>
        <p15:guide id="3" pos="7129"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EF48875-8EBA-44F4-8067-C123C0FCF31E}"/>
              </a:ext>
            </a:extLst>
          </p:cNvPr>
          <p:cNvSpPr>
            <a:spLocks noGrp="1"/>
          </p:cNvSpPr>
          <p:nvPr>
            <p:ph type="title"/>
          </p:nvPr>
        </p:nvSpPr>
        <p:spPr/>
        <p:txBody>
          <a:bodyPr/>
          <a:lstStyle/>
          <a:p>
            <a:r>
              <a:rPr lang="en-US"/>
              <a:t>Click to edit Master title style</a:t>
            </a:r>
            <a:endParaRPr lang="id-ID"/>
          </a:p>
        </p:txBody>
      </p:sp>
      <p:sp>
        <p:nvSpPr>
          <p:cNvPr id="3" name="Vertical Text Placeholder 2">
            <a:extLst>
              <a:ext uri="{FF2B5EF4-FFF2-40B4-BE49-F238E27FC236}">
                <a16:creationId xmlns:a16="http://schemas.microsoft.com/office/drawing/2014/main" xmlns="" id="{4469001F-B21C-45D1-976C-019B9F7231AA}"/>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a:extLst>
              <a:ext uri="{FF2B5EF4-FFF2-40B4-BE49-F238E27FC236}">
                <a16:creationId xmlns:a16="http://schemas.microsoft.com/office/drawing/2014/main" xmlns="" id="{D4936A45-DE6C-4566-81BC-186998EE63ED}"/>
              </a:ext>
            </a:extLst>
          </p:cNvPr>
          <p:cNvSpPr>
            <a:spLocks noGrp="1"/>
          </p:cNvSpPr>
          <p:nvPr>
            <p:ph type="dt" sz="half" idx="10"/>
          </p:nvPr>
        </p:nvSpPr>
        <p:spPr/>
        <p:txBody>
          <a:bodyPr/>
          <a:lstStyle/>
          <a:p>
            <a:fld id="{E219210F-8B73-4F4F-8474-352C16F323E6}" type="datetimeFigureOut">
              <a:rPr lang="id-ID" smtClean="0"/>
              <a:pPr/>
              <a:t>25/02/2019</a:t>
            </a:fld>
            <a:endParaRPr lang="id-ID"/>
          </a:p>
        </p:txBody>
      </p:sp>
      <p:sp>
        <p:nvSpPr>
          <p:cNvPr id="5" name="Footer Placeholder 4">
            <a:extLst>
              <a:ext uri="{FF2B5EF4-FFF2-40B4-BE49-F238E27FC236}">
                <a16:creationId xmlns:a16="http://schemas.microsoft.com/office/drawing/2014/main" xmlns="" id="{75151C2D-F9ED-4977-A6CC-568E47931D49}"/>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xmlns="" id="{54A6E824-D189-4DDD-A306-E183A0EBD33E}"/>
              </a:ext>
            </a:extLst>
          </p:cNvPr>
          <p:cNvSpPr>
            <a:spLocks noGrp="1"/>
          </p:cNvSpPr>
          <p:nvPr>
            <p:ph type="sldNum" sz="quarter" idx="12"/>
          </p:nvPr>
        </p:nvSpPr>
        <p:spPr/>
        <p:txBody>
          <a:bodyPr/>
          <a:lstStyle/>
          <a:p>
            <a:fld id="{9FE7C251-D6ED-4C4E-A362-F0251D2345FB}" type="slidenum">
              <a:rPr lang="id-ID" smtClean="0"/>
              <a:pPr/>
              <a:t>‹#›</a:t>
            </a:fld>
            <a:endParaRPr lang="id-ID"/>
          </a:p>
        </p:txBody>
      </p:sp>
    </p:spTree>
    <p:extLst>
      <p:ext uri="{BB962C8B-B14F-4D97-AF65-F5344CB8AC3E}">
        <p14:creationId xmlns:p14="http://schemas.microsoft.com/office/powerpoint/2010/main" xmlns="" val="11129166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9CC2FCA4-6FC3-42CF-9A3F-2A6A7D8FAA5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id-ID"/>
          </a:p>
        </p:txBody>
      </p:sp>
      <p:sp>
        <p:nvSpPr>
          <p:cNvPr id="3" name="Vertical Text Placeholder 2">
            <a:extLst>
              <a:ext uri="{FF2B5EF4-FFF2-40B4-BE49-F238E27FC236}">
                <a16:creationId xmlns:a16="http://schemas.microsoft.com/office/drawing/2014/main" xmlns="" id="{30DCACFB-422B-4AFC-BB00-80339D52A8D8}"/>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a:extLst>
              <a:ext uri="{FF2B5EF4-FFF2-40B4-BE49-F238E27FC236}">
                <a16:creationId xmlns:a16="http://schemas.microsoft.com/office/drawing/2014/main" xmlns="" id="{3AAFD122-02A8-43C3-94AA-E888A94B20C5}"/>
              </a:ext>
            </a:extLst>
          </p:cNvPr>
          <p:cNvSpPr>
            <a:spLocks noGrp="1"/>
          </p:cNvSpPr>
          <p:nvPr>
            <p:ph type="dt" sz="half" idx="10"/>
          </p:nvPr>
        </p:nvSpPr>
        <p:spPr/>
        <p:txBody>
          <a:bodyPr/>
          <a:lstStyle/>
          <a:p>
            <a:fld id="{E219210F-8B73-4F4F-8474-352C16F323E6}" type="datetimeFigureOut">
              <a:rPr lang="id-ID" smtClean="0"/>
              <a:pPr/>
              <a:t>25/02/2019</a:t>
            </a:fld>
            <a:endParaRPr lang="id-ID"/>
          </a:p>
        </p:txBody>
      </p:sp>
      <p:sp>
        <p:nvSpPr>
          <p:cNvPr id="5" name="Footer Placeholder 4">
            <a:extLst>
              <a:ext uri="{FF2B5EF4-FFF2-40B4-BE49-F238E27FC236}">
                <a16:creationId xmlns:a16="http://schemas.microsoft.com/office/drawing/2014/main" xmlns="" id="{39C17DDB-5FB3-41B1-A09D-3C708FD712D2}"/>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xmlns="" id="{EE9F0A70-AFA4-4623-9425-4D60074AD2EB}"/>
              </a:ext>
            </a:extLst>
          </p:cNvPr>
          <p:cNvSpPr>
            <a:spLocks noGrp="1"/>
          </p:cNvSpPr>
          <p:nvPr>
            <p:ph type="sldNum" sz="quarter" idx="12"/>
          </p:nvPr>
        </p:nvSpPr>
        <p:spPr/>
        <p:txBody>
          <a:bodyPr/>
          <a:lstStyle/>
          <a:p>
            <a:fld id="{9FE7C251-D6ED-4C4E-A362-F0251D2345FB}" type="slidenum">
              <a:rPr lang="id-ID" smtClean="0"/>
              <a:pPr/>
              <a:t>‹#›</a:t>
            </a:fld>
            <a:endParaRPr lang="id-ID"/>
          </a:p>
        </p:txBody>
      </p:sp>
    </p:spTree>
    <p:extLst>
      <p:ext uri="{BB962C8B-B14F-4D97-AF65-F5344CB8AC3E}">
        <p14:creationId xmlns:p14="http://schemas.microsoft.com/office/powerpoint/2010/main" xmlns="" val="1530443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38877CA-7A47-4A7D-B0DB-6925E357D94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20184979-0D7B-48D0-BE38-4A49955F425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8D6FB0DB-4CA4-418E-B462-A7FBF8CCA3F9}"/>
              </a:ext>
            </a:extLst>
          </p:cNvPr>
          <p:cNvSpPr>
            <a:spLocks noGrp="1"/>
          </p:cNvSpPr>
          <p:nvPr>
            <p:ph type="dt" sz="half" idx="10"/>
          </p:nvPr>
        </p:nvSpPr>
        <p:spPr/>
        <p:txBody>
          <a:bodyPr/>
          <a:lstStyle/>
          <a:p>
            <a:fld id="{775E9400-B97B-41FE-BCCC-C2F93B887F9F}" type="datetimeFigureOut">
              <a:rPr lang="en-US" smtClean="0"/>
              <a:pPr/>
              <a:t>2/25/2019</a:t>
            </a:fld>
            <a:endParaRPr lang="en-US"/>
          </a:p>
        </p:txBody>
      </p:sp>
      <p:sp>
        <p:nvSpPr>
          <p:cNvPr id="5" name="Footer Placeholder 4">
            <a:extLst>
              <a:ext uri="{FF2B5EF4-FFF2-40B4-BE49-F238E27FC236}">
                <a16:creationId xmlns:a16="http://schemas.microsoft.com/office/drawing/2014/main" xmlns="" id="{8901F442-5EE6-4218-A7B4-A9221F7B70A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9EA39C8C-9F42-4A6A-A1AB-E65841A72423}"/>
              </a:ext>
            </a:extLst>
          </p:cNvPr>
          <p:cNvSpPr>
            <a:spLocks noGrp="1"/>
          </p:cNvSpPr>
          <p:nvPr>
            <p:ph type="sldNum" sz="quarter" idx="12"/>
          </p:nvPr>
        </p:nvSpPr>
        <p:spPr/>
        <p:txBody>
          <a:bodyPr/>
          <a:lstStyle/>
          <a:p>
            <a:fld id="{13EFC3F0-C584-483B-B1FE-52BE924CB19D}" type="slidenum">
              <a:rPr lang="en-US" smtClean="0"/>
              <a:pPr/>
              <a:t>‹#›</a:t>
            </a:fld>
            <a:endParaRPr lang="en-US"/>
          </a:p>
        </p:txBody>
      </p:sp>
    </p:spTree>
    <p:extLst>
      <p:ext uri="{BB962C8B-B14F-4D97-AF65-F5344CB8AC3E}">
        <p14:creationId xmlns:p14="http://schemas.microsoft.com/office/powerpoint/2010/main" xmlns="" val="2519428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5E6EDEA-B606-451B-BEBF-F4D66617B82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25F9B6A5-4699-4BDE-A63F-5E70D79A9DC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F2122A9A-08E4-4CE4-9BA3-ED4B71958159}"/>
              </a:ext>
            </a:extLst>
          </p:cNvPr>
          <p:cNvSpPr>
            <a:spLocks noGrp="1"/>
          </p:cNvSpPr>
          <p:nvPr>
            <p:ph type="dt" sz="half" idx="10"/>
          </p:nvPr>
        </p:nvSpPr>
        <p:spPr/>
        <p:txBody>
          <a:bodyPr/>
          <a:lstStyle/>
          <a:p>
            <a:fld id="{775E9400-B97B-41FE-BCCC-C2F93B887F9F}" type="datetimeFigureOut">
              <a:rPr lang="en-US" smtClean="0"/>
              <a:pPr/>
              <a:t>2/25/2019</a:t>
            </a:fld>
            <a:endParaRPr lang="en-US"/>
          </a:p>
        </p:txBody>
      </p:sp>
      <p:sp>
        <p:nvSpPr>
          <p:cNvPr id="5" name="Footer Placeholder 4">
            <a:extLst>
              <a:ext uri="{FF2B5EF4-FFF2-40B4-BE49-F238E27FC236}">
                <a16:creationId xmlns:a16="http://schemas.microsoft.com/office/drawing/2014/main" xmlns="" id="{3E10242B-7507-40EF-A3C3-260EF4AE18E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34DEC5DC-EA3B-4AF2-A6D3-0A73614CF33E}"/>
              </a:ext>
            </a:extLst>
          </p:cNvPr>
          <p:cNvSpPr>
            <a:spLocks noGrp="1"/>
          </p:cNvSpPr>
          <p:nvPr>
            <p:ph type="sldNum" sz="quarter" idx="12"/>
          </p:nvPr>
        </p:nvSpPr>
        <p:spPr/>
        <p:txBody>
          <a:bodyPr/>
          <a:lstStyle/>
          <a:p>
            <a:fld id="{13EFC3F0-C584-483B-B1FE-52BE924CB19D}" type="slidenum">
              <a:rPr lang="en-US" smtClean="0"/>
              <a:pPr/>
              <a:t>‹#›</a:t>
            </a:fld>
            <a:endParaRPr lang="en-US"/>
          </a:p>
        </p:txBody>
      </p:sp>
    </p:spTree>
    <p:extLst>
      <p:ext uri="{BB962C8B-B14F-4D97-AF65-F5344CB8AC3E}">
        <p14:creationId xmlns:p14="http://schemas.microsoft.com/office/powerpoint/2010/main" xmlns="" val="32561250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64586D6-6069-4EC6-AE55-F6B29EF6632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D7CF153C-C75D-4948-9637-40DB5FA7E98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D4583DF8-1FC2-441A-83AD-4E7595402403}"/>
              </a:ext>
            </a:extLst>
          </p:cNvPr>
          <p:cNvSpPr>
            <a:spLocks noGrp="1"/>
          </p:cNvSpPr>
          <p:nvPr>
            <p:ph type="dt" sz="half" idx="10"/>
          </p:nvPr>
        </p:nvSpPr>
        <p:spPr/>
        <p:txBody>
          <a:bodyPr/>
          <a:lstStyle/>
          <a:p>
            <a:fld id="{775E9400-B97B-41FE-BCCC-C2F93B887F9F}" type="datetimeFigureOut">
              <a:rPr lang="en-US" smtClean="0"/>
              <a:pPr/>
              <a:t>2/25/2019</a:t>
            </a:fld>
            <a:endParaRPr lang="en-US"/>
          </a:p>
        </p:txBody>
      </p:sp>
      <p:sp>
        <p:nvSpPr>
          <p:cNvPr id="5" name="Footer Placeholder 4">
            <a:extLst>
              <a:ext uri="{FF2B5EF4-FFF2-40B4-BE49-F238E27FC236}">
                <a16:creationId xmlns:a16="http://schemas.microsoft.com/office/drawing/2014/main" xmlns="" id="{85DC4D83-CFE5-4D44-9702-486B156868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C090DB41-2F44-46FE-82C6-034CD20E3311}"/>
              </a:ext>
            </a:extLst>
          </p:cNvPr>
          <p:cNvSpPr>
            <a:spLocks noGrp="1"/>
          </p:cNvSpPr>
          <p:nvPr>
            <p:ph type="sldNum" sz="quarter" idx="12"/>
          </p:nvPr>
        </p:nvSpPr>
        <p:spPr/>
        <p:txBody>
          <a:bodyPr/>
          <a:lstStyle/>
          <a:p>
            <a:fld id="{13EFC3F0-C584-483B-B1FE-52BE924CB19D}" type="slidenum">
              <a:rPr lang="en-US" smtClean="0"/>
              <a:pPr/>
              <a:t>‹#›</a:t>
            </a:fld>
            <a:endParaRPr lang="en-US"/>
          </a:p>
        </p:txBody>
      </p:sp>
    </p:spTree>
    <p:extLst>
      <p:ext uri="{BB962C8B-B14F-4D97-AF65-F5344CB8AC3E}">
        <p14:creationId xmlns:p14="http://schemas.microsoft.com/office/powerpoint/2010/main" xmlns="" val="29786396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D7924FE-5F6C-4A87-A5FA-8126845048B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0AA5309A-D737-464F-98E7-AED16E9C48D1}"/>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FAC75C94-43DD-4DDF-9732-096C693C19A7}"/>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8FF01E36-C3BD-458F-9AD3-BD35BF73177C}"/>
              </a:ext>
            </a:extLst>
          </p:cNvPr>
          <p:cNvSpPr>
            <a:spLocks noGrp="1"/>
          </p:cNvSpPr>
          <p:nvPr>
            <p:ph type="dt" sz="half" idx="10"/>
          </p:nvPr>
        </p:nvSpPr>
        <p:spPr/>
        <p:txBody>
          <a:bodyPr/>
          <a:lstStyle/>
          <a:p>
            <a:fld id="{775E9400-B97B-41FE-BCCC-C2F93B887F9F}" type="datetimeFigureOut">
              <a:rPr lang="en-US" smtClean="0"/>
              <a:pPr/>
              <a:t>2/25/2019</a:t>
            </a:fld>
            <a:endParaRPr lang="en-US"/>
          </a:p>
        </p:txBody>
      </p:sp>
      <p:sp>
        <p:nvSpPr>
          <p:cNvPr id="6" name="Footer Placeholder 5">
            <a:extLst>
              <a:ext uri="{FF2B5EF4-FFF2-40B4-BE49-F238E27FC236}">
                <a16:creationId xmlns:a16="http://schemas.microsoft.com/office/drawing/2014/main" xmlns="" id="{677BA63E-FF40-4B7F-AD2A-A09F6AA7B97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2804F04F-A1B4-42D9-A7AF-F2A354A49905}"/>
              </a:ext>
            </a:extLst>
          </p:cNvPr>
          <p:cNvSpPr>
            <a:spLocks noGrp="1"/>
          </p:cNvSpPr>
          <p:nvPr>
            <p:ph type="sldNum" sz="quarter" idx="12"/>
          </p:nvPr>
        </p:nvSpPr>
        <p:spPr/>
        <p:txBody>
          <a:bodyPr/>
          <a:lstStyle/>
          <a:p>
            <a:fld id="{13EFC3F0-C584-483B-B1FE-52BE924CB19D}" type="slidenum">
              <a:rPr lang="en-US" smtClean="0"/>
              <a:pPr/>
              <a:t>‹#›</a:t>
            </a:fld>
            <a:endParaRPr lang="en-US"/>
          </a:p>
        </p:txBody>
      </p:sp>
    </p:spTree>
    <p:extLst>
      <p:ext uri="{BB962C8B-B14F-4D97-AF65-F5344CB8AC3E}">
        <p14:creationId xmlns:p14="http://schemas.microsoft.com/office/powerpoint/2010/main" xmlns="" val="16728233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2515FF9-7B5D-4B77-B016-BB6205DA6D4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5F41A5CB-7E70-4579-AB50-4AA7959AD5E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xmlns="" id="{A2D0F008-F0ED-4BAF-8E17-990D69DE3E52}"/>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226AE3EF-C6BE-4515-A92D-B04C8B15CB4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xmlns="" id="{85944A20-AB34-443E-9DD5-79DAD94FBAB0}"/>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46DF37DF-6E35-4527-85A7-FDF0D9C75B70}"/>
              </a:ext>
            </a:extLst>
          </p:cNvPr>
          <p:cNvSpPr>
            <a:spLocks noGrp="1"/>
          </p:cNvSpPr>
          <p:nvPr>
            <p:ph type="dt" sz="half" idx="10"/>
          </p:nvPr>
        </p:nvSpPr>
        <p:spPr/>
        <p:txBody>
          <a:bodyPr/>
          <a:lstStyle/>
          <a:p>
            <a:fld id="{775E9400-B97B-41FE-BCCC-C2F93B887F9F}" type="datetimeFigureOut">
              <a:rPr lang="en-US" smtClean="0"/>
              <a:pPr/>
              <a:t>2/25/2019</a:t>
            </a:fld>
            <a:endParaRPr lang="en-US"/>
          </a:p>
        </p:txBody>
      </p:sp>
      <p:sp>
        <p:nvSpPr>
          <p:cNvPr id="8" name="Footer Placeholder 7">
            <a:extLst>
              <a:ext uri="{FF2B5EF4-FFF2-40B4-BE49-F238E27FC236}">
                <a16:creationId xmlns:a16="http://schemas.microsoft.com/office/drawing/2014/main" xmlns="" id="{6D31699B-2ADD-4D32-A918-56EF9152B0F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000D061E-AB00-42AD-999F-8B347620C45F}"/>
              </a:ext>
            </a:extLst>
          </p:cNvPr>
          <p:cNvSpPr>
            <a:spLocks noGrp="1"/>
          </p:cNvSpPr>
          <p:nvPr>
            <p:ph type="sldNum" sz="quarter" idx="12"/>
          </p:nvPr>
        </p:nvSpPr>
        <p:spPr/>
        <p:txBody>
          <a:bodyPr/>
          <a:lstStyle/>
          <a:p>
            <a:fld id="{13EFC3F0-C584-483B-B1FE-52BE924CB19D}" type="slidenum">
              <a:rPr lang="en-US" smtClean="0"/>
              <a:pPr/>
              <a:t>‹#›</a:t>
            </a:fld>
            <a:endParaRPr lang="en-US"/>
          </a:p>
        </p:txBody>
      </p:sp>
    </p:spTree>
    <p:extLst>
      <p:ext uri="{BB962C8B-B14F-4D97-AF65-F5344CB8AC3E}">
        <p14:creationId xmlns:p14="http://schemas.microsoft.com/office/powerpoint/2010/main" xmlns="" val="14736612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AFD8E48-280B-4449-AF2E-6A106D77E97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69BDA354-D7B6-4E65-A198-1B3452D54B75}"/>
              </a:ext>
            </a:extLst>
          </p:cNvPr>
          <p:cNvSpPr>
            <a:spLocks noGrp="1"/>
          </p:cNvSpPr>
          <p:nvPr>
            <p:ph type="dt" sz="half" idx="10"/>
          </p:nvPr>
        </p:nvSpPr>
        <p:spPr/>
        <p:txBody>
          <a:bodyPr/>
          <a:lstStyle/>
          <a:p>
            <a:fld id="{775E9400-B97B-41FE-BCCC-C2F93B887F9F}" type="datetimeFigureOut">
              <a:rPr lang="en-US" smtClean="0"/>
              <a:pPr/>
              <a:t>2/25/2019</a:t>
            </a:fld>
            <a:endParaRPr lang="en-US"/>
          </a:p>
        </p:txBody>
      </p:sp>
      <p:sp>
        <p:nvSpPr>
          <p:cNvPr id="4" name="Footer Placeholder 3">
            <a:extLst>
              <a:ext uri="{FF2B5EF4-FFF2-40B4-BE49-F238E27FC236}">
                <a16:creationId xmlns:a16="http://schemas.microsoft.com/office/drawing/2014/main" xmlns="" id="{82AD0BA0-EA8B-429C-BD03-D9C2D9537AB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E7B45B03-6579-48C2-A069-4C9273C00177}"/>
              </a:ext>
            </a:extLst>
          </p:cNvPr>
          <p:cNvSpPr>
            <a:spLocks noGrp="1"/>
          </p:cNvSpPr>
          <p:nvPr>
            <p:ph type="sldNum" sz="quarter" idx="12"/>
          </p:nvPr>
        </p:nvSpPr>
        <p:spPr/>
        <p:txBody>
          <a:bodyPr/>
          <a:lstStyle/>
          <a:p>
            <a:fld id="{13EFC3F0-C584-483B-B1FE-52BE924CB19D}" type="slidenum">
              <a:rPr lang="en-US" smtClean="0"/>
              <a:pPr/>
              <a:t>‹#›</a:t>
            </a:fld>
            <a:endParaRPr lang="en-US"/>
          </a:p>
        </p:txBody>
      </p:sp>
    </p:spTree>
    <p:extLst>
      <p:ext uri="{BB962C8B-B14F-4D97-AF65-F5344CB8AC3E}">
        <p14:creationId xmlns:p14="http://schemas.microsoft.com/office/powerpoint/2010/main" xmlns="" val="30095904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D1AC5A15-6F5A-4DA0-803D-D6B7947F9534}"/>
              </a:ext>
            </a:extLst>
          </p:cNvPr>
          <p:cNvSpPr>
            <a:spLocks noGrp="1"/>
          </p:cNvSpPr>
          <p:nvPr>
            <p:ph type="dt" sz="half" idx="10"/>
          </p:nvPr>
        </p:nvSpPr>
        <p:spPr/>
        <p:txBody>
          <a:bodyPr/>
          <a:lstStyle/>
          <a:p>
            <a:fld id="{775E9400-B97B-41FE-BCCC-C2F93B887F9F}" type="datetimeFigureOut">
              <a:rPr lang="en-US" smtClean="0"/>
              <a:pPr/>
              <a:t>2/25/2019</a:t>
            </a:fld>
            <a:endParaRPr lang="en-US"/>
          </a:p>
        </p:txBody>
      </p:sp>
      <p:sp>
        <p:nvSpPr>
          <p:cNvPr id="3" name="Footer Placeholder 2">
            <a:extLst>
              <a:ext uri="{FF2B5EF4-FFF2-40B4-BE49-F238E27FC236}">
                <a16:creationId xmlns:a16="http://schemas.microsoft.com/office/drawing/2014/main" xmlns="" id="{40723A2D-B71F-43CE-9038-D18B67DCE7C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F3674552-D260-4430-A972-567EF2B1983D}"/>
              </a:ext>
            </a:extLst>
          </p:cNvPr>
          <p:cNvSpPr>
            <a:spLocks noGrp="1"/>
          </p:cNvSpPr>
          <p:nvPr>
            <p:ph type="sldNum" sz="quarter" idx="12"/>
          </p:nvPr>
        </p:nvSpPr>
        <p:spPr/>
        <p:txBody>
          <a:bodyPr/>
          <a:lstStyle/>
          <a:p>
            <a:fld id="{13EFC3F0-C584-483B-B1FE-52BE924CB19D}" type="slidenum">
              <a:rPr lang="en-US" smtClean="0"/>
              <a:pPr/>
              <a:t>‹#›</a:t>
            </a:fld>
            <a:endParaRPr lang="en-US"/>
          </a:p>
        </p:txBody>
      </p:sp>
    </p:spTree>
    <p:extLst>
      <p:ext uri="{BB962C8B-B14F-4D97-AF65-F5344CB8AC3E}">
        <p14:creationId xmlns:p14="http://schemas.microsoft.com/office/powerpoint/2010/main" xmlns="" val="2837502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598297B-E6F5-4DA0-9B06-D821054C088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84AAD99B-CE42-4ABA-8F7C-08F4C860102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31635722-2FD0-41A3-9E65-13987BFC7F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C1949D6B-3741-4E93-A462-E0C0635FEB01}"/>
              </a:ext>
            </a:extLst>
          </p:cNvPr>
          <p:cNvSpPr>
            <a:spLocks noGrp="1"/>
          </p:cNvSpPr>
          <p:nvPr>
            <p:ph type="dt" sz="half" idx="10"/>
          </p:nvPr>
        </p:nvSpPr>
        <p:spPr/>
        <p:txBody>
          <a:bodyPr/>
          <a:lstStyle/>
          <a:p>
            <a:fld id="{775E9400-B97B-41FE-BCCC-C2F93B887F9F}" type="datetimeFigureOut">
              <a:rPr lang="en-US" smtClean="0"/>
              <a:pPr/>
              <a:t>2/25/2019</a:t>
            </a:fld>
            <a:endParaRPr lang="en-US"/>
          </a:p>
        </p:txBody>
      </p:sp>
      <p:sp>
        <p:nvSpPr>
          <p:cNvPr id="6" name="Footer Placeholder 5">
            <a:extLst>
              <a:ext uri="{FF2B5EF4-FFF2-40B4-BE49-F238E27FC236}">
                <a16:creationId xmlns:a16="http://schemas.microsoft.com/office/drawing/2014/main" xmlns="" id="{32351AAB-8E29-4094-AF60-30ECE9D3D07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5AFEF168-A4E2-48A2-ACB3-D252CC655AAC}"/>
              </a:ext>
            </a:extLst>
          </p:cNvPr>
          <p:cNvSpPr>
            <a:spLocks noGrp="1"/>
          </p:cNvSpPr>
          <p:nvPr>
            <p:ph type="sldNum" sz="quarter" idx="12"/>
          </p:nvPr>
        </p:nvSpPr>
        <p:spPr/>
        <p:txBody>
          <a:bodyPr/>
          <a:lstStyle/>
          <a:p>
            <a:fld id="{13EFC3F0-C584-483B-B1FE-52BE924CB19D}" type="slidenum">
              <a:rPr lang="en-US" smtClean="0"/>
              <a:pPr/>
              <a:t>‹#›</a:t>
            </a:fld>
            <a:endParaRPr lang="en-US"/>
          </a:p>
        </p:txBody>
      </p:sp>
    </p:spTree>
    <p:extLst>
      <p:ext uri="{BB962C8B-B14F-4D97-AF65-F5344CB8AC3E}">
        <p14:creationId xmlns:p14="http://schemas.microsoft.com/office/powerpoint/2010/main" xmlns="" val="19890962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6397D53-D8CF-4EDD-8DEF-C127C7F28968}"/>
              </a:ext>
            </a:extLst>
          </p:cNvPr>
          <p:cNvSpPr>
            <a:spLocks noGrp="1"/>
          </p:cNvSpPr>
          <p:nvPr>
            <p:ph type="title"/>
          </p:nvPr>
        </p:nvSpPr>
        <p:spPr/>
        <p:txBody>
          <a:bodyPr/>
          <a:lstStyle/>
          <a:p>
            <a:r>
              <a:rPr lang="en-US"/>
              <a:t>Click to edit Master title style</a:t>
            </a:r>
            <a:endParaRPr lang="id-ID"/>
          </a:p>
        </p:txBody>
      </p:sp>
      <p:sp>
        <p:nvSpPr>
          <p:cNvPr id="3" name="Content Placeholder 2">
            <a:extLst>
              <a:ext uri="{FF2B5EF4-FFF2-40B4-BE49-F238E27FC236}">
                <a16:creationId xmlns:a16="http://schemas.microsoft.com/office/drawing/2014/main" xmlns="" id="{516AE315-2059-4938-9B37-6E94D4EEA6CD}"/>
              </a:ext>
            </a:extLst>
          </p:cNvPr>
          <p:cNvSpPr>
            <a:spLocks noGrp="1"/>
          </p:cNvSpPr>
          <p:nvPr>
            <p:ph idx="1"/>
          </p:nvPr>
        </p:nvSpPr>
        <p:spPr>
          <a:xfrm>
            <a:off x="838200" y="1825625"/>
            <a:ext cx="10515600"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id-ID" dirty="0"/>
          </a:p>
        </p:txBody>
      </p:sp>
      <p:sp>
        <p:nvSpPr>
          <p:cNvPr id="4" name="Date Placeholder 3">
            <a:extLst>
              <a:ext uri="{FF2B5EF4-FFF2-40B4-BE49-F238E27FC236}">
                <a16:creationId xmlns:a16="http://schemas.microsoft.com/office/drawing/2014/main" xmlns="" id="{0553BBDF-9404-4893-B773-FD43724AA459}"/>
              </a:ext>
            </a:extLst>
          </p:cNvPr>
          <p:cNvSpPr>
            <a:spLocks noGrp="1"/>
          </p:cNvSpPr>
          <p:nvPr>
            <p:ph type="dt" sz="half" idx="10"/>
          </p:nvPr>
        </p:nvSpPr>
        <p:spPr/>
        <p:txBody>
          <a:bodyPr/>
          <a:lstStyle/>
          <a:p>
            <a:fld id="{E219210F-8B73-4F4F-8474-352C16F323E6}" type="datetimeFigureOut">
              <a:rPr lang="id-ID" smtClean="0"/>
              <a:pPr/>
              <a:t>25/02/2019</a:t>
            </a:fld>
            <a:endParaRPr lang="id-ID"/>
          </a:p>
        </p:txBody>
      </p:sp>
      <p:sp>
        <p:nvSpPr>
          <p:cNvPr id="5" name="Footer Placeholder 4">
            <a:extLst>
              <a:ext uri="{FF2B5EF4-FFF2-40B4-BE49-F238E27FC236}">
                <a16:creationId xmlns:a16="http://schemas.microsoft.com/office/drawing/2014/main" xmlns="" id="{CE104D75-3166-405F-BC63-1B01A72BE993}"/>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xmlns="" id="{2C39388F-61D2-4D5B-92D9-1B867546AA11}"/>
              </a:ext>
            </a:extLst>
          </p:cNvPr>
          <p:cNvSpPr>
            <a:spLocks noGrp="1"/>
          </p:cNvSpPr>
          <p:nvPr>
            <p:ph type="sldNum" sz="quarter" idx="12"/>
          </p:nvPr>
        </p:nvSpPr>
        <p:spPr/>
        <p:txBody>
          <a:bodyPr/>
          <a:lstStyle/>
          <a:p>
            <a:fld id="{9FE7C251-D6ED-4C4E-A362-F0251D2345FB}" type="slidenum">
              <a:rPr lang="id-ID" smtClean="0"/>
              <a:pPr/>
              <a:t>‹#›</a:t>
            </a:fld>
            <a:endParaRPr lang="id-ID"/>
          </a:p>
        </p:txBody>
      </p:sp>
    </p:spTree>
    <p:extLst>
      <p:ext uri="{BB962C8B-B14F-4D97-AF65-F5344CB8AC3E}">
        <p14:creationId xmlns:p14="http://schemas.microsoft.com/office/powerpoint/2010/main" xmlns="" val="4270932596"/>
      </p:ext>
    </p:extLst>
  </p:cSld>
  <p:clrMapOvr>
    <a:masterClrMapping/>
  </p:clrMapOvr>
  <p:extLst>
    <p:ext uri="{DCECCB84-F9BA-43D5-87BE-67443E8EF086}">
      <p15:sldGuideLst xmlns:p15="http://schemas.microsoft.com/office/powerpoint/2012/main" xmlns=""/>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7ECCE01-6356-42CC-941E-1A1CBE0B2DB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CB69FAB9-8236-4B07-B3D0-F984C1E4441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05769028-195A-4585-88B1-C26B5A06D1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9BCAB3A8-5C71-407E-AF56-A184AA2B9B4F}"/>
              </a:ext>
            </a:extLst>
          </p:cNvPr>
          <p:cNvSpPr>
            <a:spLocks noGrp="1"/>
          </p:cNvSpPr>
          <p:nvPr>
            <p:ph type="dt" sz="half" idx="10"/>
          </p:nvPr>
        </p:nvSpPr>
        <p:spPr/>
        <p:txBody>
          <a:bodyPr/>
          <a:lstStyle/>
          <a:p>
            <a:fld id="{775E9400-B97B-41FE-BCCC-C2F93B887F9F}" type="datetimeFigureOut">
              <a:rPr lang="en-US" smtClean="0"/>
              <a:pPr/>
              <a:t>2/25/2019</a:t>
            </a:fld>
            <a:endParaRPr lang="en-US"/>
          </a:p>
        </p:txBody>
      </p:sp>
      <p:sp>
        <p:nvSpPr>
          <p:cNvPr id="6" name="Footer Placeholder 5">
            <a:extLst>
              <a:ext uri="{FF2B5EF4-FFF2-40B4-BE49-F238E27FC236}">
                <a16:creationId xmlns:a16="http://schemas.microsoft.com/office/drawing/2014/main" xmlns="" id="{15952B9F-B7E0-4CAC-B20B-0E32F21D227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0D1C7F7A-1D4E-46C2-B02A-76307C282B9A}"/>
              </a:ext>
            </a:extLst>
          </p:cNvPr>
          <p:cNvSpPr>
            <a:spLocks noGrp="1"/>
          </p:cNvSpPr>
          <p:nvPr>
            <p:ph type="sldNum" sz="quarter" idx="12"/>
          </p:nvPr>
        </p:nvSpPr>
        <p:spPr/>
        <p:txBody>
          <a:bodyPr/>
          <a:lstStyle/>
          <a:p>
            <a:fld id="{13EFC3F0-C584-483B-B1FE-52BE924CB19D}" type="slidenum">
              <a:rPr lang="en-US" smtClean="0"/>
              <a:pPr/>
              <a:t>‹#›</a:t>
            </a:fld>
            <a:endParaRPr lang="en-US"/>
          </a:p>
        </p:txBody>
      </p:sp>
    </p:spTree>
    <p:extLst>
      <p:ext uri="{BB962C8B-B14F-4D97-AF65-F5344CB8AC3E}">
        <p14:creationId xmlns:p14="http://schemas.microsoft.com/office/powerpoint/2010/main" xmlns="" val="31369248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E9BADB9-C06C-4BCC-86C5-67BB530B37D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888F5B64-C8C6-4798-97C9-D0784658B67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BCA4DCF8-0B38-49BE-B585-20195659AD95}"/>
              </a:ext>
            </a:extLst>
          </p:cNvPr>
          <p:cNvSpPr>
            <a:spLocks noGrp="1"/>
          </p:cNvSpPr>
          <p:nvPr>
            <p:ph type="dt" sz="half" idx="10"/>
          </p:nvPr>
        </p:nvSpPr>
        <p:spPr/>
        <p:txBody>
          <a:bodyPr/>
          <a:lstStyle/>
          <a:p>
            <a:fld id="{775E9400-B97B-41FE-BCCC-C2F93B887F9F}" type="datetimeFigureOut">
              <a:rPr lang="en-US" smtClean="0"/>
              <a:pPr/>
              <a:t>2/25/2019</a:t>
            </a:fld>
            <a:endParaRPr lang="en-US"/>
          </a:p>
        </p:txBody>
      </p:sp>
      <p:sp>
        <p:nvSpPr>
          <p:cNvPr id="5" name="Footer Placeholder 4">
            <a:extLst>
              <a:ext uri="{FF2B5EF4-FFF2-40B4-BE49-F238E27FC236}">
                <a16:creationId xmlns:a16="http://schemas.microsoft.com/office/drawing/2014/main" xmlns="" id="{1B8C2CAE-7F98-4BC5-8B94-F82E037455C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8A923E92-20E6-4362-A4DF-BC8D42D6BF18}"/>
              </a:ext>
            </a:extLst>
          </p:cNvPr>
          <p:cNvSpPr>
            <a:spLocks noGrp="1"/>
          </p:cNvSpPr>
          <p:nvPr>
            <p:ph type="sldNum" sz="quarter" idx="12"/>
          </p:nvPr>
        </p:nvSpPr>
        <p:spPr/>
        <p:txBody>
          <a:bodyPr/>
          <a:lstStyle/>
          <a:p>
            <a:fld id="{13EFC3F0-C584-483B-B1FE-52BE924CB19D}" type="slidenum">
              <a:rPr lang="en-US" smtClean="0"/>
              <a:pPr/>
              <a:t>‹#›</a:t>
            </a:fld>
            <a:endParaRPr lang="en-US"/>
          </a:p>
        </p:txBody>
      </p:sp>
    </p:spTree>
    <p:extLst>
      <p:ext uri="{BB962C8B-B14F-4D97-AF65-F5344CB8AC3E}">
        <p14:creationId xmlns:p14="http://schemas.microsoft.com/office/powerpoint/2010/main" xmlns="" val="17827683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A4029D2A-28B6-46FB-B3AC-7459F9E74DF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ADE8BA5B-D9CE-4DBC-A9B2-ADEE56AD487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A98B60DA-BC84-4003-93D1-1F955F138AC3}"/>
              </a:ext>
            </a:extLst>
          </p:cNvPr>
          <p:cNvSpPr>
            <a:spLocks noGrp="1"/>
          </p:cNvSpPr>
          <p:nvPr>
            <p:ph type="dt" sz="half" idx="10"/>
          </p:nvPr>
        </p:nvSpPr>
        <p:spPr/>
        <p:txBody>
          <a:bodyPr/>
          <a:lstStyle/>
          <a:p>
            <a:fld id="{775E9400-B97B-41FE-BCCC-C2F93B887F9F}" type="datetimeFigureOut">
              <a:rPr lang="en-US" smtClean="0"/>
              <a:pPr/>
              <a:t>2/25/2019</a:t>
            </a:fld>
            <a:endParaRPr lang="en-US"/>
          </a:p>
        </p:txBody>
      </p:sp>
      <p:sp>
        <p:nvSpPr>
          <p:cNvPr id="5" name="Footer Placeholder 4">
            <a:extLst>
              <a:ext uri="{FF2B5EF4-FFF2-40B4-BE49-F238E27FC236}">
                <a16:creationId xmlns:a16="http://schemas.microsoft.com/office/drawing/2014/main" xmlns="" id="{89D56A72-38AC-46DD-B96B-980C247E0C2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D7B544AC-A4E2-4C8D-8621-A55503D747C6}"/>
              </a:ext>
            </a:extLst>
          </p:cNvPr>
          <p:cNvSpPr>
            <a:spLocks noGrp="1"/>
          </p:cNvSpPr>
          <p:nvPr>
            <p:ph type="sldNum" sz="quarter" idx="12"/>
          </p:nvPr>
        </p:nvSpPr>
        <p:spPr/>
        <p:txBody>
          <a:bodyPr/>
          <a:lstStyle/>
          <a:p>
            <a:fld id="{13EFC3F0-C584-483B-B1FE-52BE924CB19D}" type="slidenum">
              <a:rPr lang="en-US" smtClean="0"/>
              <a:pPr/>
              <a:t>‹#›</a:t>
            </a:fld>
            <a:endParaRPr lang="en-US"/>
          </a:p>
        </p:txBody>
      </p:sp>
    </p:spTree>
    <p:extLst>
      <p:ext uri="{BB962C8B-B14F-4D97-AF65-F5344CB8AC3E}">
        <p14:creationId xmlns:p14="http://schemas.microsoft.com/office/powerpoint/2010/main" xmlns="" val="20041292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DC75CEE-8299-41BB-B38C-AE96498E3C4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id-ID"/>
          </a:p>
        </p:txBody>
      </p:sp>
      <p:sp>
        <p:nvSpPr>
          <p:cNvPr id="3" name="Text Placeholder 2">
            <a:extLst>
              <a:ext uri="{FF2B5EF4-FFF2-40B4-BE49-F238E27FC236}">
                <a16:creationId xmlns:a16="http://schemas.microsoft.com/office/drawing/2014/main" xmlns="" id="{27690AD4-CC78-4715-A711-F1973BA2909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B1420DDB-FB85-47A0-AE03-168FAB11D65F}"/>
              </a:ext>
            </a:extLst>
          </p:cNvPr>
          <p:cNvSpPr>
            <a:spLocks noGrp="1"/>
          </p:cNvSpPr>
          <p:nvPr>
            <p:ph type="dt" sz="half" idx="10"/>
          </p:nvPr>
        </p:nvSpPr>
        <p:spPr/>
        <p:txBody>
          <a:bodyPr/>
          <a:lstStyle/>
          <a:p>
            <a:fld id="{E219210F-8B73-4F4F-8474-352C16F323E6}" type="datetimeFigureOut">
              <a:rPr lang="id-ID" smtClean="0"/>
              <a:pPr/>
              <a:t>25/02/2019</a:t>
            </a:fld>
            <a:endParaRPr lang="id-ID"/>
          </a:p>
        </p:txBody>
      </p:sp>
      <p:sp>
        <p:nvSpPr>
          <p:cNvPr id="5" name="Footer Placeholder 4">
            <a:extLst>
              <a:ext uri="{FF2B5EF4-FFF2-40B4-BE49-F238E27FC236}">
                <a16:creationId xmlns:a16="http://schemas.microsoft.com/office/drawing/2014/main" xmlns="" id="{314D8DD5-1581-412D-BD6B-07A5B6342C0F}"/>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xmlns="" id="{CDE50BAE-2620-472F-AE02-59AFC0C7C1CE}"/>
              </a:ext>
            </a:extLst>
          </p:cNvPr>
          <p:cNvSpPr>
            <a:spLocks noGrp="1"/>
          </p:cNvSpPr>
          <p:nvPr>
            <p:ph type="sldNum" sz="quarter" idx="12"/>
          </p:nvPr>
        </p:nvSpPr>
        <p:spPr/>
        <p:txBody>
          <a:bodyPr/>
          <a:lstStyle/>
          <a:p>
            <a:fld id="{9FE7C251-D6ED-4C4E-A362-F0251D2345FB}" type="slidenum">
              <a:rPr lang="id-ID" smtClean="0"/>
              <a:pPr/>
              <a:t>‹#›</a:t>
            </a:fld>
            <a:endParaRPr lang="id-ID"/>
          </a:p>
        </p:txBody>
      </p:sp>
    </p:spTree>
    <p:extLst>
      <p:ext uri="{BB962C8B-B14F-4D97-AF65-F5344CB8AC3E}">
        <p14:creationId xmlns:p14="http://schemas.microsoft.com/office/powerpoint/2010/main" xmlns="" val="14355890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A4485CF-2D75-4D67-B31D-A278CAF9F6DE}"/>
              </a:ext>
            </a:extLst>
          </p:cNvPr>
          <p:cNvSpPr>
            <a:spLocks noGrp="1"/>
          </p:cNvSpPr>
          <p:nvPr>
            <p:ph type="title"/>
          </p:nvPr>
        </p:nvSpPr>
        <p:spPr/>
        <p:txBody>
          <a:bodyPr/>
          <a:lstStyle/>
          <a:p>
            <a:r>
              <a:rPr lang="en-US"/>
              <a:t>Click to edit Master title style</a:t>
            </a:r>
            <a:endParaRPr lang="id-ID"/>
          </a:p>
        </p:txBody>
      </p:sp>
      <p:sp>
        <p:nvSpPr>
          <p:cNvPr id="3" name="Content Placeholder 2">
            <a:extLst>
              <a:ext uri="{FF2B5EF4-FFF2-40B4-BE49-F238E27FC236}">
                <a16:creationId xmlns:a16="http://schemas.microsoft.com/office/drawing/2014/main" xmlns="" id="{4EC11B33-BF5F-420B-B539-C0F78C3CE3D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Content Placeholder 3">
            <a:extLst>
              <a:ext uri="{FF2B5EF4-FFF2-40B4-BE49-F238E27FC236}">
                <a16:creationId xmlns:a16="http://schemas.microsoft.com/office/drawing/2014/main" xmlns="" id="{733ABA4E-9C03-4C2E-8C6F-DD669289A6BE}"/>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5" name="Date Placeholder 4">
            <a:extLst>
              <a:ext uri="{FF2B5EF4-FFF2-40B4-BE49-F238E27FC236}">
                <a16:creationId xmlns:a16="http://schemas.microsoft.com/office/drawing/2014/main" xmlns="" id="{37C5F5C0-A60D-44D2-B748-E2134C927524}"/>
              </a:ext>
            </a:extLst>
          </p:cNvPr>
          <p:cNvSpPr>
            <a:spLocks noGrp="1"/>
          </p:cNvSpPr>
          <p:nvPr>
            <p:ph type="dt" sz="half" idx="10"/>
          </p:nvPr>
        </p:nvSpPr>
        <p:spPr/>
        <p:txBody>
          <a:bodyPr/>
          <a:lstStyle/>
          <a:p>
            <a:fld id="{E219210F-8B73-4F4F-8474-352C16F323E6}" type="datetimeFigureOut">
              <a:rPr lang="id-ID" smtClean="0"/>
              <a:pPr/>
              <a:t>25/02/2019</a:t>
            </a:fld>
            <a:endParaRPr lang="id-ID"/>
          </a:p>
        </p:txBody>
      </p:sp>
      <p:sp>
        <p:nvSpPr>
          <p:cNvPr id="6" name="Footer Placeholder 5">
            <a:extLst>
              <a:ext uri="{FF2B5EF4-FFF2-40B4-BE49-F238E27FC236}">
                <a16:creationId xmlns:a16="http://schemas.microsoft.com/office/drawing/2014/main" xmlns="" id="{32EB56CD-1ABD-44C1-8235-9871EA275D68}"/>
              </a:ext>
            </a:extLst>
          </p:cNvPr>
          <p:cNvSpPr>
            <a:spLocks noGrp="1"/>
          </p:cNvSpPr>
          <p:nvPr>
            <p:ph type="ftr" sz="quarter" idx="11"/>
          </p:nvPr>
        </p:nvSpPr>
        <p:spPr/>
        <p:txBody>
          <a:bodyPr/>
          <a:lstStyle/>
          <a:p>
            <a:endParaRPr lang="id-ID"/>
          </a:p>
        </p:txBody>
      </p:sp>
      <p:sp>
        <p:nvSpPr>
          <p:cNvPr id="7" name="Slide Number Placeholder 6">
            <a:extLst>
              <a:ext uri="{FF2B5EF4-FFF2-40B4-BE49-F238E27FC236}">
                <a16:creationId xmlns:a16="http://schemas.microsoft.com/office/drawing/2014/main" xmlns="" id="{7095EB39-589C-4B2A-AEC2-81A298C3A280}"/>
              </a:ext>
            </a:extLst>
          </p:cNvPr>
          <p:cNvSpPr>
            <a:spLocks noGrp="1"/>
          </p:cNvSpPr>
          <p:nvPr>
            <p:ph type="sldNum" sz="quarter" idx="12"/>
          </p:nvPr>
        </p:nvSpPr>
        <p:spPr/>
        <p:txBody>
          <a:bodyPr/>
          <a:lstStyle/>
          <a:p>
            <a:fld id="{9FE7C251-D6ED-4C4E-A362-F0251D2345FB}" type="slidenum">
              <a:rPr lang="id-ID" smtClean="0"/>
              <a:pPr/>
              <a:t>‹#›</a:t>
            </a:fld>
            <a:endParaRPr lang="id-ID"/>
          </a:p>
        </p:txBody>
      </p:sp>
    </p:spTree>
    <p:extLst>
      <p:ext uri="{BB962C8B-B14F-4D97-AF65-F5344CB8AC3E}">
        <p14:creationId xmlns:p14="http://schemas.microsoft.com/office/powerpoint/2010/main" xmlns="" val="1646208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54E2FB6-6318-4CFC-9BCF-A5FDAC4F877C}"/>
              </a:ext>
            </a:extLst>
          </p:cNvPr>
          <p:cNvSpPr>
            <a:spLocks noGrp="1"/>
          </p:cNvSpPr>
          <p:nvPr>
            <p:ph type="title"/>
          </p:nvPr>
        </p:nvSpPr>
        <p:spPr>
          <a:xfrm>
            <a:off x="839788" y="365125"/>
            <a:ext cx="10515600" cy="1325563"/>
          </a:xfrm>
        </p:spPr>
        <p:txBody>
          <a:bodyPr/>
          <a:lstStyle/>
          <a:p>
            <a:r>
              <a:rPr lang="en-US"/>
              <a:t>Click to edit Master title style</a:t>
            </a:r>
            <a:endParaRPr lang="id-ID"/>
          </a:p>
        </p:txBody>
      </p:sp>
      <p:sp>
        <p:nvSpPr>
          <p:cNvPr id="3" name="Text Placeholder 2">
            <a:extLst>
              <a:ext uri="{FF2B5EF4-FFF2-40B4-BE49-F238E27FC236}">
                <a16:creationId xmlns:a16="http://schemas.microsoft.com/office/drawing/2014/main" xmlns="" id="{18A005F8-E19F-4E54-9BD1-C55AB611288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xmlns="" id="{F146F5B4-3F69-4DDE-A8F8-7A781857460A}"/>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5" name="Text Placeholder 4">
            <a:extLst>
              <a:ext uri="{FF2B5EF4-FFF2-40B4-BE49-F238E27FC236}">
                <a16:creationId xmlns:a16="http://schemas.microsoft.com/office/drawing/2014/main" xmlns="" id="{D0912453-08AF-45D6-86DA-E3D60B73141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xmlns="" id="{70228D41-79DB-4FF9-A6F1-129091F00F1E}"/>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7" name="Date Placeholder 6">
            <a:extLst>
              <a:ext uri="{FF2B5EF4-FFF2-40B4-BE49-F238E27FC236}">
                <a16:creationId xmlns:a16="http://schemas.microsoft.com/office/drawing/2014/main" xmlns="" id="{7E7E177A-8BD7-48A7-8828-0C54984BD16E}"/>
              </a:ext>
            </a:extLst>
          </p:cNvPr>
          <p:cNvSpPr>
            <a:spLocks noGrp="1"/>
          </p:cNvSpPr>
          <p:nvPr>
            <p:ph type="dt" sz="half" idx="10"/>
          </p:nvPr>
        </p:nvSpPr>
        <p:spPr/>
        <p:txBody>
          <a:bodyPr/>
          <a:lstStyle/>
          <a:p>
            <a:fld id="{E219210F-8B73-4F4F-8474-352C16F323E6}" type="datetimeFigureOut">
              <a:rPr lang="id-ID" smtClean="0"/>
              <a:pPr/>
              <a:t>25/02/2019</a:t>
            </a:fld>
            <a:endParaRPr lang="id-ID"/>
          </a:p>
        </p:txBody>
      </p:sp>
      <p:sp>
        <p:nvSpPr>
          <p:cNvPr id="8" name="Footer Placeholder 7">
            <a:extLst>
              <a:ext uri="{FF2B5EF4-FFF2-40B4-BE49-F238E27FC236}">
                <a16:creationId xmlns:a16="http://schemas.microsoft.com/office/drawing/2014/main" xmlns="" id="{B963190E-7A25-4FB2-8560-FC3AE7C71BF3}"/>
              </a:ext>
            </a:extLst>
          </p:cNvPr>
          <p:cNvSpPr>
            <a:spLocks noGrp="1"/>
          </p:cNvSpPr>
          <p:nvPr>
            <p:ph type="ftr" sz="quarter" idx="11"/>
          </p:nvPr>
        </p:nvSpPr>
        <p:spPr/>
        <p:txBody>
          <a:bodyPr/>
          <a:lstStyle/>
          <a:p>
            <a:endParaRPr lang="id-ID"/>
          </a:p>
        </p:txBody>
      </p:sp>
      <p:sp>
        <p:nvSpPr>
          <p:cNvPr id="9" name="Slide Number Placeholder 8">
            <a:extLst>
              <a:ext uri="{FF2B5EF4-FFF2-40B4-BE49-F238E27FC236}">
                <a16:creationId xmlns:a16="http://schemas.microsoft.com/office/drawing/2014/main" xmlns="" id="{38F41EC7-8B3E-41A8-BE9A-B8A8AF5E92C9}"/>
              </a:ext>
            </a:extLst>
          </p:cNvPr>
          <p:cNvSpPr>
            <a:spLocks noGrp="1"/>
          </p:cNvSpPr>
          <p:nvPr>
            <p:ph type="sldNum" sz="quarter" idx="12"/>
          </p:nvPr>
        </p:nvSpPr>
        <p:spPr/>
        <p:txBody>
          <a:bodyPr/>
          <a:lstStyle/>
          <a:p>
            <a:fld id="{9FE7C251-D6ED-4C4E-A362-F0251D2345FB}" type="slidenum">
              <a:rPr lang="id-ID" smtClean="0"/>
              <a:pPr/>
              <a:t>‹#›</a:t>
            </a:fld>
            <a:endParaRPr lang="id-ID"/>
          </a:p>
        </p:txBody>
      </p:sp>
    </p:spTree>
    <p:extLst>
      <p:ext uri="{BB962C8B-B14F-4D97-AF65-F5344CB8AC3E}">
        <p14:creationId xmlns:p14="http://schemas.microsoft.com/office/powerpoint/2010/main" xmlns="" val="10501456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2AC4D37-2FAD-4891-BFF3-5B080F9924A6}"/>
              </a:ext>
            </a:extLst>
          </p:cNvPr>
          <p:cNvSpPr>
            <a:spLocks noGrp="1"/>
          </p:cNvSpPr>
          <p:nvPr>
            <p:ph type="title"/>
          </p:nvPr>
        </p:nvSpPr>
        <p:spPr/>
        <p:txBody>
          <a:bodyPr/>
          <a:lstStyle/>
          <a:p>
            <a:r>
              <a:rPr lang="en-US"/>
              <a:t>Click to edit Master title style</a:t>
            </a:r>
            <a:endParaRPr lang="id-ID"/>
          </a:p>
        </p:txBody>
      </p:sp>
      <p:sp>
        <p:nvSpPr>
          <p:cNvPr id="3" name="Date Placeholder 2">
            <a:extLst>
              <a:ext uri="{FF2B5EF4-FFF2-40B4-BE49-F238E27FC236}">
                <a16:creationId xmlns:a16="http://schemas.microsoft.com/office/drawing/2014/main" xmlns="" id="{BBE37493-F819-4AAC-BF8A-3E740EBD7F55}"/>
              </a:ext>
            </a:extLst>
          </p:cNvPr>
          <p:cNvSpPr>
            <a:spLocks noGrp="1"/>
          </p:cNvSpPr>
          <p:nvPr>
            <p:ph type="dt" sz="half" idx="10"/>
          </p:nvPr>
        </p:nvSpPr>
        <p:spPr/>
        <p:txBody>
          <a:bodyPr/>
          <a:lstStyle/>
          <a:p>
            <a:fld id="{E219210F-8B73-4F4F-8474-352C16F323E6}" type="datetimeFigureOut">
              <a:rPr lang="id-ID" smtClean="0"/>
              <a:pPr/>
              <a:t>25/02/2019</a:t>
            </a:fld>
            <a:endParaRPr lang="id-ID"/>
          </a:p>
        </p:txBody>
      </p:sp>
      <p:sp>
        <p:nvSpPr>
          <p:cNvPr id="4" name="Footer Placeholder 3">
            <a:extLst>
              <a:ext uri="{FF2B5EF4-FFF2-40B4-BE49-F238E27FC236}">
                <a16:creationId xmlns:a16="http://schemas.microsoft.com/office/drawing/2014/main" xmlns="" id="{1E742522-645F-420A-98AE-B794CC171D4B}"/>
              </a:ext>
            </a:extLst>
          </p:cNvPr>
          <p:cNvSpPr>
            <a:spLocks noGrp="1"/>
          </p:cNvSpPr>
          <p:nvPr>
            <p:ph type="ftr" sz="quarter" idx="11"/>
          </p:nvPr>
        </p:nvSpPr>
        <p:spPr/>
        <p:txBody>
          <a:bodyPr/>
          <a:lstStyle/>
          <a:p>
            <a:endParaRPr lang="id-ID"/>
          </a:p>
        </p:txBody>
      </p:sp>
      <p:sp>
        <p:nvSpPr>
          <p:cNvPr id="5" name="Slide Number Placeholder 4">
            <a:extLst>
              <a:ext uri="{FF2B5EF4-FFF2-40B4-BE49-F238E27FC236}">
                <a16:creationId xmlns:a16="http://schemas.microsoft.com/office/drawing/2014/main" xmlns="" id="{710BEF43-CB05-4110-B24C-8DAAB40B1A56}"/>
              </a:ext>
            </a:extLst>
          </p:cNvPr>
          <p:cNvSpPr>
            <a:spLocks noGrp="1"/>
          </p:cNvSpPr>
          <p:nvPr>
            <p:ph type="sldNum" sz="quarter" idx="12"/>
          </p:nvPr>
        </p:nvSpPr>
        <p:spPr/>
        <p:txBody>
          <a:bodyPr/>
          <a:lstStyle/>
          <a:p>
            <a:fld id="{9FE7C251-D6ED-4C4E-A362-F0251D2345FB}" type="slidenum">
              <a:rPr lang="id-ID" smtClean="0"/>
              <a:pPr/>
              <a:t>‹#›</a:t>
            </a:fld>
            <a:endParaRPr lang="id-ID"/>
          </a:p>
        </p:txBody>
      </p:sp>
    </p:spTree>
    <p:extLst>
      <p:ext uri="{BB962C8B-B14F-4D97-AF65-F5344CB8AC3E}">
        <p14:creationId xmlns:p14="http://schemas.microsoft.com/office/powerpoint/2010/main" xmlns="" val="6588845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2BF9AE38-B585-4757-9043-2DB8A5B8BADD}"/>
              </a:ext>
            </a:extLst>
          </p:cNvPr>
          <p:cNvSpPr>
            <a:spLocks noGrp="1"/>
          </p:cNvSpPr>
          <p:nvPr>
            <p:ph type="dt" sz="half" idx="10"/>
          </p:nvPr>
        </p:nvSpPr>
        <p:spPr/>
        <p:txBody>
          <a:bodyPr/>
          <a:lstStyle/>
          <a:p>
            <a:fld id="{E219210F-8B73-4F4F-8474-352C16F323E6}" type="datetimeFigureOut">
              <a:rPr lang="id-ID" smtClean="0"/>
              <a:pPr/>
              <a:t>25/02/2019</a:t>
            </a:fld>
            <a:endParaRPr lang="id-ID"/>
          </a:p>
        </p:txBody>
      </p:sp>
      <p:sp>
        <p:nvSpPr>
          <p:cNvPr id="3" name="Footer Placeholder 2">
            <a:extLst>
              <a:ext uri="{FF2B5EF4-FFF2-40B4-BE49-F238E27FC236}">
                <a16:creationId xmlns:a16="http://schemas.microsoft.com/office/drawing/2014/main" xmlns="" id="{FA4F6788-9D72-473D-A65E-369F385705B7}"/>
              </a:ext>
            </a:extLst>
          </p:cNvPr>
          <p:cNvSpPr>
            <a:spLocks noGrp="1"/>
          </p:cNvSpPr>
          <p:nvPr>
            <p:ph type="ftr" sz="quarter" idx="11"/>
          </p:nvPr>
        </p:nvSpPr>
        <p:spPr/>
        <p:txBody>
          <a:bodyPr/>
          <a:lstStyle/>
          <a:p>
            <a:endParaRPr lang="id-ID"/>
          </a:p>
        </p:txBody>
      </p:sp>
      <p:sp>
        <p:nvSpPr>
          <p:cNvPr id="4" name="Slide Number Placeholder 3">
            <a:extLst>
              <a:ext uri="{FF2B5EF4-FFF2-40B4-BE49-F238E27FC236}">
                <a16:creationId xmlns:a16="http://schemas.microsoft.com/office/drawing/2014/main" xmlns="" id="{A48C71CC-D9D7-40CE-9DD6-E93488FC9EBF}"/>
              </a:ext>
            </a:extLst>
          </p:cNvPr>
          <p:cNvSpPr>
            <a:spLocks noGrp="1"/>
          </p:cNvSpPr>
          <p:nvPr>
            <p:ph type="sldNum" sz="quarter" idx="12"/>
          </p:nvPr>
        </p:nvSpPr>
        <p:spPr/>
        <p:txBody>
          <a:bodyPr/>
          <a:lstStyle/>
          <a:p>
            <a:fld id="{9FE7C251-D6ED-4C4E-A362-F0251D2345FB}" type="slidenum">
              <a:rPr lang="id-ID" smtClean="0"/>
              <a:pPr/>
              <a:t>‹#›</a:t>
            </a:fld>
            <a:endParaRPr lang="id-ID"/>
          </a:p>
        </p:txBody>
      </p:sp>
    </p:spTree>
    <p:extLst>
      <p:ext uri="{BB962C8B-B14F-4D97-AF65-F5344CB8AC3E}">
        <p14:creationId xmlns:p14="http://schemas.microsoft.com/office/powerpoint/2010/main" xmlns="" val="14084485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B5B0F59-92DB-4C67-A83E-61B7AC709AA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id-ID"/>
          </a:p>
        </p:txBody>
      </p:sp>
      <p:sp>
        <p:nvSpPr>
          <p:cNvPr id="3" name="Content Placeholder 2">
            <a:extLst>
              <a:ext uri="{FF2B5EF4-FFF2-40B4-BE49-F238E27FC236}">
                <a16:creationId xmlns:a16="http://schemas.microsoft.com/office/drawing/2014/main" xmlns="" id="{85DC808B-84D5-4FF6-834E-8299ADEA50F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Text Placeholder 3">
            <a:extLst>
              <a:ext uri="{FF2B5EF4-FFF2-40B4-BE49-F238E27FC236}">
                <a16:creationId xmlns:a16="http://schemas.microsoft.com/office/drawing/2014/main" xmlns="" id="{598E51C3-8DAA-4072-A5B8-2293F0CAAE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11458040-96A0-4B24-9541-7DCCF9FF743E}"/>
              </a:ext>
            </a:extLst>
          </p:cNvPr>
          <p:cNvSpPr>
            <a:spLocks noGrp="1"/>
          </p:cNvSpPr>
          <p:nvPr>
            <p:ph type="dt" sz="half" idx="10"/>
          </p:nvPr>
        </p:nvSpPr>
        <p:spPr/>
        <p:txBody>
          <a:bodyPr/>
          <a:lstStyle/>
          <a:p>
            <a:fld id="{E219210F-8B73-4F4F-8474-352C16F323E6}" type="datetimeFigureOut">
              <a:rPr lang="id-ID" smtClean="0"/>
              <a:pPr/>
              <a:t>25/02/2019</a:t>
            </a:fld>
            <a:endParaRPr lang="id-ID"/>
          </a:p>
        </p:txBody>
      </p:sp>
      <p:sp>
        <p:nvSpPr>
          <p:cNvPr id="6" name="Footer Placeholder 5">
            <a:extLst>
              <a:ext uri="{FF2B5EF4-FFF2-40B4-BE49-F238E27FC236}">
                <a16:creationId xmlns:a16="http://schemas.microsoft.com/office/drawing/2014/main" xmlns="" id="{35EFAF23-A9E0-49AC-8392-CEE79466E15E}"/>
              </a:ext>
            </a:extLst>
          </p:cNvPr>
          <p:cNvSpPr>
            <a:spLocks noGrp="1"/>
          </p:cNvSpPr>
          <p:nvPr>
            <p:ph type="ftr" sz="quarter" idx="11"/>
          </p:nvPr>
        </p:nvSpPr>
        <p:spPr/>
        <p:txBody>
          <a:bodyPr/>
          <a:lstStyle/>
          <a:p>
            <a:endParaRPr lang="id-ID"/>
          </a:p>
        </p:txBody>
      </p:sp>
      <p:sp>
        <p:nvSpPr>
          <p:cNvPr id="7" name="Slide Number Placeholder 6">
            <a:extLst>
              <a:ext uri="{FF2B5EF4-FFF2-40B4-BE49-F238E27FC236}">
                <a16:creationId xmlns:a16="http://schemas.microsoft.com/office/drawing/2014/main" xmlns="" id="{51177CD6-35DC-4C50-8A21-E3F2E5EE0451}"/>
              </a:ext>
            </a:extLst>
          </p:cNvPr>
          <p:cNvSpPr>
            <a:spLocks noGrp="1"/>
          </p:cNvSpPr>
          <p:nvPr>
            <p:ph type="sldNum" sz="quarter" idx="12"/>
          </p:nvPr>
        </p:nvSpPr>
        <p:spPr/>
        <p:txBody>
          <a:bodyPr/>
          <a:lstStyle/>
          <a:p>
            <a:fld id="{9FE7C251-D6ED-4C4E-A362-F0251D2345FB}" type="slidenum">
              <a:rPr lang="id-ID" smtClean="0"/>
              <a:pPr/>
              <a:t>‹#›</a:t>
            </a:fld>
            <a:endParaRPr lang="id-ID"/>
          </a:p>
        </p:txBody>
      </p:sp>
    </p:spTree>
    <p:extLst>
      <p:ext uri="{BB962C8B-B14F-4D97-AF65-F5344CB8AC3E}">
        <p14:creationId xmlns:p14="http://schemas.microsoft.com/office/powerpoint/2010/main" xmlns="" val="685361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48D2D1A-E495-4BF0-AE3F-32AC9364884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id-ID"/>
          </a:p>
        </p:txBody>
      </p:sp>
      <p:sp>
        <p:nvSpPr>
          <p:cNvPr id="3" name="Picture Placeholder 2">
            <a:extLst>
              <a:ext uri="{FF2B5EF4-FFF2-40B4-BE49-F238E27FC236}">
                <a16:creationId xmlns:a16="http://schemas.microsoft.com/office/drawing/2014/main" xmlns="" id="{FADADBA5-1D40-4613-A5DF-07BF402B533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d-ID"/>
          </a:p>
        </p:txBody>
      </p:sp>
      <p:sp>
        <p:nvSpPr>
          <p:cNvPr id="4" name="Text Placeholder 3">
            <a:extLst>
              <a:ext uri="{FF2B5EF4-FFF2-40B4-BE49-F238E27FC236}">
                <a16:creationId xmlns:a16="http://schemas.microsoft.com/office/drawing/2014/main" xmlns="" id="{E4504487-2CBA-4973-B7AC-D6795AA2F81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27361C37-2290-4B94-8DA7-9ECE2982722D}"/>
              </a:ext>
            </a:extLst>
          </p:cNvPr>
          <p:cNvSpPr>
            <a:spLocks noGrp="1"/>
          </p:cNvSpPr>
          <p:nvPr>
            <p:ph type="dt" sz="half" idx="10"/>
          </p:nvPr>
        </p:nvSpPr>
        <p:spPr/>
        <p:txBody>
          <a:bodyPr/>
          <a:lstStyle/>
          <a:p>
            <a:fld id="{E219210F-8B73-4F4F-8474-352C16F323E6}" type="datetimeFigureOut">
              <a:rPr lang="id-ID" smtClean="0"/>
              <a:pPr/>
              <a:t>25/02/2019</a:t>
            </a:fld>
            <a:endParaRPr lang="id-ID"/>
          </a:p>
        </p:txBody>
      </p:sp>
      <p:sp>
        <p:nvSpPr>
          <p:cNvPr id="6" name="Footer Placeholder 5">
            <a:extLst>
              <a:ext uri="{FF2B5EF4-FFF2-40B4-BE49-F238E27FC236}">
                <a16:creationId xmlns:a16="http://schemas.microsoft.com/office/drawing/2014/main" xmlns="" id="{8B3A5A03-F7B1-4878-B999-AA2F552C2BA6}"/>
              </a:ext>
            </a:extLst>
          </p:cNvPr>
          <p:cNvSpPr>
            <a:spLocks noGrp="1"/>
          </p:cNvSpPr>
          <p:nvPr>
            <p:ph type="ftr" sz="quarter" idx="11"/>
          </p:nvPr>
        </p:nvSpPr>
        <p:spPr/>
        <p:txBody>
          <a:bodyPr/>
          <a:lstStyle/>
          <a:p>
            <a:endParaRPr lang="id-ID"/>
          </a:p>
        </p:txBody>
      </p:sp>
      <p:sp>
        <p:nvSpPr>
          <p:cNvPr id="7" name="Slide Number Placeholder 6">
            <a:extLst>
              <a:ext uri="{FF2B5EF4-FFF2-40B4-BE49-F238E27FC236}">
                <a16:creationId xmlns:a16="http://schemas.microsoft.com/office/drawing/2014/main" xmlns="" id="{38142DFA-4171-4582-8082-3241664E66C0}"/>
              </a:ext>
            </a:extLst>
          </p:cNvPr>
          <p:cNvSpPr>
            <a:spLocks noGrp="1"/>
          </p:cNvSpPr>
          <p:nvPr>
            <p:ph type="sldNum" sz="quarter" idx="12"/>
          </p:nvPr>
        </p:nvSpPr>
        <p:spPr/>
        <p:txBody>
          <a:bodyPr/>
          <a:lstStyle/>
          <a:p>
            <a:fld id="{9FE7C251-D6ED-4C4E-A362-F0251D2345FB}" type="slidenum">
              <a:rPr lang="id-ID" smtClean="0"/>
              <a:pPr/>
              <a:t>‹#›</a:t>
            </a:fld>
            <a:endParaRPr lang="id-ID"/>
          </a:p>
        </p:txBody>
      </p:sp>
    </p:spTree>
    <p:extLst>
      <p:ext uri="{BB962C8B-B14F-4D97-AF65-F5344CB8AC3E}">
        <p14:creationId xmlns:p14="http://schemas.microsoft.com/office/powerpoint/2010/main" xmlns="" val="22390068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1074FD49-616F-47E7-B8E8-BA280F01482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id-ID"/>
          </a:p>
        </p:txBody>
      </p:sp>
      <p:sp>
        <p:nvSpPr>
          <p:cNvPr id="3" name="Text Placeholder 2">
            <a:extLst>
              <a:ext uri="{FF2B5EF4-FFF2-40B4-BE49-F238E27FC236}">
                <a16:creationId xmlns:a16="http://schemas.microsoft.com/office/drawing/2014/main" xmlns="" id="{06E0175A-8F32-4889-A452-9D6223F207E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a:extLst>
              <a:ext uri="{FF2B5EF4-FFF2-40B4-BE49-F238E27FC236}">
                <a16:creationId xmlns:a16="http://schemas.microsoft.com/office/drawing/2014/main" xmlns="" id="{890094DD-2C2E-420B-BD34-26A2583AFEA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19210F-8B73-4F4F-8474-352C16F323E6}" type="datetimeFigureOut">
              <a:rPr lang="id-ID" smtClean="0"/>
              <a:pPr/>
              <a:t>25/02/2019</a:t>
            </a:fld>
            <a:endParaRPr lang="id-ID"/>
          </a:p>
        </p:txBody>
      </p:sp>
      <p:sp>
        <p:nvSpPr>
          <p:cNvPr id="5" name="Footer Placeholder 4">
            <a:extLst>
              <a:ext uri="{FF2B5EF4-FFF2-40B4-BE49-F238E27FC236}">
                <a16:creationId xmlns:a16="http://schemas.microsoft.com/office/drawing/2014/main" xmlns="" id="{383CF39A-FC24-4129-9F69-770B51B2408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a:extLst>
              <a:ext uri="{FF2B5EF4-FFF2-40B4-BE49-F238E27FC236}">
                <a16:creationId xmlns:a16="http://schemas.microsoft.com/office/drawing/2014/main" xmlns="" id="{58D89A59-76DC-4C87-9D92-DFDABA62FA7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E7C251-D6ED-4C4E-A362-F0251D2345FB}" type="slidenum">
              <a:rPr lang="id-ID" smtClean="0"/>
              <a:pPr/>
              <a:t>‹#›</a:t>
            </a:fld>
            <a:endParaRPr lang="id-ID"/>
          </a:p>
        </p:txBody>
      </p:sp>
    </p:spTree>
    <p:extLst>
      <p:ext uri="{BB962C8B-B14F-4D97-AF65-F5344CB8AC3E}">
        <p14:creationId xmlns:p14="http://schemas.microsoft.com/office/powerpoint/2010/main" xmlns="" val="17207894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pos="4960" userDrawn="1">
          <p15:clr>
            <a:srgbClr val="F26B43"/>
          </p15:clr>
        </p15:guide>
        <p15:guide id="2" pos="2725" userDrawn="1">
          <p15:clr>
            <a:srgbClr val="F26B43"/>
          </p15:clr>
        </p15:guide>
        <p15:guide id="3" pos="372" userDrawn="1">
          <p15:clr>
            <a:srgbClr val="F26B43"/>
          </p15:clr>
        </p15:guide>
        <p15:guide id="4" pos="7296" userDrawn="1">
          <p15:clr>
            <a:srgbClr val="F26B43"/>
          </p15:clr>
        </p15:guide>
        <p15:guide id="5" orient="horz" pos="559" userDrawn="1">
          <p15:clr>
            <a:srgbClr val="F26B43"/>
          </p15:clr>
        </p15:guide>
        <p15:guide id="6" orient="horz" pos="1995" userDrawn="1">
          <p15:clr>
            <a:srgbClr val="F26B43"/>
          </p15:clr>
        </p15:guide>
        <p15:guide id="9" orient="horz" pos="267" userDrawn="1">
          <p15:clr>
            <a:srgbClr val="F26B43"/>
          </p15:clr>
        </p15:guide>
        <p15:guide id="10" orient="horz" pos="3937"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0334211F-2929-4E8B-AAA0-ABBB05281E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0467CB6A-09CA-48A1-91C1-122760C60B0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14B7276D-2CE6-4C8C-8D15-75B4CA6AB43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5E9400-B97B-41FE-BCCC-C2F93B887F9F}" type="datetimeFigureOut">
              <a:rPr lang="en-US" smtClean="0"/>
              <a:pPr/>
              <a:t>2/25/2019</a:t>
            </a:fld>
            <a:endParaRPr lang="en-US"/>
          </a:p>
        </p:txBody>
      </p:sp>
      <p:sp>
        <p:nvSpPr>
          <p:cNvPr id="5" name="Footer Placeholder 4">
            <a:extLst>
              <a:ext uri="{FF2B5EF4-FFF2-40B4-BE49-F238E27FC236}">
                <a16:creationId xmlns:a16="http://schemas.microsoft.com/office/drawing/2014/main" xmlns="" id="{62F75B4E-2852-48BA-8BC4-9E4E7EDB233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B503094E-CB94-44CF-BFA6-9009BDF8A98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EFC3F0-C584-483B-B1FE-52BE924CB19D}" type="slidenum">
              <a:rPr lang="en-US" smtClean="0"/>
              <a:pPr/>
              <a:t>‹#›</a:t>
            </a:fld>
            <a:endParaRPr lang="en-US"/>
          </a:p>
        </p:txBody>
      </p:sp>
    </p:spTree>
    <p:extLst>
      <p:ext uri="{BB962C8B-B14F-4D97-AF65-F5344CB8AC3E}">
        <p14:creationId xmlns:p14="http://schemas.microsoft.com/office/powerpoint/2010/main" xmlns="" val="30313071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image" Target="../media/image26.jpeg"/><Relationship Id="rId7" Type="http://schemas.openxmlformats.org/officeDocument/2006/relationships/image" Target="../media/image30.jpeg"/><Relationship Id="rId2" Type="http://schemas.openxmlformats.org/officeDocument/2006/relationships/notesSlide" Target="../notesSlides/notesSlide10.xml"/><Relationship Id="rId1" Type="http://schemas.openxmlformats.org/officeDocument/2006/relationships/slideLayout" Target="../slideLayouts/slideLayout18.xml"/><Relationship Id="rId6" Type="http://schemas.openxmlformats.org/officeDocument/2006/relationships/image" Target="../media/image29.png"/><Relationship Id="rId5" Type="http://schemas.openxmlformats.org/officeDocument/2006/relationships/image" Target="../media/image28.jpeg"/><Relationship Id="rId4" Type="http://schemas.openxmlformats.org/officeDocument/2006/relationships/image" Target="../media/image27.jpe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moderntimes-medicine.com/" TargetMode="External"/><Relationship Id="rId5" Type="http://schemas.openxmlformats.org/officeDocument/2006/relationships/hyperlink" Target="mailto:moderntimeshelplinepharma@gmail.com" TargetMode="External"/><Relationship Id="rId4" Type="http://schemas.openxmlformats.org/officeDocument/2006/relationships/hyperlink" Target="tel:+91-9899982831"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www.hcvmedicine.co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6.emf"/><Relationship Id="rId2" Type="http://schemas.openxmlformats.org/officeDocument/2006/relationships/notesSlide" Target="../notesSlides/notesSlide5.xml"/><Relationship Id="rId1" Type="http://schemas.openxmlformats.org/officeDocument/2006/relationships/slideLayout" Target="../slideLayouts/slideLayout18.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16.emf"/><Relationship Id="rId2" Type="http://schemas.openxmlformats.org/officeDocument/2006/relationships/notesSlide" Target="../notesSlides/notesSlide6.xml"/><Relationship Id="rId1" Type="http://schemas.openxmlformats.org/officeDocument/2006/relationships/slideLayout" Target="../slideLayouts/slideLayout18.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7.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16.emf"/><Relationship Id="rId2" Type="http://schemas.openxmlformats.org/officeDocument/2006/relationships/notesSlide" Target="../notesSlides/notesSlide7.xml"/><Relationship Id="rId1" Type="http://schemas.openxmlformats.org/officeDocument/2006/relationships/slideLayout" Target="../slideLayouts/slideLayout18.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xmlns="" id="{B1CE6B6E-2282-4F5E-92B8-3164AD11DEF5}"/>
              </a:ext>
            </a:extLst>
          </p:cNvPr>
          <p:cNvSpPr/>
          <p:nvPr/>
        </p:nvSpPr>
        <p:spPr>
          <a:xfrm>
            <a:off x="0" y="0"/>
            <a:ext cx="12192000" cy="6858000"/>
          </a:xfrm>
          <a:prstGeom prst="rect">
            <a:avLst/>
          </a:prstGeom>
          <a:pattFill prst="pct5">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Arrow: Pentagon 6">
            <a:extLst>
              <a:ext uri="{FF2B5EF4-FFF2-40B4-BE49-F238E27FC236}">
                <a16:creationId xmlns:a16="http://schemas.microsoft.com/office/drawing/2014/main" xmlns="" id="{4CB96E98-0418-4D55-AAA7-56B9A6603BB1}"/>
              </a:ext>
            </a:extLst>
          </p:cNvPr>
          <p:cNvSpPr/>
          <p:nvPr/>
        </p:nvSpPr>
        <p:spPr>
          <a:xfrm rot="5400000">
            <a:off x="3863106" y="-3861448"/>
            <a:ext cx="4465789" cy="12188685"/>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Oval 3">
            <a:extLst>
              <a:ext uri="{FF2B5EF4-FFF2-40B4-BE49-F238E27FC236}">
                <a16:creationId xmlns:a16="http://schemas.microsoft.com/office/drawing/2014/main" xmlns="" id="{13708963-722D-4938-8FC6-01C00D4EB6CB}"/>
              </a:ext>
            </a:extLst>
          </p:cNvPr>
          <p:cNvSpPr/>
          <p:nvPr/>
        </p:nvSpPr>
        <p:spPr>
          <a:xfrm>
            <a:off x="5061285" y="2890361"/>
            <a:ext cx="2069431" cy="2069431"/>
          </a:xfrm>
          <a:prstGeom prst="ellipse">
            <a:avLst/>
          </a:prstGeom>
          <a:solidFill>
            <a:schemeClr val="accent6">
              <a:lumMod val="20000"/>
              <a:lumOff val="80000"/>
            </a:schemeClr>
          </a:solidFill>
          <a:ln w="17462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TextBox 1">
            <a:extLst>
              <a:ext uri="{FF2B5EF4-FFF2-40B4-BE49-F238E27FC236}">
                <a16:creationId xmlns:a16="http://schemas.microsoft.com/office/drawing/2014/main" xmlns="" id="{CB1EAC54-5A49-4DD6-8ACF-CF1686D084C7}"/>
              </a:ext>
            </a:extLst>
          </p:cNvPr>
          <p:cNvSpPr txBox="1"/>
          <p:nvPr/>
        </p:nvSpPr>
        <p:spPr>
          <a:xfrm>
            <a:off x="1791834" y="1126790"/>
            <a:ext cx="9173985" cy="1323439"/>
          </a:xfrm>
          <a:prstGeom prst="rect">
            <a:avLst/>
          </a:prstGeom>
          <a:noFill/>
        </p:spPr>
        <p:txBody>
          <a:bodyPr wrap="none" lIns="0" tIns="0" rIns="0" bIns="0" rtlCol="0">
            <a:spAutoFit/>
          </a:bodyPr>
          <a:lstStyle/>
          <a:p>
            <a:pPr algn="ctr"/>
            <a:r>
              <a:rPr lang="en-US" sz="6600" dirty="0" err="1" smtClean="0">
                <a:solidFill>
                  <a:schemeClr val="bg1"/>
                </a:solidFill>
                <a:latin typeface="+mj-lt"/>
              </a:rPr>
              <a:t>ModernTimes</a:t>
            </a:r>
            <a:r>
              <a:rPr lang="en-US" sz="6600" dirty="0" smtClean="0">
                <a:solidFill>
                  <a:schemeClr val="bg1"/>
                </a:solidFill>
                <a:latin typeface="+mj-lt"/>
              </a:rPr>
              <a:t>-Medicine</a:t>
            </a:r>
            <a:endParaRPr lang="en-US" sz="6600" dirty="0">
              <a:solidFill>
                <a:schemeClr val="bg1"/>
              </a:solidFill>
              <a:latin typeface="+mj-lt"/>
            </a:endParaRPr>
          </a:p>
          <a:p>
            <a:pPr algn="ctr"/>
            <a:r>
              <a:rPr lang="en-US" dirty="0" smtClean="0">
                <a:solidFill>
                  <a:schemeClr val="bg1"/>
                </a:solidFill>
              </a:rPr>
              <a:t>Leading Suppliers-Dealers-Exporters of Hepatitis C , Anti-cancer Medicine </a:t>
            </a:r>
            <a:endParaRPr lang="id-ID" dirty="0">
              <a:solidFill>
                <a:schemeClr val="bg1"/>
              </a:solidFill>
            </a:endParaRPr>
          </a:p>
        </p:txBody>
      </p:sp>
      <p:sp>
        <p:nvSpPr>
          <p:cNvPr id="5" name="Rectangle 4">
            <a:extLst>
              <a:ext uri="{FF2B5EF4-FFF2-40B4-BE49-F238E27FC236}">
                <a16:creationId xmlns:a16="http://schemas.microsoft.com/office/drawing/2014/main" xmlns="" id="{AC874E28-9BF8-4105-8F84-65859E4AEFE6}"/>
              </a:ext>
            </a:extLst>
          </p:cNvPr>
          <p:cNvSpPr/>
          <p:nvPr/>
        </p:nvSpPr>
        <p:spPr>
          <a:xfrm>
            <a:off x="609600" y="5322534"/>
            <a:ext cx="10972800" cy="738664"/>
          </a:xfrm>
          <a:prstGeom prst="rect">
            <a:avLst/>
          </a:prstGeom>
        </p:spPr>
        <p:txBody>
          <a:bodyPr wrap="square">
            <a:spAutoFit/>
          </a:bodyPr>
          <a:lstStyle/>
          <a:p>
            <a:pPr algn="ctr"/>
            <a:r>
              <a:rPr lang="en-US" sz="1400" dirty="0" smtClean="0"/>
              <a:t>Modern Times </a:t>
            </a:r>
            <a:r>
              <a:rPr lang="en-US" sz="1400" dirty="0" smtClean="0"/>
              <a:t>Medicine a </a:t>
            </a:r>
            <a:r>
              <a:rPr lang="en-US" sz="1400" dirty="0" smtClean="0"/>
              <a:t>well known Suppliers-Exporters-Hepatitis C dealers in Delhi-India provides best customer service to our beloved people so that they can enjoy the well-being of healthy lifestyle. Our aim is to provide quality medicines/pharmaceutical that are harmless in order to improve our customer health condition in positive way.</a:t>
            </a:r>
            <a:endParaRPr lang="en-US" sz="1400" dirty="0"/>
          </a:p>
        </p:txBody>
      </p:sp>
      <p:pic>
        <p:nvPicPr>
          <p:cNvPr id="36" name="Picture 35" descr="logo round.png"/>
          <p:cNvPicPr>
            <a:picLocks noChangeAspect="1"/>
          </p:cNvPicPr>
          <p:nvPr/>
        </p:nvPicPr>
        <p:blipFill>
          <a:blip r:embed="rId3"/>
          <a:stretch>
            <a:fillRect/>
          </a:stretch>
        </p:blipFill>
        <p:spPr>
          <a:xfrm>
            <a:off x="5436410" y="3148233"/>
            <a:ext cx="1371429" cy="1371429"/>
          </a:xfrm>
          <a:prstGeom prst="rect">
            <a:avLst/>
          </a:prstGeom>
        </p:spPr>
      </p:pic>
    </p:spTree>
    <p:extLst>
      <p:ext uri="{BB962C8B-B14F-4D97-AF65-F5344CB8AC3E}">
        <p14:creationId xmlns:p14="http://schemas.microsoft.com/office/powerpoint/2010/main" xmlns="" val="16051151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a:extLst>
              <a:ext uri="{FF2B5EF4-FFF2-40B4-BE49-F238E27FC236}">
                <a16:creationId xmlns:a16="http://schemas.microsoft.com/office/drawing/2014/main" xmlns="" id="{4CEC6520-F1D5-4F71-B547-AA4A4B52B52F}"/>
              </a:ext>
            </a:extLst>
          </p:cNvPr>
          <p:cNvGrpSpPr/>
          <p:nvPr/>
        </p:nvGrpSpPr>
        <p:grpSpPr>
          <a:xfrm>
            <a:off x="816825" y="1193801"/>
            <a:ext cx="2489060" cy="4749800"/>
            <a:chOff x="1555029" y="1112977"/>
            <a:chExt cx="2200458" cy="4199071"/>
          </a:xfrm>
        </p:grpSpPr>
        <p:sp>
          <p:nvSpPr>
            <p:cNvPr id="19" name="Freeform: Shape 18">
              <a:extLst>
                <a:ext uri="{FF2B5EF4-FFF2-40B4-BE49-F238E27FC236}">
                  <a16:creationId xmlns:a16="http://schemas.microsoft.com/office/drawing/2014/main" xmlns="" id="{B9E6D315-1B38-442D-A526-4B6C61449D0B}"/>
                </a:ext>
              </a:extLst>
            </p:cNvPr>
            <p:cNvSpPr/>
            <p:nvPr/>
          </p:nvSpPr>
          <p:spPr>
            <a:xfrm>
              <a:off x="1580608" y="1112977"/>
              <a:ext cx="2149300" cy="865948"/>
            </a:xfrm>
            <a:custGeom>
              <a:avLst/>
              <a:gdLst>
                <a:gd name="connsiteX0" fmla="*/ 1074650 w 2149300"/>
                <a:gd name="connsiteY0" fmla="*/ 0 h 865948"/>
                <a:gd name="connsiteX1" fmla="*/ 2125415 w 2149300"/>
                <a:gd name="connsiteY1" fmla="*/ 773054 h 865948"/>
                <a:gd name="connsiteX2" fmla="*/ 2149300 w 2149300"/>
                <a:gd name="connsiteY2" fmla="*/ 865948 h 865948"/>
                <a:gd name="connsiteX3" fmla="*/ 0 w 2149300"/>
                <a:gd name="connsiteY3" fmla="*/ 865948 h 865948"/>
                <a:gd name="connsiteX4" fmla="*/ 23885 w 2149300"/>
                <a:gd name="connsiteY4" fmla="*/ 773054 h 865948"/>
                <a:gd name="connsiteX5" fmla="*/ 1074650 w 2149300"/>
                <a:gd name="connsiteY5" fmla="*/ 0 h 865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49300" h="865948">
                  <a:moveTo>
                    <a:pt x="1074650" y="0"/>
                  </a:moveTo>
                  <a:cubicBezTo>
                    <a:pt x="1568358" y="0"/>
                    <a:pt x="1986113" y="325186"/>
                    <a:pt x="2125415" y="773054"/>
                  </a:cubicBezTo>
                  <a:lnTo>
                    <a:pt x="2149300" y="865948"/>
                  </a:lnTo>
                  <a:lnTo>
                    <a:pt x="0" y="865948"/>
                  </a:lnTo>
                  <a:lnTo>
                    <a:pt x="23885" y="773054"/>
                  </a:lnTo>
                  <a:cubicBezTo>
                    <a:pt x="163187" y="325186"/>
                    <a:pt x="580943" y="0"/>
                    <a:pt x="107465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82880" rtlCol="0" anchor="b"/>
            <a:lstStyle/>
            <a:p>
              <a:pPr algn="ctr"/>
              <a:r>
                <a:rPr lang="en-US" b="1" dirty="0" smtClean="0"/>
                <a:t>LUNG</a:t>
              </a:r>
              <a:endParaRPr lang="id-ID" b="1" dirty="0"/>
            </a:p>
          </p:txBody>
        </p:sp>
        <p:sp>
          <p:nvSpPr>
            <p:cNvPr id="16" name="Freeform: Shape 15">
              <a:extLst>
                <a:ext uri="{FF2B5EF4-FFF2-40B4-BE49-F238E27FC236}">
                  <a16:creationId xmlns:a16="http://schemas.microsoft.com/office/drawing/2014/main" xmlns="" id="{267C1BF2-5970-458E-9E57-7095E7B49C42}"/>
                </a:ext>
              </a:extLst>
            </p:cNvPr>
            <p:cNvSpPr/>
            <p:nvPr/>
          </p:nvSpPr>
          <p:spPr>
            <a:xfrm>
              <a:off x="1555029" y="2115401"/>
              <a:ext cx="2200458" cy="3196647"/>
            </a:xfrm>
            <a:custGeom>
              <a:avLst/>
              <a:gdLst>
                <a:gd name="connsiteX0" fmla="*/ 4938 w 2200458"/>
                <a:gd name="connsiteY0" fmla="*/ 0 h 3022978"/>
                <a:gd name="connsiteX1" fmla="*/ 2195520 w 2200458"/>
                <a:gd name="connsiteY1" fmla="*/ 0 h 3022978"/>
                <a:gd name="connsiteX2" fmla="*/ 2200458 w 2200458"/>
                <a:gd name="connsiteY2" fmla="*/ 97804 h 3022978"/>
                <a:gd name="connsiteX3" fmla="*/ 2200458 w 2200458"/>
                <a:gd name="connsiteY3" fmla="*/ 1922749 h 3022978"/>
                <a:gd name="connsiteX4" fmla="*/ 1100229 w 2200458"/>
                <a:gd name="connsiteY4" fmla="*/ 3022978 h 3022978"/>
                <a:gd name="connsiteX5" fmla="*/ 0 w 2200458"/>
                <a:gd name="connsiteY5" fmla="*/ 1922749 h 3022978"/>
                <a:gd name="connsiteX6" fmla="*/ 0 w 2200458"/>
                <a:gd name="connsiteY6" fmla="*/ 97804 h 3022978"/>
                <a:gd name="connsiteX7" fmla="*/ 4938 w 2200458"/>
                <a:gd name="connsiteY7" fmla="*/ 0 h 3022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00458" h="3022978">
                  <a:moveTo>
                    <a:pt x="4938" y="0"/>
                  </a:moveTo>
                  <a:lnTo>
                    <a:pt x="2195520" y="0"/>
                  </a:lnTo>
                  <a:lnTo>
                    <a:pt x="2200458" y="97804"/>
                  </a:lnTo>
                  <a:lnTo>
                    <a:pt x="2200458" y="1922749"/>
                  </a:lnTo>
                  <a:cubicBezTo>
                    <a:pt x="2200458" y="2530389"/>
                    <a:pt x="1707869" y="3022978"/>
                    <a:pt x="1100229" y="3022978"/>
                  </a:cubicBezTo>
                  <a:cubicBezTo>
                    <a:pt x="492589" y="3022978"/>
                    <a:pt x="0" y="2530389"/>
                    <a:pt x="0" y="1922749"/>
                  </a:cubicBezTo>
                  <a:lnTo>
                    <a:pt x="0" y="97804"/>
                  </a:lnTo>
                  <a:lnTo>
                    <a:pt x="493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2" name="Rectangle 21">
            <a:extLst>
              <a:ext uri="{FF2B5EF4-FFF2-40B4-BE49-F238E27FC236}">
                <a16:creationId xmlns:a16="http://schemas.microsoft.com/office/drawing/2014/main" xmlns="" id="{5408FF15-5048-4C82-BAD8-3898B33A9641}"/>
              </a:ext>
            </a:extLst>
          </p:cNvPr>
          <p:cNvSpPr/>
          <p:nvPr/>
        </p:nvSpPr>
        <p:spPr>
          <a:xfrm>
            <a:off x="956166" y="3656229"/>
            <a:ext cx="2087480" cy="1938992"/>
          </a:xfrm>
          <a:prstGeom prst="rect">
            <a:avLst/>
          </a:prstGeom>
        </p:spPr>
        <p:txBody>
          <a:bodyPr wrap="square">
            <a:spAutoFit/>
          </a:bodyPr>
          <a:lstStyle/>
          <a:p>
            <a:pPr algn="ctr"/>
            <a:r>
              <a:rPr lang="en-US" sz="1200" b="1" dirty="0" smtClean="0">
                <a:solidFill>
                  <a:schemeClr val="bg1"/>
                </a:solidFill>
                <a:latin typeface="arial"/>
              </a:rPr>
              <a:t>Lung disease</a:t>
            </a:r>
            <a:r>
              <a:rPr lang="en-US" sz="1200" dirty="0" smtClean="0">
                <a:solidFill>
                  <a:schemeClr val="bg1"/>
                </a:solidFill>
                <a:latin typeface="arial"/>
              </a:rPr>
              <a:t> is any problem in the </a:t>
            </a:r>
            <a:r>
              <a:rPr lang="en-US" sz="1200" b="1" dirty="0" smtClean="0">
                <a:solidFill>
                  <a:schemeClr val="bg1"/>
                </a:solidFill>
                <a:latin typeface="arial"/>
              </a:rPr>
              <a:t>lungs</a:t>
            </a:r>
            <a:r>
              <a:rPr lang="en-US" sz="1200" dirty="0" smtClean="0">
                <a:solidFill>
                  <a:schemeClr val="bg1"/>
                </a:solidFill>
                <a:latin typeface="arial"/>
              </a:rPr>
              <a:t> that prevents the </a:t>
            </a:r>
            <a:r>
              <a:rPr lang="en-US" sz="1200" b="1" dirty="0" smtClean="0">
                <a:solidFill>
                  <a:schemeClr val="bg1"/>
                </a:solidFill>
                <a:latin typeface="arial"/>
              </a:rPr>
              <a:t>lungs</a:t>
            </a:r>
            <a:r>
              <a:rPr lang="en-US" sz="1200" dirty="0" smtClean="0">
                <a:solidFill>
                  <a:schemeClr val="bg1"/>
                </a:solidFill>
                <a:latin typeface="arial"/>
              </a:rPr>
              <a:t> from working properly. There are three main types of </a:t>
            </a:r>
            <a:r>
              <a:rPr lang="en-US" sz="1200" b="1" dirty="0" smtClean="0">
                <a:solidFill>
                  <a:schemeClr val="bg1"/>
                </a:solidFill>
                <a:latin typeface="arial"/>
              </a:rPr>
              <a:t>lung disease</a:t>
            </a:r>
            <a:r>
              <a:rPr lang="en-US" sz="1200" dirty="0" smtClean="0">
                <a:solidFill>
                  <a:schemeClr val="bg1"/>
                </a:solidFill>
                <a:latin typeface="arial"/>
              </a:rPr>
              <a:t>: Airway </a:t>
            </a:r>
            <a:r>
              <a:rPr lang="en-US" sz="1200" b="1" dirty="0" smtClean="0">
                <a:solidFill>
                  <a:schemeClr val="bg1"/>
                </a:solidFill>
                <a:latin typeface="arial"/>
              </a:rPr>
              <a:t>diseases</a:t>
            </a:r>
            <a:r>
              <a:rPr lang="en-US" sz="1200" dirty="0" smtClean="0">
                <a:solidFill>
                  <a:schemeClr val="bg1"/>
                </a:solidFill>
                <a:latin typeface="arial"/>
              </a:rPr>
              <a:t> -- These </a:t>
            </a:r>
            <a:r>
              <a:rPr lang="en-US" sz="1200" b="1" dirty="0" smtClean="0">
                <a:solidFill>
                  <a:schemeClr val="bg1"/>
                </a:solidFill>
                <a:latin typeface="arial"/>
              </a:rPr>
              <a:t>diseases</a:t>
            </a:r>
            <a:r>
              <a:rPr lang="en-US" sz="1200" dirty="0" smtClean="0">
                <a:solidFill>
                  <a:schemeClr val="bg1"/>
                </a:solidFill>
                <a:latin typeface="arial"/>
              </a:rPr>
              <a:t> affect the tubes (airways) that carry oxygen and other gases into and out of </a:t>
            </a:r>
            <a:r>
              <a:rPr lang="en-US" sz="1200" dirty="0" err="1" smtClean="0">
                <a:solidFill>
                  <a:schemeClr val="bg1"/>
                </a:solidFill>
                <a:latin typeface="arial"/>
              </a:rPr>
              <a:t>the</a:t>
            </a:r>
            <a:r>
              <a:rPr lang="en-US" sz="1200" b="1" dirty="0" err="1" smtClean="0">
                <a:solidFill>
                  <a:schemeClr val="bg1"/>
                </a:solidFill>
                <a:latin typeface="arial"/>
              </a:rPr>
              <a:t>lungs</a:t>
            </a:r>
            <a:r>
              <a:rPr lang="en-US" sz="1200" dirty="0" smtClean="0">
                <a:solidFill>
                  <a:schemeClr val="bg1"/>
                </a:solidFill>
                <a:latin typeface="arial"/>
              </a:rPr>
              <a:t>.</a:t>
            </a:r>
            <a:endParaRPr lang="id-ID" sz="1200" dirty="0">
              <a:solidFill>
                <a:schemeClr val="bg1"/>
              </a:solidFill>
              <a:cs typeface="Segoe UI" panose="020B0502040204020203" pitchFamily="34" charset="0"/>
            </a:endParaRPr>
          </a:p>
        </p:txBody>
      </p:sp>
      <p:sp>
        <p:nvSpPr>
          <p:cNvPr id="23" name="Freeform 47">
            <a:extLst>
              <a:ext uri="{FF2B5EF4-FFF2-40B4-BE49-F238E27FC236}">
                <a16:creationId xmlns:a16="http://schemas.microsoft.com/office/drawing/2014/main" xmlns="" id="{E971B8B5-B832-49FC-8CB8-B8A22D263AE7}"/>
              </a:ext>
            </a:extLst>
          </p:cNvPr>
          <p:cNvSpPr>
            <a:spLocks noChangeAspect="1"/>
          </p:cNvSpPr>
          <p:nvPr/>
        </p:nvSpPr>
        <p:spPr>
          <a:xfrm>
            <a:off x="1539101" y="2508428"/>
            <a:ext cx="1044510" cy="1043875"/>
          </a:xfrm>
          <a:custGeom>
            <a:avLst/>
            <a:gdLst>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72451 w 1901727"/>
              <a:gd name="connsiteY4" fmla="*/ 605860 h 1985875"/>
              <a:gd name="connsiteX5" fmla="*/ 1357575 w 1901727"/>
              <a:gd name="connsiteY5" fmla="*/ 403907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5619 w 1901727"/>
              <a:gd name="connsiteY10" fmla="*/ 633909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72451 w 1901727"/>
              <a:gd name="connsiteY4" fmla="*/ 605860 h 1985875"/>
              <a:gd name="connsiteX5" fmla="*/ 1357575 w 1901727"/>
              <a:gd name="connsiteY5" fmla="*/ 403907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72451 w 1901727"/>
              <a:gd name="connsiteY4" fmla="*/ 605860 h 1985875"/>
              <a:gd name="connsiteX5" fmla="*/ 1357575 w 1901727"/>
              <a:gd name="connsiteY5" fmla="*/ 403907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72451 w 1901727"/>
              <a:gd name="connsiteY4" fmla="*/ 605860 h 1985875"/>
              <a:gd name="connsiteX5" fmla="*/ 1357575 w 1901727"/>
              <a:gd name="connsiteY5" fmla="*/ 403907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72451 w 1901727"/>
              <a:gd name="connsiteY4" fmla="*/ 605860 h 1985875"/>
              <a:gd name="connsiteX5" fmla="*/ 1351965 w 1901727"/>
              <a:gd name="connsiteY5" fmla="*/ 375858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72451 w 1901727"/>
              <a:gd name="connsiteY4" fmla="*/ 605860 h 1985875"/>
              <a:gd name="connsiteX5" fmla="*/ 1351965 w 1901727"/>
              <a:gd name="connsiteY5" fmla="*/ 375858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55622 w 1901727"/>
              <a:gd name="connsiteY4" fmla="*/ 572201 h 1985875"/>
              <a:gd name="connsiteX5" fmla="*/ 1351965 w 1901727"/>
              <a:gd name="connsiteY5" fmla="*/ 375858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55622 w 1901727"/>
              <a:gd name="connsiteY4" fmla="*/ 572201 h 1985875"/>
              <a:gd name="connsiteX5" fmla="*/ 1351965 w 1901727"/>
              <a:gd name="connsiteY5" fmla="*/ 375858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55622 w 1901727"/>
              <a:gd name="connsiteY4" fmla="*/ 572201 h 1985875"/>
              <a:gd name="connsiteX5" fmla="*/ 1351965 w 1901727"/>
              <a:gd name="connsiteY5" fmla="*/ 375858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42424"/>
              <a:gd name="connsiteY0" fmla="*/ 0 h 1985875"/>
              <a:gd name="connsiteX1" fmla="*/ 790984 w 1942424"/>
              <a:gd name="connsiteY1" fmla="*/ 0 h 1985875"/>
              <a:gd name="connsiteX2" fmla="*/ 1026596 w 1942424"/>
              <a:gd name="connsiteY2" fmla="*/ 5610 h 1985875"/>
              <a:gd name="connsiteX3" fmla="*/ 1020986 w 1942424"/>
              <a:gd name="connsiteY3" fmla="*/ 493664 h 1985875"/>
              <a:gd name="connsiteX4" fmla="*/ 1155622 w 1942424"/>
              <a:gd name="connsiteY4" fmla="*/ 572201 h 1985875"/>
              <a:gd name="connsiteX5" fmla="*/ 1351965 w 1942424"/>
              <a:gd name="connsiteY5" fmla="*/ 375858 h 1985875"/>
              <a:gd name="connsiteX6" fmla="*/ 1901727 w 1942424"/>
              <a:gd name="connsiteY6" fmla="*/ 1924167 h 1985875"/>
              <a:gd name="connsiteX7" fmla="*/ 992937 w 1942424"/>
              <a:gd name="connsiteY7" fmla="*/ 1480991 h 1985875"/>
              <a:gd name="connsiteX8" fmla="*/ 1054645 w 1942424"/>
              <a:gd name="connsiteY8" fmla="*/ 1121963 h 1985875"/>
              <a:gd name="connsiteX9" fmla="*/ 1088304 w 1942424"/>
              <a:gd name="connsiteY9" fmla="*/ 757325 h 1985875"/>
              <a:gd name="connsiteX10" fmla="*/ 920009 w 1942424"/>
              <a:gd name="connsiteY10" fmla="*/ 611470 h 1985875"/>
              <a:gd name="connsiteX11" fmla="*/ 729276 w 1942424"/>
              <a:gd name="connsiteY11" fmla="*/ 751715 h 1985875"/>
              <a:gd name="connsiteX12" fmla="*/ 740495 w 1942424"/>
              <a:gd name="connsiteY12" fmla="*/ 1161232 h 1985875"/>
              <a:gd name="connsiteX13" fmla="*/ 785374 w 1942424"/>
              <a:gd name="connsiteY13" fmla="*/ 1509040 h 1985875"/>
              <a:gd name="connsiteX14" fmla="*/ 0 w 1942424"/>
              <a:gd name="connsiteY14" fmla="*/ 1985875 h 1985875"/>
              <a:gd name="connsiteX15" fmla="*/ 437565 w 1942424"/>
              <a:gd name="connsiteY15" fmla="*/ 387077 h 1985875"/>
              <a:gd name="connsiteX16" fmla="*/ 650738 w 1942424"/>
              <a:gd name="connsiteY16" fmla="*/ 611470 h 1985875"/>
              <a:gd name="connsiteX17" fmla="*/ 813423 w 1942424"/>
              <a:gd name="connsiteY17" fmla="*/ 499274 h 1985875"/>
              <a:gd name="connsiteX18" fmla="*/ 790984 w 1942424"/>
              <a:gd name="connsiteY18" fmla="*/ 0 h 1985875"/>
              <a:gd name="connsiteX0" fmla="*/ 790984 w 1942424"/>
              <a:gd name="connsiteY0" fmla="*/ 0 h 1985875"/>
              <a:gd name="connsiteX1" fmla="*/ 790984 w 1942424"/>
              <a:gd name="connsiteY1" fmla="*/ 0 h 1985875"/>
              <a:gd name="connsiteX2" fmla="*/ 1026596 w 1942424"/>
              <a:gd name="connsiteY2" fmla="*/ 5610 h 1985875"/>
              <a:gd name="connsiteX3" fmla="*/ 1020986 w 1942424"/>
              <a:gd name="connsiteY3" fmla="*/ 493664 h 1985875"/>
              <a:gd name="connsiteX4" fmla="*/ 1155622 w 1942424"/>
              <a:gd name="connsiteY4" fmla="*/ 572201 h 1985875"/>
              <a:gd name="connsiteX5" fmla="*/ 1351965 w 1942424"/>
              <a:gd name="connsiteY5" fmla="*/ 375858 h 1985875"/>
              <a:gd name="connsiteX6" fmla="*/ 1901727 w 1942424"/>
              <a:gd name="connsiteY6" fmla="*/ 1924167 h 1985875"/>
              <a:gd name="connsiteX7" fmla="*/ 992937 w 1942424"/>
              <a:gd name="connsiteY7" fmla="*/ 1480991 h 1985875"/>
              <a:gd name="connsiteX8" fmla="*/ 1054645 w 1942424"/>
              <a:gd name="connsiteY8" fmla="*/ 1121963 h 1985875"/>
              <a:gd name="connsiteX9" fmla="*/ 1088304 w 1942424"/>
              <a:gd name="connsiteY9" fmla="*/ 757325 h 1985875"/>
              <a:gd name="connsiteX10" fmla="*/ 920009 w 1942424"/>
              <a:gd name="connsiteY10" fmla="*/ 611470 h 1985875"/>
              <a:gd name="connsiteX11" fmla="*/ 729276 w 1942424"/>
              <a:gd name="connsiteY11" fmla="*/ 751715 h 1985875"/>
              <a:gd name="connsiteX12" fmla="*/ 740495 w 1942424"/>
              <a:gd name="connsiteY12" fmla="*/ 1161232 h 1985875"/>
              <a:gd name="connsiteX13" fmla="*/ 785374 w 1942424"/>
              <a:gd name="connsiteY13" fmla="*/ 1509040 h 1985875"/>
              <a:gd name="connsiteX14" fmla="*/ 0 w 1942424"/>
              <a:gd name="connsiteY14" fmla="*/ 1985875 h 1985875"/>
              <a:gd name="connsiteX15" fmla="*/ 437565 w 1942424"/>
              <a:gd name="connsiteY15" fmla="*/ 387077 h 1985875"/>
              <a:gd name="connsiteX16" fmla="*/ 650738 w 1942424"/>
              <a:gd name="connsiteY16" fmla="*/ 611470 h 1985875"/>
              <a:gd name="connsiteX17" fmla="*/ 813423 w 1942424"/>
              <a:gd name="connsiteY17" fmla="*/ 499274 h 1985875"/>
              <a:gd name="connsiteX18" fmla="*/ 790984 w 194242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54645 w 1946874"/>
              <a:gd name="connsiteY8" fmla="*/ 112196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54645 w 1946874"/>
              <a:gd name="connsiteY8" fmla="*/ 112196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71474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4440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4440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4440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4440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20736 w 1946874"/>
              <a:gd name="connsiteY15" fmla="*/ 375858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4440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20736 w 1946874"/>
              <a:gd name="connsiteY15" fmla="*/ 375858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858302 w 2014192"/>
              <a:gd name="connsiteY0" fmla="*/ 0 h 1958316"/>
              <a:gd name="connsiteX1" fmla="*/ 858302 w 2014192"/>
              <a:gd name="connsiteY1" fmla="*/ 0 h 1958316"/>
              <a:gd name="connsiteX2" fmla="*/ 1093914 w 2014192"/>
              <a:gd name="connsiteY2" fmla="*/ 5610 h 1958316"/>
              <a:gd name="connsiteX3" fmla="*/ 1088304 w 2014192"/>
              <a:gd name="connsiteY3" fmla="*/ 493664 h 1958316"/>
              <a:gd name="connsiteX4" fmla="*/ 1222940 w 2014192"/>
              <a:gd name="connsiteY4" fmla="*/ 572201 h 1958316"/>
              <a:gd name="connsiteX5" fmla="*/ 1419283 w 2014192"/>
              <a:gd name="connsiteY5" fmla="*/ 375858 h 1958316"/>
              <a:gd name="connsiteX6" fmla="*/ 1969045 w 2014192"/>
              <a:gd name="connsiteY6" fmla="*/ 1924167 h 1958316"/>
              <a:gd name="connsiteX7" fmla="*/ 1121962 w 2014192"/>
              <a:gd name="connsiteY7" fmla="*/ 1486600 h 1958316"/>
              <a:gd name="connsiteX8" fmla="*/ 1105134 w 2014192"/>
              <a:gd name="connsiteY8" fmla="*/ 1144403 h 1958316"/>
              <a:gd name="connsiteX9" fmla="*/ 1155622 w 2014192"/>
              <a:gd name="connsiteY9" fmla="*/ 757325 h 1958316"/>
              <a:gd name="connsiteX10" fmla="*/ 987327 w 2014192"/>
              <a:gd name="connsiteY10" fmla="*/ 611470 h 1958316"/>
              <a:gd name="connsiteX11" fmla="*/ 796594 w 2014192"/>
              <a:gd name="connsiteY11" fmla="*/ 751715 h 1958316"/>
              <a:gd name="connsiteX12" fmla="*/ 807813 w 2014192"/>
              <a:gd name="connsiteY12" fmla="*/ 1161232 h 1958316"/>
              <a:gd name="connsiteX13" fmla="*/ 852692 w 2014192"/>
              <a:gd name="connsiteY13" fmla="*/ 1509040 h 1958316"/>
              <a:gd name="connsiteX14" fmla="*/ 0 w 2014192"/>
              <a:gd name="connsiteY14" fmla="*/ 1952216 h 1958316"/>
              <a:gd name="connsiteX15" fmla="*/ 488054 w 2014192"/>
              <a:gd name="connsiteY15" fmla="*/ 375858 h 1958316"/>
              <a:gd name="connsiteX16" fmla="*/ 718056 w 2014192"/>
              <a:gd name="connsiteY16" fmla="*/ 611470 h 1958316"/>
              <a:gd name="connsiteX17" fmla="*/ 880741 w 2014192"/>
              <a:gd name="connsiteY17" fmla="*/ 499274 h 1958316"/>
              <a:gd name="connsiteX18" fmla="*/ 858302 w 2014192"/>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41893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41893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30674 w 2103393"/>
              <a:gd name="connsiteY13" fmla="*/ 1480991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30674 w 2103393"/>
              <a:gd name="connsiteY13" fmla="*/ 1480991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30674 w 2103393"/>
              <a:gd name="connsiteY13" fmla="*/ 1480991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30674 w 2103393"/>
              <a:gd name="connsiteY13" fmla="*/ 1480991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30674 w 2103393"/>
              <a:gd name="connsiteY13" fmla="*/ 1480991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919453 w 2103393"/>
              <a:gd name="connsiteY12" fmla="*/ 1189281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919453 w 2103393"/>
              <a:gd name="connsiteY12" fmla="*/ 1189281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919453 w 2103393"/>
              <a:gd name="connsiteY12" fmla="*/ 1189281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227994 w 2103393"/>
              <a:gd name="connsiteY8" fmla="*/ 1194891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919453 w 2103393"/>
              <a:gd name="connsiteY12" fmla="*/ 1189281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227994 w 2103393"/>
              <a:gd name="connsiteY8" fmla="*/ 1194891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919453 w 2103393"/>
              <a:gd name="connsiteY12" fmla="*/ 1189281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27994 w 2103393"/>
              <a:gd name="connsiteY8" fmla="*/ 1194891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22384 w 2103393"/>
              <a:gd name="connsiteY8" fmla="*/ 117806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05554 w 2103393"/>
              <a:gd name="connsiteY8" fmla="*/ 120050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05554 w 2103393"/>
              <a:gd name="connsiteY8" fmla="*/ 120050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05554 w 2103393"/>
              <a:gd name="connsiteY8" fmla="*/ 120050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05554 w 2103393"/>
              <a:gd name="connsiteY8" fmla="*/ 120050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05554 w 2103393"/>
              <a:gd name="connsiteY8" fmla="*/ 120050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05554 w 2103393"/>
              <a:gd name="connsiteY8" fmla="*/ 120050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61617"/>
              <a:gd name="connsiteX1" fmla="*/ 947503 w 2103393"/>
              <a:gd name="connsiteY1" fmla="*/ 0 h 1961617"/>
              <a:gd name="connsiteX2" fmla="*/ 1183115 w 2103393"/>
              <a:gd name="connsiteY2" fmla="*/ 5610 h 1961617"/>
              <a:gd name="connsiteX3" fmla="*/ 1177505 w 2103393"/>
              <a:gd name="connsiteY3" fmla="*/ 493664 h 1961617"/>
              <a:gd name="connsiteX4" fmla="*/ 1312141 w 2103393"/>
              <a:gd name="connsiteY4" fmla="*/ 572201 h 1961617"/>
              <a:gd name="connsiteX5" fmla="*/ 1508484 w 2103393"/>
              <a:gd name="connsiteY5" fmla="*/ 375858 h 1961617"/>
              <a:gd name="connsiteX6" fmla="*/ 2058246 w 2103393"/>
              <a:gd name="connsiteY6" fmla="*/ 1924167 h 1961617"/>
              <a:gd name="connsiteX7" fmla="*/ 1244822 w 2103393"/>
              <a:gd name="connsiteY7" fmla="*/ 1514649 h 1961617"/>
              <a:gd name="connsiteX8" fmla="*/ 1205554 w 2103393"/>
              <a:gd name="connsiteY8" fmla="*/ 1200502 h 1961617"/>
              <a:gd name="connsiteX9" fmla="*/ 1244823 w 2103393"/>
              <a:gd name="connsiteY9" fmla="*/ 757325 h 1961617"/>
              <a:gd name="connsiteX10" fmla="*/ 1076528 w 2103393"/>
              <a:gd name="connsiteY10" fmla="*/ 611470 h 1961617"/>
              <a:gd name="connsiteX11" fmla="*/ 885795 w 2103393"/>
              <a:gd name="connsiteY11" fmla="*/ 751715 h 1961617"/>
              <a:gd name="connsiteX12" fmla="*/ 919453 w 2103393"/>
              <a:gd name="connsiteY12" fmla="*/ 1189281 h 1961617"/>
              <a:gd name="connsiteX13" fmla="*/ 891405 w 2103393"/>
              <a:gd name="connsiteY13" fmla="*/ 1509040 h 1961617"/>
              <a:gd name="connsiteX14" fmla="*/ 89201 w 2103393"/>
              <a:gd name="connsiteY14" fmla="*/ 1952216 h 1961617"/>
              <a:gd name="connsiteX15" fmla="*/ 577255 w 2103393"/>
              <a:gd name="connsiteY15" fmla="*/ 375858 h 1961617"/>
              <a:gd name="connsiteX16" fmla="*/ 807257 w 2103393"/>
              <a:gd name="connsiteY16" fmla="*/ 611470 h 1961617"/>
              <a:gd name="connsiteX17" fmla="*/ 969942 w 2103393"/>
              <a:gd name="connsiteY17" fmla="*/ 499274 h 1961617"/>
              <a:gd name="connsiteX18" fmla="*/ 947503 w 2103393"/>
              <a:gd name="connsiteY18" fmla="*/ 0 h 1961617"/>
              <a:gd name="connsiteX0" fmla="*/ 947503 w 2103393"/>
              <a:gd name="connsiteY0" fmla="*/ 0 h 1961617"/>
              <a:gd name="connsiteX1" fmla="*/ 947503 w 2103393"/>
              <a:gd name="connsiteY1" fmla="*/ 0 h 1961617"/>
              <a:gd name="connsiteX2" fmla="*/ 1183115 w 2103393"/>
              <a:gd name="connsiteY2" fmla="*/ 5610 h 1961617"/>
              <a:gd name="connsiteX3" fmla="*/ 1177505 w 2103393"/>
              <a:gd name="connsiteY3" fmla="*/ 493664 h 1961617"/>
              <a:gd name="connsiteX4" fmla="*/ 1312141 w 2103393"/>
              <a:gd name="connsiteY4" fmla="*/ 572201 h 1961617"/>
              <a:gd name="connsiteX5" fmla="*/ 1508484 w 2103393"/>
              <a:gd name="connsiteY5" fmla="*/ 375858 h 1961617"/>
              <a:gd name="connsiteX6" fmla="*/ 2058246 w 2103393"/>
              <a:gd name="connsiteY6" fmla="*/ 1924167 h 1961617"/>
              <a:gd name="connsiteX7" fmla="*/ 1244822 w 2103393"/>
              <a:gd name="connsiteY7" fmla="*/ 1514649 h 1961617"/>
              <a:gd name="connsiteX8" fmla="*/ 1205554 w 2103393"/>
              <a:gd name="connsiteY8" fmla="*/ 1200502 h 1961617"/>
              <a:gd name="connsiteX9" fmla="*/ 1244823 w 2103393"/>
              <a:gd name="connsiteY9" fmla="*/ 757325 h 1961617"/>
              <a:gd name="connsiteX10" fmla="*/ 1076528 w 2103393"/>
              <a:gd name="connsiteY10" fmla="*/ 611470 h 1961617"/>
              <a:gd name="connsiteX11" fmla="*/ 885795 w 2103393"/>
              <a:gd name="connsiteY11" fmla="*/ 751715 h 1961617"/>
              <a:gd name="connsiteX12" fmla="*/ 919453 w 2103393"/>
              <a:gd name="connsiteY12" fmla="*/ 1189281 h 1961617"/>
              <a:gd name="connsiteX13" fmla="*/ 891405 w 2103393"/>
              <a:gd name="connsiteY13" fmla="*/ 1509040 h 1961617"/>
              <a:gd name="connsiteX14" fmla="*/ 89201 w 2103393"/>
              <a:gd name="connsiteY14" fmla="*/ 1952216 h 1961617"/>
              <a:gd name="connsiteX15" fmla="*/ 577255 w 2103393"/>
              <a:gd name="connsiteY15" fmla="*/ 375858 h 1961617"/>
              <a:gd name="connsiteX16" fmla="*/ 807257 w 2103393"/>
              <a:gd name="connsiteY16" fmla="*/ 611470 h 1961617"/>
              <a:gd name="connsiteX17" fmla="*/ 969942 w 2103393"/>
              <a:gd name="connsiteY17" fmla="*/ 499274 h 1961617"/>
              <a:gd name="connsiteX18" fmla="*/ 947503 w 2103393"/>
              <a:gd name="connsiteY18" fmla="*/ 0 h 1961617"/>
              <a:gd name="connsiteX0" fmla="*/ 947503 w 2103393"/>
              <a:gd name="connsiteY0" fmla="*/ 0 h 1963064"/>
              <a:gd name="connsiteX1" fmla="*/ 947503 w 2103393"/>
              <a:gd name="connsiteY1" fmla="*/ 0 h 1963064"/>
              <a:gd name="connsiteX2" fmla="*/ 1183115 w 2103393"/>
              <a:gd name="connsiteY2" fmla="*/ 5610 h 1963064"/>
              <a:gd name="connsiteX3" fmla="*/ 1177505 w 2103393"/>
              <a:gd name="connsiteY3" fmla="*/ 493664 h 1963064"/>
              <a:gd name="connsiteX4" fmla="*/ 1312141 w 2103393"/>
              <a:gd name="connsiteY4" fmla="*/ 572201 h 1963064"/>
              <a:gd name="connsiteX5" fmla="*/ 1508484 w 2103393"/>
              <a:gd name="connsiteY5" fmla="*/ 375858 h 1963064"/>
              <a:gd name="connsiteX6" fmla="*/ 2058246 w 2103393"/>
              <a:gd name="connsiteY6" fmla="*/ 1924167 h 1963064"/>
              <a:gd name="connsiteX7" fmla="*/ 1244822 w 2103393"/>
              <a:gd name="connsiteY7" fmla="*/ 1514649 h 1963064"/>
              <a:gd name="connsiteX8" fmla="*/ 1205554 w 2103393"/>
              <a:gd name="connsiteY8" fmla="*/ 1200502 h 1963064"/>
              <a:gd name="connsiteX9" fmla="*/ 1244823 w 2103393"/>
              <a:gd name="connsiteY9" fmla="*/ 757325 h 1963064"/>
              <a:gd name="connsiteX10" fmla="*/ 1076528 w 2103393"/>
              <a:gd name="connsiteY10" fmla="*/ 611470 h 1963064"/>
              <a:gd name="connsiteX11" fmla="*/ 885795 w 2103393"/>
              <a:gd name="connsiteY11" fmla="*/ 751715 h 1963064"/>
              <a:gd name="connsiteX12" fmla="*/ 919453 w 2103393"/>
              <a:gd name="connsiteY12" fmla="*/ 1189281 h 1963064"/>
              <a:gd name="connsiteX13" fmla="*/ 891405 w 2103393"/>
              <a:gd name="connsiteY13" fmla="*/ 1509040 h 1963064"/>
              <a:gd name="connsiteX14" fmla="*/ 89201 w 2103393"/>
              <a:gd name="connsiteY14" fmla="*/ 1952216 h 1963064"/>
              <a:gd name="connsiteX15" fmla="*/ 577255 w 2103393"/>
              <a:gd name="connsiteY15" fmla="*/ 375858 h 1963064"/>
              <a:gd name="connsiteX16" fmla="*/ 807257 w 2103393"/>
              <a:gd name="connsiteY16" fmla="*/ 611470 h 1963064"/>
              <a:gd name="connsiteX17" fmla="*/ 969942 w 2103393"/>
              <a:gd name="connsiteY17" fmla="*/ 499274 h 1963064"/>
              <a:gd name="connsiteX18" fmla="*/ 947503 w 2103393"/>
              <a:gd name="connsiteY18" fmla="*/ 0 h 1963064"/>
              <a:gd name="connsiteX0" fmla="*/ 947503 w 2103393"/>
              <a:gd name="connsiteY0" fmla="*/ 0 h 1964995"/>
              <a:gd name="connsiteX1" fmla="*/ 947503 w 2103393"/>
              <a:gd name="connsiteY1" fmla="*/ 0 h 1964995"/>
              <a:gd name="connsiteX2" fmla="*/ 1183115 w 2103393"/>
              <a:gd name="connsiteY2" fmla="*/ 5610 h 1964995"/>
              <a:gd name="connsiteX3" fmla="*/ 1177505 w 2103393"/>
              <a:gd name="connsiteY3" fmla="*/ 493664 h 1964995"/>
              <a:gd name="connsiteX4" fmla="*/ 1312141 w 2103393"/>
              <a:gd name="connsiteY4" fmla="*/ 572201 h 1964995"/>
              <a:gd name="connsiteX5" fmla="*/ 1508484 w 2103393"/>
              <a:gd name="connsiteY5" fmla="*/ 375858 h 1964995"/>
              <a:gd name="connsiteX6" fmla="*/ 2058246 w 2103393"/>
              <a:gd name="connsiteY6" fmla="*/ 1924167 h 1964995"/>
              <a:gd name="connsiteX7" fmla="*/ 1244822 w 2103393"/>
              <a:gd name="connsiteY7" fmla="*/ 1514649 h 1964995"/>
              <a:gd name="connsiteX8" fmla="*/ 1205554 w 2103393"/>
              <a:gd name="connsiteY8" fmla="*/ 1200502 h 1964995"/>
              <a:gd name="connsiteX9" fmla="*/ 1244823 w 2103393"/>
              <a:gd name="connsiteY9" fmla="*/ 757325 h 1964995"/>
              <a:gd name="connsiteX10" fmla="*/ 1076528 w 2103393"/>
              <a:gd name="connsiteY10" fmla="*/ 611470 h 1964995"/>
              <a:gd name="connsiteX11" fmla="*/ 885795 w 2103393"/>
              <a:gd name="connsiteY11" fmla="*/ 751715 h 1964995"/>
              <a:gd name="connsiteX12" fmla="*/ 919453 w 2103393"/>
              <a:gd name="connsiteY12" fmla="*/ 1189281 h 1964995"/>
              <a:gd name="connsiteX13" fmla="*/ 891405 w 2103393"/>
              <a:gd name="connsiteY13" fmla="*/ 1509040 h 1964995"/>
              <a:gd name="connsiteX14" fmla="*/ 89201 w 2103393"/>
              <a:gd name="connsiteY14" fmla="*/ 1952216 h 1964995"/>
              <a:gd name="connsiteX15" fmla="*/ 577255 w 2103393"/>
              <a:gd name="connsiteY15" fmla="*/ 375858 h 1964995"/>
              <a:gd name="connsiteX16" fmla="*/ 807257 w 2103393"/>
              <a:gd name="connsiteY16" fmla="*/ 611470 h 1964995"/>
              <a:gd name="connsiteX17" fmla="*/ 969942 w 2103393"/>
              <a:gd name="connsiteY17" fmla="*/ 499274 h 1964995"/>
              <a:gd name="connsiteX18" fmla="*/ 947503 w 2103393"/>
              <a:gd name="connsiteY18" fmla="*/ 0 h 1964995"/>
              <a:gd name="connsiteX0" fmla="*/ 947503 w 2103393"/>
              <a:gd name="connsiteY0" fmla="*/ 13781 h 1978776"/>
              <a:gd name="connsiteX1" fmla="*/ 947503 w 2103393"/>
              <a:gd name="connsiteY1" fmla="*/ 13781 h 1978776"/>
              <a:gd name="connsiteX2" fmla="*/ 1183115 w 2103393"/>
              <a:gd name="connsiteY2" fmla="*/ 19391 h 1978776"/>
              <a:gd name="connsiteX3" fmla="*/ 1177505 w 2103393"/>
              <a:gd name="connsiteY3" fmla="*/ 507445 h 1978776"/>
              <a:gd name="connsiteX4" fmla="*/ 1312141 w 2103393"/>
              <a:gd name="connsiteY4" fmla="*/ 585982 h 1978776"/>
              <a:gd name="connsiteX5" fmla="*/ 1508484 w 2103393"/>
              <a:gd name="connsiteY5" fmla="*/ 389639 h 1978776"/>
              <a:gd name="connsiteX6" fmla="*/ 2058246 w 2103393"/>
              <a:gd name="connsiteY6" fmla="*/ 1937948 h 1978776"/>
              <a:gd name="connsiteX7" fmla="*/ 1244822 w 2103393"/>
              <a:gd name="connsiteY7" fmla="*/ 1528430 h 1978776"/>
              <a:gd name="connsiteX8" fmla="*/ 1205554 w 2103393"/>
              <a:gd name="connsiteY8" fmla="*/ 1214283 h 1978776"/>
              <a:gd name="connsiteX9" fmla="*/ 1244823 w 2103393"/>
              <a:gd name="connsiteY9" fmla="*/ 771106 h 1978776"/>
              <a:gd name="connsiteX10" fmla="*/ 1076528 w 2103393"/>
              <a:gd name="connsiteY10" fmla="*/ 625251 h 1978776"/>
              <a:gd name="connsiteX11" fmla="*/ 885795 w 2103393"/>
              <a:gd name="connsiteY11" fmla="*/ 765496 h 1978776"/>
              <a:gd name="connsiteX12" fmla="*/ 919453 w 2103393"/>
              <a:gd name="connsiteY12" fmla="*/ 1203062 h 1978776"/>
              <a:gd name="connsiteX13" fmla="*/ 891405 w 2103393"/>
              <a:gd name="connsiteY13" fmla="*/ 1522821 h 1978776"/>
              <a:gd name="connsiteX14" fmla="*/ 89201 w 2103393"/>
              <a:gd name="connsiteY14" fmla="*/ 1965997 h 1978776"/>
              <a:gd name="connsiteX15" fmla="*/ 577255 w 2103393"/>
              <a:gd name="connsiteY15" fmla="*/ 389639 h 1978776"/>
              <a:gd name="connsiteX16" fmla="*/ 807257 w 2103393"/>
              <a:gd name="connsiteY16" fmla="*/ 625251 h 1978776"/>
              <a:gd name="connsiteX17" fmla="*/ 969942 w 2103393"/>
              <a:gd name="connsiteY17" fmla="*/ 513055 h 1978776"/>
              <a:gd name="connsiteX18" fmla="*/ 947503 w 2103393"/>
              <a:gd name="connsiteY18" fmla="*/ 13781 h 1978776"/>
              <a:gd name="connsiteX0" fmla="*/ 964333 w 2103393"/>
              <a:gd name="connsiteY0" fmla="*/ 55026 h 1980752"/>
              <a:gd name="connsiteX1" fmla="*/ 947503 w 2103393"/>
              <a:gd name="connsiteY1" fmla="*/ 15757 h 1980752"/>
              <a:gd name="connsiteX2" fmla="*/ 1183115 w 2103393"/>
              <a:gd name="connsiteY2" fmla="*/ 21367 h 1980752"/>
              <a:gd name="connsiteX3" fmla="*/ 1177505 w 2103393"/>
              <a:gd name="connsiteY3" fmla="*/ 509421 h 1980752"/>
              <a:gd name="connsiteX4" fmla="*/ 1312141 w 2103393"/>
              <a:gd name="connsiteY4" fmla="*/ 587958 h 1980752"/>
              <a:gd name="connsiteX5" fmla="*/ 1508484 w 2103393"/>
              <a:gd name="connsiteY5" fmla="*/ 391615 h 1980752"/>
              <a:gd name="connsiteX6" fmla="*/ 2058246 w 2103393"/>
              <a:gd name="connsiteY6" fmla="*/ 1939924 h 1980752"/>
              <a:gd name="connsiteX7" fmla="*/ 1244822 w 2103393"/>
              <a:gd name="connsiteY7" fmla="*/ 1530406 h 1980752"/>
              <a:gd name="connsiteX8" fmla="*/ 1205554 w 2103393"/>
              <a:gd name="connsiteY8" fmla="*/ 1216259 h 1980752"/>
              <a:gd name="connsiteX9" fmla="*/ 1244823 w 2103393"/>
              <a:gd name="connsiteY9" fmla="*/ 773082 h 1980752"/>
              <a:gd name="connsiteX10" fmla="*/ 1076528 w 2103393"/>
              <a:gd name="connsiteY10" fmla="*/ 627227 h 1980752"/>
              <a:gd name="connsiteX11" fmla="*/ 885795 w 2103393"/>
              <a:gd name="connsiteY11" fmla="*/ 767472 h 1980752"/>
              <a:gd name="connsiteX12" fmla="*/ 919453 w 2103393"/>
              <a:gd name="connsiteY12" fmla="*/ 1205038 h 1980752"/>
              <a:gd name="connsiteX13" fmla="*/ 891405 w 2103393"/>
              <a:gd name="connsiteY13" fmla="*/ 1524797 h 1980752"/>
              <a:gd name="connsiteX14" fmla="*/ 89201 w 2103393"/>
              <a:gd name="connsiteY14" fmla="*/ 1967973 h 1980752"/>
              <a:gd name="connsiteX15" fmla="*/ 577255 w 2103393"/>
              <a:gd name="connsiteY15" fmla="*/ 391615 h 1980752"/>
              <a:gd name="connsiteX16" fmla="*/ 807257 w 2103393"/>
              <a:gd name="connsiteY16" fmla="*/ 627227 h 1980752"/>
              <a:gd name="connsiteX17" fmla="*/ 969942 w 2103393"/>
              <a:gd name="connsiteY17" fmla="*/ 515031 h 1980752"/>
              <a:gd name="connsiteX18" fmla="*/ 964333 w 2103393"/>
              <a:gd name="connsiteY18" fmla="*/ 55026 h 1980752"/>
              <a:gd name="connsiteX0" fmla="*/ 913845 w 2103393"/>
              <a:gd name="connsiteY0" fmla="*/ 72662 h 1981559"/>
              <a:gd name="connsiteX1" fmla="*/ 947503 w 2103393"/>
              <a:gd name="connsiteY1" fmla="*/ 16564 h 1981559"/>
              <a:gd name="connsiteX2" fmla="*/ 1183115 w 2103393"/>
              <a:gd name="connsiteY2" fmla="*/ 22174 h 1981559"/>
              <a:gd name="connsiteX3" fmla="*/ 1177505 w 2103393"/>
              <a:gd name="connsiteY3" fmla="*/ 510228 h 1981559"/>
              <a:gd name="connsiteX4" fmla="*/ 1312141 w 2103393"/>
              <a:gd name="connsiteY4" fmla="*/ 588765 h 1981559"/>
              <a:gd name="connsiteX5" fmla="*/ 1508484 w 2103393"/>
              <a:gd name="connsiteY5" fmla="*/ 392422 h 1981559"/>
              <a:gd name="connsiteX6" fmla="*/ 2058246 w 2103393"/>
              <a:gd name="connsiteY6" fmla="*/ 1940731 h 1981559"/>
              <a:gd name="connsiteX7" fmla="*/ 1244822 w 2103393"/>
              <a:gd name="connsiteY7" fmla="*/ 1531213 h 1981559"/>
              <a:gd name="connsiteX8" fmla="*/ 1205554 w 2103393"/>
              <a:gd name="connsiteY8" fmla="*/ 1217066 h 1981559"/>
              <a:gd name="connsiteX9" fmla="*/ 1244823 w 2103393"/>
              <a:gd name="connsiteY9" fmla="*/ 773889 h 1981559"/>
              <a:gd name="connsiteX10" fmla="*/ 1076528 w 2103393"/>
              <a:gd name="connsiteY10" fmla="*/ 628034 h 1981559"/>
              <a:gd name="connsiteX11" fmla="*/ 885795 w 2103393"/>
              <a:gd name="connsiteY11" fmla="*/ 768279 h 1981559"/>
              <a:gd name="connsiteX12" fmla="*/ 919453 w 2103393"/>
              <a:gd name="connsiteY12" fmla="*/ 1205845 h 1981559"/>
              <a:gd name="connsiteX13" fmla="*/ 891405 w 2103393"/>
              <a:gd name="connsiteY13" fmla="*/ 1525604 h 1981559"/>
              <a:gd name="connsiteX14" fmla="*/ 89201 w 2103393"/>
              <a:gd name="connsiteY14" fmla="*/ 1968780 h 1981559"/>
              <a:gd name="connsiteX15" fmla="*/ 577255 w 2103393"/>
              <a:gd name="connsiteY15" fmla="*/ 392422 h 1981559"/>
              <a:gd name="connsiteX16" fmla="*/ 807257 w 2103393"/>
              <a:gd name="connsiteY16" fmla="*/ 628034 h 1981559"/>
              <a:gd name="connsiteX17" fmla="*/ 969942 w 2103393"/>
              <a:gd name="connsiteY17" fmla="*/ 515838 h 1981559"/>
              <a:gd name="connsiteX18" fmla="*/ 913845 w 2103393"/>
              <a:gd name="connsiteY18" fmla="*/ 72662 h 1981559"/>
              <a:gd name="connsiteX0" fmla="*/ 913845 w 2103393"/>
              <a:gd name="connsiteY0" fmla="*/ 103017 h 2011914"/>
              <a:gd name="connsiteX1" fmla="*/ 1003601 w 2103393"/>
              <a:gd name="connsiteY1" fmla="*/ 2040 h 2011914"/>
              <a:gd name="connsiteX2" fmla="*/ 1183115 w 2103393"/>
              <a:gd name="connsiteY2" fmla="*/ 52529 h 2011914"/>
              <a:gd name="connsiteX3" fmla="*/ 1177505 w 2103393"/>
              <a:gd name="connsiteY3" fmla="*/ 540583 h 2011914"/>
              <a:gd name="connsiteX4" fmla="*/ 1312141 w 2103393"/>
              <a:gd name="connsiteY4" fmla="*/ 619120 h 2011914"/>
              <a:gd name="connsiteX5" fmla="*/ 1508484 w 2103393"/>
              <a:gd name="connsiteY5" fmla="*/ 422777 h 2011914"/>
              <a:gd name="connsiteX6" fmla="*/ 2058246 w 2103393"/>
              <a:gd name="connsiteY6" fmla="*/ 1971086 h 2011914"/>
              <a:gd name="connsiteX7" fmla="*/ 1244822 w 2103393"/>
              <a:gd name="connsiteY7" fmla="*/ 1561568 h 2011914"/>
              <a:gd name="connsiteX8" fmla="*/ 1205554 w 2103393"/>
              <a:gd name="connsiteY8" fmla="*/ 1247421 h 2011914"/>
              <a:gd name="connsiteX9" fmla="*/ 1244823 w 2103393"/>
              <a:gd name="connsiteY9" fmla="*/ 804244 h 2011914"/>
              <a:gd name="connsiteX10" fmla="*/ 1076528 w 2103393"/>
              <a:gd name="connsiteY10" fmla="*/ 658389 h 2011914"/>
              <a:gd name="connsiteX11" fmla="*/ 885795 w 2103393"/>
              <a:gd name="connsiteY11" fmla="*/ 798634 h 2011914"/>
              <a:gd name="connsiteX12" fmla="*/ 919453 w 2103393"/>
              <a:gd name="connsiteY12" fmla="*/ 1236200 h 2011914"/>
              <a:gd name="connsiteX13" fmla="*/ 891405 w 2103393"/>
              <a:gd name="connsiteY13" fmla="*/ 1555959 h 2011914"/>
              <a:gd name="connsiteX14" fmla="*/ 89201 w 2103393"/>
              <a:gd name="connsiteY14" fmla="*/ 1999135 h 2011914"/>
              <a:gd name="connsiteX15" fmla="*/ 577255 w 2103393"/>
              <a:gd name="connsiteY15" fmla="*/ 422777 h 2011914"/>
              <a:gd name="connsiteX16" fmla="*/ 807257 w 2103393"/>
              <a:gd name="connsiteY16" fmla="*/ 658389 h 2011914"/>
              <a:gd name="connsiteX17" fmla="*/ 969942 w 2103393"/>
              <a:gd name="connsiteY17" fmla="*/ 546193 h 2011914"/>
              <a:gd name="connsiteX18" fmla="*/ 913845 w 2103393"/>
              <a:gd name="connsiteY18" fmla="*/ 103017 h 2011914"/>
              <a:gd name="connsiteX0" fmla="*/ 930675 w 2103393"/>
              <a:gd name="connsiteY0" fmla="*/ 67702 h 2010258"/>
              <a:gd name="connsiteX1" fmla="*/ 1003601 w 2103393"/>
              <a:gd name="connsiteY1" fmla="*/ 384 h 2010258"/>
              <a:gd name="connsiteX2" fmla="*/ 1183115 w 2103393"/>
              <a:gd name="connsiteY2" fmla="*/ 50873 h 2010258"/>
              <a:gd name="connsiteX3" fmla="*/ 1177505 w 2103393"/>
              <a:gd name="connsiteY3" fmla="*/ 538927 h 2010258"/>
              <a:gd name="connsiteX4" fmla="*/ 1312141 w 2103393"/>
              <a:gd name="connsiteY4" fmla="*/ 617464 h 2010258"/>
              <a:gd name="connsiteX5" fmla="*/ 1508484 w 2103393"/>
              <a:gd name="connsiteY5" fmla="*/ 421121 h 2010258"/>
              <a:gd name="connsiteX6" fmla="*/ 2058246 w 2103393"/>
              <a:gd name="connsiteY6" fmla="*/ 1969430 h 2010258"/>
              <a:gd name="connsiteX7" fmla="*/ 1244822 w 2103393"/>
              <a:gd name="connsiteY7" fmla="*/ 1559912 h 2010258"/>
              <a:gd name="connsiteX8" fmla="*/ 1205554 w 2103393"/>
              <a:gd name="connsiteY8" fmla="*/ 1245765 h 2010258"/>
              <a:gd name="connsiteX9" fmla="*/ 1244823 w 2103393"/>
              <a:gd name="connsiteY9" fmla="*/ 802588 h 2010258"/>
              <a:gd name="connsiteX10" fmla="*/ 1076528 w 2103393"/>
              <a:gd name="connsiteY10" fmla="*/ 656733 h 2010258"/>
              <a:gd name="connsiteX11" fmla="*/ 885795 w 2103393"/>
              <a:gd name="connsiteY11" fmla="*/ 796978 h 2010258"/>
              <a:gd name="connsiteX12" fmla="*/ 919453 w 2103393"/>
              <a:gd name="connsiteY12" fmla="*/ 1234544 h 2010258"/>
              <a:gd name="connsiteX13" fmla="*/ 891405 w 2103393"/>
              <a:gd name="connsiteY13" fmla="*/ 1554303 h 2010258"/>
              <a:gd name="connsiteX14" fmla="*/ 89201 w 2103393"/>
              <a:gd name="connsiteY14" fmla="*/ 1997479 h 2010258"/>
              <a:gd name="connsiteX15" fmla="*/ 577255 w 2103393"/>
              <a:gd name="connsiteY15" fmla="*/ 421121 h 2010258"/>
              <a:gd name="connsiteX16" fmla="*/ 807257 w 2103393"/>
              <a:gd name="connsiteY16" fmla="*/ 656733 h 2010258"/>
              <a:gd name="connsiteX17" fmla="*/ 969942 w 2103393"/>
              <a:gd name="connsiteY17" fmla="*/ 544537 h 2010258"/>
              <a:gd name="connsiteX18" fmla="*/ 930675 w 2103393"/>
              <a:gd name="connsiteY18" fmla="*/ 67702 h 2010258"/>
              <a:gd name="connsiteX0" fmla="*/ 930675 w 2103393"/>
              <a:gd name="connsiteY0" fmla="*/ 69239 h 2011795"/>
              <a:gd name="connsiteX1" fmla="*/ 1183115 w 2103393"/>
              <a:gd name="connsiteY1" fmla="*/ 52410 h 2011795"/>
              <a:gd name="connsiteX2" fmla="*/ 1177505 w 2103393"/>
              <a:gd name="connsiteY2" fmla="*/ 540464 h 2011795"/>
              <a:gd name="connsiteX3" fmla="*/ 1312141 w 2103393"/>
              <a:gd name="connsiteY3" fmla="*/ 619001 h 2011795"/>
              <a:gd name="connsiteX4" fmla="*/ 1508484 w 2103393"/>
              <a:gd name="connsiteY4" fmla="*/ 422658 h 2011795"/>
              <a:gd name="connsiteX5" fmla="*/ 2058246 w 2103393"/>
              <a:gd name="connsiteY5" fmla="*/ 1970967 h 2011795"/>
              <a:gd name="connsiteX6" fmla="*/ 1244822 w 2103393"/>
              <a:gd name="connsiteY6" fmla="*/ 1561449 h 2011795"/>
              <a:gd name="connsiteX7" fmla="*/ 1205554 w 2103393"/>
              <a:gd name="connsiteY7" fmla="*/ 1247302 h 2011795"/>
              <a:gd name="connsiteX8" fmla="*/ 1244823 w 2103393"/>
              <a:gd name="connsiteY8" fmla="*/ 804125 h 2011795"/>
              <a:gd name="connsiteX9" fmla="*/ 1076528 w 2103393"/>
              <a:gd name="connsiteY9" fmla="*/ 658270 h 2011795"/>
              <a:gd name="connsiteX10" fmla="*/ 885795 w 2103393"/>
              <a:gd name="connsiteY10" fmla="*/ 798515 h 2011795"/>
              <a:gd name="connsiteX11" fmla="*/ 919453 w 2103393"/>
              <a:gd name="connsiteY11" fmla="*/ 1236081 h 2011795"/>
              <a:gd name="connsiteX12" fmla="*/ 891405 w 2103393"/>
              <a:gd name="connsiteY12" fmla="*/ 1555840 h 2011795"/>
              <a:gd name="connsiteX13" fmla="*/ 89201 w 2103393"/>
              <a:gd name="connsiteY13" fmla="*/ 1999016 h 2011795"/>
              <a:gd name="connsiteX14" fmla="*/ 577255 w 2103393"/>
              <a:gd name="connsiteY14" fmla="*/ 422658 h 2011795"/>
              <a:gd name="connsiteX15" fmla="*/ 807257 w 2103393"/>
              <a:gd name="connsiteY15" fmla="*/ 658270 h 2011795"/>
              <a:gd name="connsiteX16" fmla="*/ 969942 w 2103393"/>
              <a:gd name="connsiteY16" fmla="*/ 546074 h 2011795"/>
              <a:gd name="connsiteX17" fmla="*/ 930675 w 2103393"/>
              <a:gd name="connsiteY17" fmla="*/ 69239 h 2011795"/>
              <a:gd name="connsiteX0" fmla="*/ 930675 w 2103393"/>
              <a:gd name="connsiteY0" fmla="*/ 63795 h 2006351"/>
              <a:gd name="connsiteX1" fmla="*/ 1183115 w 2103393"/>
              <a:gd name="connsiteY1" fmla="*/ 46966 h 2006351"/>
              <a:gd name="connsiteX2" fmla="*/ 1177505 w 2103393"/>
              <a:gd name="connsiteY2" fmla="*/ 535020 h 2006351"/>
              <a:gd name="connsiteX3" fmla="*/ 1312141 w 2103393"/>
              <a:gd name="connsiteY3" fmla="*/ 613557 h 2006351"/>
              <a:gd name="connsiteX4" fmla="*/ 1508484 w 2103393"/>
              <a:gd name="connsiteY4" fmla="*/ 417214 h 2006351"/>
              <a:gd name="connsiteX5" fmla="*/ 2058246 w 2103393"/>
              <a:gd name="connsiteY5" fmla="*/ 1965523 h 2006351"/>
              <a:gd name="connsiteX6" fmla="*/ 1244822 w 2103393"/>
              <a:gd name="connsiteY6" fmla="*/ 1556005 h 2006351"/>
              <a:gd name="connsiteX7" fmla="*/ 1205554 w 2103393"/>
              <a:gd name="connsiteY7" fmla="*/ 1241858 h 2006351"/>
              <a:gd name="connsiteX8" fmla="*/ 1244823 w 2103393"/>
              <a:gd name="connsiteY8" fmla="*/ 798681 h 2006351"/>
              <a:gd name="connsiteX9" fmla="*/ 1076528 w 2103393"/>
              <a:gd name="connsiteY9" fmla="*/ 652826 h 2006351"/>
              <a:gd name="connsiteX10" fmla="*/ 885795 w 2103393"/>
              <a:gd name="connsiteY10" fmla="*/ 793071 h 2006351"/>
              <a:gd name="connsiteX11" fmla="*/ 919453 w 2103393"/>
              <a:gd name="connsiteY11" fmla="*/ 1230637 h 2006351"/>
              <a:gd name="connsiteX12" fmla="*/ 891405 w 2103393"/>
              <a:gd name="connsiteY12" fmla="*/ 1550396 h 2006351"/>
              <a:gd name="connsiteX13" fmla="*/ 89201 w 2103393"/>
              <a:gd name="connsiteY13" fmla="*/ 1993572 h 2006351"/>
              <a:gd name="connsiteX14" fmla="*/ 577255 w 2103393"/>
              <a:gd name="connsiteY14" fmla="*/ 417214 h 2006351"/>
              <a:gd name="connsiteX15" fmla="*/ 807257 w 2103393"/>
              <a:gd name="connsiteY15" fmla="*/ 652826 h 2006351"/>
              <a:gd name="connsiteX16" fmla="*/ 969942 w 2103393"/>
              <a:gd name="connsiteY16" fmla="*/ 540630 h 2006351"/>
              <a:gd name="connsiteX17" fmla="*/ 930675 w 2103393"/>
              <a:gd name="connsiteY17" fmla="*/ 63795 h 2006351"/>
              <a:gd name="connsiteX0" fmla="*/ 930675 w 2103393"/>
              <a:gd name="connsiteY0" fmla="*/ 51191 h 2016186"/>
              <a:gd name="connsiteX1" fmla="*/ 1183115 w 2103393"/>
              <a:gd name="connsiteY1" fmla="*/ 56801 h 2016186"/>
              <a:gd name="connsiteX2" fmla="*/ 1177505 w 2103393"/>
              <a:gd name="connsiteY2" fmla="*/ 544855 h 2016186"/>
              <a:gd name="connsiteX3" fmla="*/ 1312141 w 2103393"/>
              <a:gd name="connsiteY3" fmla="*/ 623392 h 2016186"/>
              <a:gd name="connsiteX4" fmla="*/ 1508484 w 2103393"/>
              <a:gd name="connsiteY4" fmla="*/ 427049 h 2016186"/>
              <a:gd name="connsiteX5" fmla="*/ 2058246 w 2103393"/>
              <a:gd name="connsiteY5" fmla="*/ 1975358 h 2016186"/>
              <a:gd name="connsiteX6" fmla="*/ 1244822 w 2103393"/>
              <a:gd name="connsiteY6" fmla="*/ 1565840 h 2016186"/>
              <a:gd name="connsiteX7" fmla="*/ 1205554 w 2103393"/>
              <a:gd name="connsiteY7" fmla="*/ 1251693 h 2016186"/>
              <a:gd name="connsiteX8" fmla="*/ 1244823 w 2103393"/>
              <a:gd name="connsiteY8" fmla="*/ 808516 h 2016186"/>
              <a:gd name="connsiteX9" fmla="*/ 1076528 w 2103393"/>
              <a:gd name="connsiteY9" fmla="*/ 662661 h 2016186"/>
              <a:gd name="connsiteX10" fmla="*/ 885795 w 2103393"/>
              <a:gd name="connsiteY10" fmla="*/ 802906 h 2016186"/>
              <a:gd name="connsiteX11" fmla="*/ 919453 w 2103393"/>
              <a:gd name="connsiteY11" fmla="*/ 1240472 h 2016186"/>
              <a:gd name="connsiteX12" fmla="*/ 891405 w 2103393"/>
              <a:gd name="connsiteY12" fmla="*/ 1560231 h 2016186"/>
              <a:gd name="connsiteX13" fmla="*/ 89201 w 2103393"/>
              <a:gd name="connsiteY13" fmla="*/ 2003407 h 2016186"/>
              <a:gd name="connsiteX14" fmla="*/ 577255 w 2103393"/>
              <a:gd name="connsiteY14" fmla="*/ 427049 h 2016186"/>
              <a:gd name="connsiteX15" fmla="*/ 807257 w 2103393"/>
              <a:gd name="connsiteY15" fmla="*/ 662661 h 2016186"/>
              <a:gd name="connsiteX16" fmla="*/ 969942 w 2103393"/>
              <a:gd name="connsiteY16" fmla="*/ 550465 h 2016186"/>
              <a:gd name="connsiteX17" fmla="*/ 930675 w 2103393"/>
              <a:gd name="connsiteY17" fmla="*/ 51191 h 2016186"/>
              <a:gd name="connsiteX0" fmla="*/ 930675 w 2103393"/>
              <a:gd name="connsiteY0" fmla="*/ 47103 h 2012098"/>
              <a:gd name="connsiteX1" fmla="*/ 1183115 w 2103393"/>
              <a:gd name="connsiteY1" fmla="*/ 52713 h 2012098"/>
              <a:gd name="connsiteX2" fmla="*/ 1177505 w 2103393"/>
              <a:gd name="connsiteY2" fmla="*/ 540767 h 2012098"/>
              <a:gd name="connsiteX3" fmla="*/ 1312141 w 2103393"/>
              <a:gd name="connsiteY3" fmla="*/ 619304 h 2012098"/>
              <a:gd name="connsiteX4" fmla="*/ 1508484 w 2103393"/>
              <a:gd name="connsiteY4" fmla="*/ 422961 h 2012098"/>
              <a:gd name="connsiteX5" fmla="*/ 2058246 w 2103393"/>
              <a:gd name="connsiteY5" fmla="*/ 1971270 h 2012098"/>
              <a:gd name="connsiteX6" fmla="*/ 1244822 w 2103393"/>
              <a:gd name="connsiteY6" fmla="*/ 1561752 h 2012098"/>
              <a:gd name="connsiteX7" fmla="*/ 1205554 w 2103393"/>
              <a:gd name="connsiteY7" fmla="*/ 1247605 h 2012098"/>
              <a:gd name="connsiteX8" fmla="*/ 1244823 w 2103393"/>
              <a:gd name="connsiteY8" fmla="*/ 804428 h 2012098"/>
              <a:gd name="connsiteX9" fmla="*/ 1076528 w 2103393"/>
              <a:gd name="connsiteY9" fmla="*/ 658573 h 2012098"/>
              <a:gd name="connsiteX10" fmla="*/ 885795 w 2103393"/>
              <a:gd name="connsiteY10" fmla="*/ 798818 h 2012098"/>
              <a:gd name="connsiteX11" fmla="*/ 919453 w 2103393"/>
              <a:gd name="connsiteY11" fmla="*/ 1236384 h 2012098"/>
              <a:gd name="connsiteX12" fmla="*/ 891405 w 2103393"/>
              <a:gd name="connsiteY12" fmla="*/ 1556143 h 2012098"/>
              <a:gd name="connsiteX13" fmla="*/ 89201 w 2103393"/>
              <a:gd name="connsiteY13" fmla="*/ 1999319 h 2012098"/>
              <a:gd name="connsiteX14" fmla="*/ 577255 w 2103393"/>
              <a:gd name="connsiteY14" fmla="*/ 422961 h 2012098"/>
              <a:gd name="connsiteX15" fmla="*/ 807257 w 2103393"/>
              <a:gd name="connsiteY15" fmla="*/ 658573 h 2012098"/>
              <a:gd name="connsiteX16" fmla="*/ 969942 w 2103393"/>
              <a:gd name="connsiteY16" fmla="*/ 546377 h 2012098"/>
              <a:gd name="connsiteX17" fmla="*/ 930675 w 2103393"/>
              <a:gd name="connsiteY17" fmla="*/ 47103 h 2012098"/>
              <a:gd name="connsiteX0" fmla="*/ 930675 w 2103393"/>
              <a:gd name="connsiteY0" fmla="*/ 47103 h 2012098"/>
              <a:gd name="connsiteX1" fmla="*/ 1183115 w 2103393"/>
              <a:gd name="connsiteY1" fmla="*/ 52713 h 2012098"/>
              <a:gd name="connsiteX2" fmla="*/ 1177505 w 2103393"/>
              <a:gd name="connsiteY2" fmla="*/ 540767 h 2012098"/>
              <a:gd name="connsiteX3" fmla="*/ 1312141 w 2103393"/>
              <a:gd name="connsiteY3" fmla="*/ 619304 h 2012098"/>
              <a:gd name="connsiteX4" fmla="*/ 1508484 w 2103393"/>
              <a:gd name="connsiteY4" fmla="*/ 422961 h 2012098"/>
              <a:gd name="connsiteX5" fmla="*/ 2058246 w 2103393"/>
              <a:gd name="connsiteY5" fmla="*/ 1971270 h 2012098"/>
              <a:gd name="connsiteX6" fmla="*/ 1244822 w 2103393"/>
              <a:gd name="connsiteY6" fmla="*/ 1561752 h 2012098"/>
              <a:gd name="connsiteX7" fmla="*/ 1205554 w 2103393"/>
              <a:gd name="connsiteY7" fmla="*/ 1247605 h 2012098"/>
              <a:gd name="connsiteX8" fmla="*/ 1244823 w 2103393"/>
              <a:gd name="connsiteY8" fmla="*/ 804428 h 2012098"/>
              <a:gd name="connsiteX9" fmla="*/ 1076528 w 2103393"/>
              <a:gd name="connsiteY9" fmla="*/ 658573 h 2012098"/>
              <a:gd name="connsiteX10" fmla="*/ 885795 w 2103393"/>
              <a:gd name="connsiteY10" fmla="*/ 798818 h 2012098"/>
              <a:gd name="connsiteX11" fmla="*/ 919453 w 2103393"/>
              <a:gd name="connsiteY11" fmla="*/ 1236384 h 2012098"/>
              <a:gd name="connsiteX12" fmla="*/ 891405 w 2103393"/>
              <a:gd name="connsiteY12" fmla="*/ 1556143 h 2012098"/>
              <a:gd name="connsiteX13" fmla="*/ 89201 w 2103393"/>
              <a:gd name="connsiteY13" fmla="*/ 1999319 h 2012098"/>
              <a:gd name="connsiteX14" fmla="*/ 577255 w 2103393"/>
              <a:gd name="connsiteY14" fmla="*/ 422961 h 2012098"/>
              <a:gd name="connsiteX15" fmla="*/ 807257 w 2103393"/>
              <a:gd name="connsiteY15" fmla="*/ 658573 h 2012098"/>
              <a:gd name="connsiteX16" fmla="*/ 969942 w 2103393"/>
              <a:gd name="connsiteY16" fmla="*/ 546377 h 2012098"/>
              <a:gd name="connsiteX17" fmla="*/ 930675 w 2103393"/>
              <a:gd name="connsiteY17" fmla="*/ 47103 h 2012098"/>
              <a:gd name="connsiteX0" fmla="*/ 930675 w 2103393"/>
              <a:gd name="connsiteY0" fmla="*/ 24191 h 2051098"/>
              <a:gd name="connsiteX1" fmla="*/ 1183115 w 2103393"/>
              <a:gd name="connsiteY1" fmla="*/ 91713 h 2051098"/>
              <a:gd name="connsiteX2" fmla="*/ 1177505 w 2103393"/>
              <a:gd name="connsiteY2" fmla="*/ 579767 h 2051098"/>
              <a:gd name="connsiteX3" fmla="*/ 1312141 w 2103393"/>
              <a:gd name="connsiteY3" fmla="*/ 658304 h 2051098"/>
              <a:gd name="connsiteX4" fmla="*/ 1508484 w 2103393"/>
              <a:gd name="connsiteY4" fmla="*/ 461961 h 2051098"/>
              <a:gd name="connsiteX5" fmla="*/ 2058246 w 2103393"/>
              <a:gd name="connsiteY5" fmla="*/ 2010270 h 2051098"/>
              <a:gd name="connsiteX6" fmla="*/ 1244822 w 2103393"/>
              <a:gd name="connsiteY6" fmla="*/ 1600752 h 2051098"/>
              <a:gd name="connsiteX7" fmla="*/ 1205554 w 2103393"/>
              <a:gd name="connsiteY7" fmla="*/ 1286605 h 2051098"/>
              <a:gd name="connsiteX8" fmla="*/ 1244823 w 2103393"/>
              <a:gd name="connsiteY8" fmla="*/ 843428 h 2051098"/>
              <a:gd name="connsiteX9" fmla="*/ 1076528 w 2103393"/>
              <a:gd name="connsiteY9" fmla="*/ 697573 h 2051098"/>
              <a:gd name="connsiteX10" fmla="*/ 885795 w 2103393"/>
              <a:gd name="connsiteY10" fmla="*/ 837818 h 2051098"/>
              <a:gd name="connsiteX11" fmla="*/ 919453 w 2103393"/>
              <a:gd name="connsiteY11" fmla="*/ 1275384 h 2051098"/>
              <a:gd name="connsiteX12" fmla="*/ 891405 w 2103393"/>
              <a:gd name="connsiteY12" fmla="*/ 1595143 h 2051098"/>
              <a:gd name="connsiteX13" fmla="*/ 89201 w 2103393"/>
              <a:gd name="connsiteY13" fmla="*/ 2038319 h 2051098"/>
              <a:gd name="connsiteX14" fmla="*/ 577255 w 2103393"/>
              <a:gd name="connsiteY14" fmla="*/ 461961 h 2051098"/>
              <a:gd name="connsiteX15" fmla="*/ 807257 w 2103393"/>
              <a:gd name="connsiteY15" fmla="*/ 697573 h 2051098"/>
              <a:gd name="connsiteX16" fmla="*/ 969942 w 2103393"/>
              <a:gd name="connsiteY16" fmla="*/ 585377 h 2051098"/>
              <a:gd name="connsiteX17" fmla="*/ 930675 w 2103393"/>
              <a:gd name="connsiteY17" fmla="*/ 24191 h 2051098"/>
              <a:gd name="connsiteX0" fmla="*/ 930675 w 2103393"/>
              <a:gd name="connsiteY0" fmla="*/ 51153 h 2078060"/>
              <a:gd name="connsiteX1" fmla="*/ 1190398 w 2103393"/>
              <a:gd name="connsiteY1" fmla="*/ 49480 h 2078060"/>
              <a:gd name="connsiteX2" fmla="*/ 1177505 w 2103393"/>
              <a:gd name="connsiteY2" fmla="*/ 606729 h 2078060"/>
              <a:gd name="connsiteX3" fmla="*/ 1312141 w 2103393"/>
              <a:gd name="connsiteY3" fmla="*/ 685266 h 2078060"/>
              <a:gd name="connsiteX4" fmla="*/ 1508484 w 2103393"/>
              <a:gd name="connsiteY4" fmla="*/ 488923 h 2078060"/>
              <a:gd name="connsiteX5" fmla="*/ 2058246 w 2103393"/>
              <a:gd name="connsiteY5" fmla="*/ 2037232 h 2078060"/>
              <a:gd name="connsiteX6" fmla="*/ 1244822 w 2103393"/>
              <a:gd name="connsiteY6" fmla="*/ 1627714 h 2078060"/>
              <a:gd name="connsiteX7" fmla="*/ 1205554 w 2103393"/>
              <a:gd name="connsiteY7" fmla="*/ 1313567 h 2078060"/>
              <a:gd name="connsiteX8" fmla="*/ 1244823 w 2103393"/>
              <a:gd name="connsiteY8" fmla="*/ 870390 h 2078060"/>
              <a:gd name="connsiteX9" fmla="*/ 1076528 w 2103393"/>
              <a:gd name="connsiteY9" fmla="*/ 724535 h 2078060"/>
              <a:gd name="connsiteX10" fmla="*/ 885795 w 2103393"/>
              <a:gd name="connsiteY10" fmla="*/ 864780 h 2078060"/>
              <a:gd name="connsiteX11" fmla="*/ 919453 w 2103393"/>
              <a:gd name="connsiteY11" fmla="*/ 1302346 h 2078060"/>
              <a:gd name="connsiteX12" fmla="*/ 891405 w 2103393"/>
              <a:gd name="connsiteY12" fmla="*/ 1622105 h 2078060"/>
              <a:gd name="connsiteX13" fmla="*/ 89201 w 2103393"/>
              <a:gd name="connsiteY13" fmla="*/ 2065281 h 2078060"/>
              <a:gd name="connsiteX14" fmla="*/ 577255 w 2103393"/>
              <a:gd name="connsiteY14" fmla="*/ 488923 h 2078060"/>
              <a:gd name="connsiteX15" fmla="*/ 807257 w 2103393"/>
              <a:gd name="connsiteY15" fmla="*/ 724535 h 2078060"/>
              <a:gd name="connsiteX16" fmla="*/ 969942 w 2103393"/>
              <a:gd name="connsiteY16" fmla="*/ 612339 h 2078060"/>
              <a:gd name="connsiteX17" fmla="*/ 930675 w 2103393"/>
              <a:gd name="connsiteY17" fmla="*/ 51153 h 2078060"/>
              <a:gd name="connsiteX0" fmla="*/ 930675 w 2103393"/>
              <a:gd name="connsiteY0" fmla="*/ 57180 h 2084087"/>
              <a:gd name="connsiteX1" fmla="*/ 1190398 w 2103393"/>
              <a:gd name="connsiteY1" fmla="*/ 55507 h 2084087"/>
              <a:gd name="connsiteX2" fmla="*/ 1177505 w 2103393"/>
              <a:gd name="connsiteY2" fmla="*/ 612756 h 2084087"/>
              <a:gd name="connsiteX3" fmla="*/ 1312141 w 2103393"/>
              <a:gd name="connsiteY3" fmla="*/ 691293 h 2084087"/>
              <a:gd name="connsiteX4" fmla="*/ 1508484 w 2103393"/>
              <a:gd name="connsiteY4" fmla="*/ 494950 h 2084087"/>
              <a:gd name="connsiteX5" fmla="*/ 2058246 w 2103393"/>
              <a:gd name="connsiteY5" fmla="*/ 2043259 h 2084087"/>
              <a:gd name="connsiteX6" fmla="*/ 1244822 w 2103393"/>
              <a:gd name="connsiteY6" fmla="*/ 1633741 h 2084087"/>
              <a:gd name="connsiteX7" fmla="*/ 1205554 w 2103393"/>
              <a:gd name="connsiteY7" fmla="*/ 1319594 h 2084087"/>
              <a:gd name="connsiteX8" fmla="*/ 1244823 w 2103393"/>
              <a:gd name="connsiteY8" fmla="*/ 876417 h 2084087"/>
              <a:gd name="connsiteX9" fmla="*/ 1076528 w 2103393"/>
              <a:gd name="connsiteY9" fmla="*/ 730562 h 2084087"/>
              <a:gd name="connsiteX10" fmla="*/ 885795 w 2103393"/>
              <a:gd name="connsiteY10" fmla="*/ 870807 h 2084087"/>
              <a:gd name="connsiteX11" fmla="*/ 919453 w 2103393"/>
              <a:gd name="connsiteY11" fmla="*/ 1308373 h 2084087"/>
              <a:gd name="connsiteX12" fmla="*/ 891405 w 2103393"/>
              <a:gd name="connsiteY12" fmla="*/ 1628132 h 2084087"/>
              <a:gd name="connsiteX13" fmla="*/ 89201 w 2103393"/>
              <a:gd name="connsiteY13" fmla="*/ 2071308 h 2084087"/>
              <a:gd name="connsiteX14" fmla="*/ 577255 w 2103393"/>
              <a:gd name="connsiteY14" fmla="*/ 494950 h 2084087"/>
              <a:gd name="connsiteX15" fmla="*/ 807257 w 2103393"/>
              <a:gd name="connsiteY15" fmla="*/ 730562 h 2084087"/>
              <a:gd name="connsiteX16" fmla="*/ 969942 w 2103393"/>
              <a:gd name="connsiteY16" fmla="*/ 618366 h 2084087"/>
              <a:gd name="connsiteX17" fmla="*/ 930675 w 2103393"/>
              <a:gd name="connsiteY17" fmla="*/ 57180 h 2084087"/>
              <a:gd name="connsiteX0" fmla="*/ 930675 w 2103393"/>
              <a:gd name="connsiteY0" fmla="*/ 65797 h 2092704"/>
              <a:gd name="connsiteX1" fmla="*/ 1190398 w 2103393"/>
              <a:gd name="connsiteY1" fmla="*/ 64124 h 2092704"/>
              <a:gd name="connsiteX2" fmla="*/ 1177505 w 2103393"/>
              <a:gd name="connsiteY2" fmla="*/ 621373 h 2092704"/>
              <a:gd name="connsiteX3" fmla="*/ 1312141 w 2103393"/>
              <a:gd name="connsiteY3" fmla="*/ 699910 h 2092704"/>
              <a:gd name="connsiteX4" fmla="*/ 1508484 w 2103393"/>
              <a:gd name="connsiteY4" fmla="*/ 503567 h 2092704"/>
              <a:gd name="connsiteX5" fmla="*/ 2058246 w 2103393"/>
              <a:gd name="connsiteY5" fmla="*/ 2051876 h 2092704"/>
              <a:gd name="connsiteX6" fmla="*/ 1244822 w 2103393"/>
              <a:gd name="connsiteY6" fmla="*/ 1642358 h 2092704"/>
              <a:gd name="connsiteX7" fmla="*/ 1205554 w 2103393"/>
              <a:gd name="connsiteY7" fmla="*/ 1328211 h 2092704"/>
              <a:gd name="connsiteX8" fmla="*/ 1244823 w 2103393"/>
              <a:gd name="connsiteY8" fmla="*/ 885034 h 2092704"/>
              <a:gd name="connsiteX9" fmla="*/ 1076528 w 2103393"/>
              <a:gd name="connsiteY9" fmla="*/ 739179 h 2092704"/>
              <a:gd name="connsiteX10" fmla="*/ 885795 w 2103393"/>
              <a:gd name="connsiteY10" fmla="*/ 879424 h 2092704"/>
              <a:gd name="connsiteX11" fmla="*/ 919453 w 2103393"/>
              <a:gd name="connsiteY11" fmla="*/ 1316990 h 2092704"/>
              <a:gd name="connsiteX12" fmla="*/ 891405 w 2103393"/>
              <a:gd name="connsiteY12" fmla="*/ 1636749 h 2092704"/>
              <a:gd name="connsiteX13" fmla="*/ 89201 w 2103393"/>
              <a:gd name="connsiteY13" fmla="*/ 2079925 h 2092704"/>
              <a:gd name="connsiteX14" fmla="*/ 577255 w 2103393"/>
              <a:gd name="connsiteY14" fmla="*/ 503567 h 2092704"/>
              <a:gd name="connsiteX15" fmla="*/ 807257 w 2103393"/>
              <a:gd name="connsiteY15" fmla="*/ 739179 h 2092704"/>
              <a:gd name="connsiteX16" fmla="*/ 969942 w 2103393"/>
              <a:gd name="connsiteY16" fmla="*/ 626983 h 2092704"/>
              <a:gd name="connsiteX17" fmla="*/ 930675 w 2103393"/>
              <a:gd name="connsiteY17" fmla="*/ 65797 h 2092704"/>
              <a:gd name="connsiteX0" fmla="*/ 930675 w 2103393"/>
              <a:gd name="connsiteY0" fmla="*/ 65797 h 2092704"/>
              <a:gd name="connsiteX1" fmla="*/ 1190398 w 2103393"/>
              <a:gd name="connsiteY1" fmla="*/ 64124 h 2092704"/>
              <a:gd name="connsiteX2" fmla="*/ 1177505 w 2103393"/>
              <a:gd name="connsiteY2" fmla="*/ 621373 h 2092704"/>
              <a:gd name="connsiteX3" fmla="*/ 1312141 w 2103393"/>
              <a:gd name="connsiteY3" fmla="*/ 699910 h 2092704"/>
              <a:gd name="connsiteX4" fmla="*/ 1508484 w 2103393"/>
              <a:gd name="connsiteY4" fmla="*/ 503567 h 2092704"/>
              <a:gd name="connsiteX5" fmla="*/ 2058246 w 2103393"/>
              <a:gd name="connsiteY5" fmla="*/ 2051876 h 2092704"/>
              <a:gd name="connsiteX6" fmla="*/ 1244822 w 2103393"/>
              <a:gd name="connsiteY6" fmla="*/ 1642358 h 2092704"/>
              <a:gd name="connsiteX7" fmla="*/ 1205554 w 2103393"/>
              <a:gd name="connsiteY7" fmla="*/ 1328211 h 2092704"/>
              <a:gd name="connsiteX8" fmla="*/ 1244823 w 2103393"/>
              <a:gd name="connsiteY8" fmla="*/ 885034 h 2092704"/>
              <a:gd name="connsiteX9" fmla="*/ 1076528 w 2103393"/>
              <a:gd name="connsiteY9" fmla="*/ 739179 h 2092704"/>
              <a:gd name="connsiteX10" fmla="*/ 885795 w 2103393"/>
              <a:gd name="connsiteY10" fmla="*/ 879424 h 2092704"/>
              <a:gd name="connsiteX11" fmla="*/ 919453 w 2103393"/>
              <a:gd name="connsiteY11" fmla="*/ 1316990 h 2092704"/>
              <a:gd name="connsiteX12" fmla="*/ 891405 w 2103393"/>
              <a:gd name="connsiteY12" fmla="*/ 1636749 h 2092704"/>
              <a:gd name="connsiteX13" fmla="*/ 89201 w 2103393"/>
              <a:gd name="connsiteY13" fmla="*/ 2079925 h 2092704"/>
              <a:gd name="connsiteX14" fmla="*/ 577255 w 2103393"/>
              <a:gd name="connsiteY14" fmla="*/ 503567 h 2092704"/>
              <a:gd name="connsiteX15" fmla="*/ 807257 w 2103393"/>
              <a:gd name="connsiteY15" fmla="*/ 739179 h 2092704"/>
              <a:gd name="connsiteX16" fmla="*/ 969942 w 2103393"/>
              <a:gd name="connsiteY16" fmla="*/ 626983 h 2092704"/>
              <a:gd name="connsiteX17" fmla="*/ 930675 w 2103393"/>
              <a:gd name="connsiteY17" fmla="*/ 65797 h 2092704"/>
              <a:gd name="connsiteX0" fmla="*/ 930675 w 2103393"/>
              <a:gd name="connsiteY0" fmla="*/ 73853 h 2100760"/>
              <a:gd name="connsiteX1" fmla="*/ 1190398 w 2103393"/>
              <a:gd name="connsiteY1" fmla="*/ 72180 h 2100760"/>
              <a:gd name="connsiteX2" fmla="*/ 1177505 w 2103393"/>
              <a:gd name="connsiteY2" fmla="*/ 629429 h 2100760"/>
              <a:gd name="connsiteX3" fmla="*/ 1312141 w 2103393"/>
              <a:gd name="connsiteY3" fmla="*/ 707966 h 2100760"/>
              <a:gd name="connsiteX4" fmla="*/ 1508484 w 2103393"/>
              <a:gd name="connsiteY4" fmla="*/ 511623 h 2100760"/>
              <a:gd name="connsiteX5" fmla="*/ 2058246 w 2103393"/>
              <a:gd name="connsiteY5" fmla="*/ 2059932 h 2100760"/>
              <a:gd name="connsiteX6" fmla="*/ 1244822 w 2103393"/>
              <a:gd name="connsiteY6" fmla="*/ 1650414 h 2100760"/>
              <a:gd name="connsiteX7" fmla="*/ 1205554 w 2103393"/>
              <a:gd name="connsiteY7" fmla="*/ 1336267 h 2100760"/>
              <a:gd name="connsiteX8" fmla="*/ 1244823 w 2103393"/>
              <a:gd name="connsiteY8" fmla="*/ 893090 h 2100760"/>
              <a:gd name="connsiteX9" fmla="*/ 1076528 w 2103393"/>
              <a:gd name="connsiteY9" fmla="*/ 747235 h 2100760"/>
              <a:gd name="connsiteX10" fmla="*/ 885795 w 2103393"/>
              <a:gd name="connsiteY10" fmla="*/ 887480 h 2100760"/>
              <a:gd name="connsiteX11" fmla="*/ 919453 w 2103393"/>
              <a:gd name="connsiteY11" fmla="*/ 1325046 h 2100760"/>
              <a:gd name="connsiteX12" fmla="*/ 891405 w 2103393"/>
              <a:gd name="connsiteY12" fmla="*/ 1644805 h 2100760"/>
              <a:gd name="connsiteX13" fmla="*/ 89201 w 2103393"/>
              <a:gd name="connsiteY13" fmla="*/ 2087981 h 2100760"/>
              <a:gd name="connsiteX14" fmla="*/ 577255 w 2103393"/>
              <a:gd name="connsiteY14" fmla="*/ 511623 h 2100760"/>
              <a:gd name="connsiteX15" fmla="*/ 807257 w 2103393"/>
              <a:gd name="connsiteY15" fmla="*/ 747235 h 2100760"/>
              <a:gd name="connsiteX16" fmla="*/ 969942 w 2103393"/>
              <a:gd name="connsiteY16" fmla="*/ 635039 h 2100760"/>
              <a:gd name="connsiteX17" fmla="*/ 930675 w 2103393"/>
              <a:gd name="connsiteY17" fmla="*/ 73853 h 2100760"/>
              <a:gd name="connsiteX0" fmla="*/ 930675 w 2103393"/>
              <a:gd name="connsiteY0" fmla="*/ 77953 h 2104860"/>
              <a:gd name="connsiteX1" fmla="*/ 1190398 w 2103393"/>
              <a:gd name="connsiteY1" fmla="*/ 76280 h 2104860"/>
              <a:gd name="connsiteX2" fmla="*/ 1177505 w 2103393"/>
              <a:gd name="connsiteY2" fmla="*/ 633529 h 2104860"/>
              <a:gd name="connsiteX3" fmla="*/ 1312141 w 2103393"/>
              <a:gd name="connsiteY3" fmla="*/ 712066 h 2104860"/>
              <a:gd name="connsiteX4" fmla="*/ 1508484 w 2103393"/>
              <a:gd name="connsiteY4" fmla="*/ 515723 h 2104860"/>
              <a:gd name="connsiteX5" fmla="*/ 2058246 w 2103393"/>
              <a:gd name="connsiteY5" fmla="*/ 2064032 h 2104860"/>
              <a:gd name="connsiteX6" fmla="*/ 1244822 w 2103393"/>
              <a:gd name="connsiteY6" fmla="*/ 1654514 h 2104860"/>
              <a:gd name="connsiteX7" fmla="*/ 1205554 w 2103393"/>
              <a:gd name="connsiteY7" fmla="*/ 1340367 h 2104860"/>
              <a:gd name="connsiteX8" fmla="*/ 1244823 w 2103393"/>
              <a:gd name="connsiteY8" fmla="*/ 897190 h 2104860"/>
              <a:gd name="connsiteX9" fmla="*/ 1076528 w 2103393"/>
              <a:gd name="connsiteY9" fmla="*/ 751335 h 2104860"/>
              <a:gd name="connsiteX10" fmla="*/ 885795 w 2103393"/>
              <a:gd name="connsiteY10" fmla="*/ 891580 h 2104860"/>
              <a:gd name="connsiteX11" fmla="*/ 919453 w 2103393"/>
              <a:gd name="connsiteY11" fmla="*/ 1329146 h 2104860"/>
              <a:gd name="connsiteX12" fmla="*/ 891405 w 2103393"/>
              <a:gd name="connsiteY12" fmla="*/ 1648905 h 2104860"/>
              <a:gd name="connsiteX13" fmla="*/ 89201 w 2103393"/>
              <a:gd name="connsiteY13" fmla="*/ 2092081 h 2104860"/>
              <a:gd name="connsiteX14" fmla="*/ 577255 w 2103393"/>
              <a:gd name="connsiteY14" fmla="*/ 515723 h 2104860"/>
              <a:gd name="connsiteX15" fmla="*/ 807257 w 2103393"/>
              <a:gd name="connsiteY15" fmla="*/ 751335 h 2104860"/>
              <a:gd name="connsiteX16" fmla="*/ 969942 w 2103393"/>
              <a:gd name="connsiteY16" fmla="*/ 639139 h 2104860"/>
              <a:gd name="connsiteX17" fmla="*/ 930675 w 2103393"/>
              <a:gd name="connsiteY17" fmla="*/ 77953 h 2104860"/>
              <a:gd name="connsiteX0" fmla="*/ 930675 w 2103393"/>
              <a:gd name="connsiteY0" fmla="*/ 71187 h 2098094"/>
              <a:gd name="connsiteX1" fmla="*/ 1190398 w 2103393"/>
              <a:gd name="connsiteY1" fmla="*/ 69514 h 2098094"/>
              <a:gd name="connsiteX2" fmla="*/ 1177505 w 2103393"/>
              <a:gd name="connsiteY2" fmla="*/ 626763 h 2098094"/>
              <a:gd name="connsiteX3" fmla="*/ 1312141 w 2103393"/>
              <a:gd name="connsiteY3" fmla="*/ 705300 h 2098094"/>
              <a:gd name="connsiteX4" fmla="*/ 1508484 w 2103393"/>
              <a:gd name="connsiteY4" fmla="*/ 508957 h 2098094"/>
              <a:gd name="connsiteX5" fmla="*/ 2058246 w 2103393"/>
              <a:gd name="connsiteY5" fmla="*/ 2057266 h 2098094"/>
              <a:gd name="connsiteX6" fmla="*/ 1244822 w 2103393"/>
              <a:gd name="connsiteY6" fmla="*/ 1647748 h 2098094"/>
              <a:gd name="connsiteX7" fmla="*/ 1205554 w 2103393"/>
              <a:gd name="connsiteY7" fmla="*/ 1333601 h 2098094"/>
              <a:gd name="connsiteX8" fmla="*/ 1244823 w 2103393"/>
              <a:gd name="connsiteY8" fmla="*/ 890424 h 2098094"/>
              <a:gd name="connsiteX9" fmla="*/ 1076528 w 2103393"/>
              <a:gd name="connsiteY9" fmla="*/ 744569 h 2098094"/>
              <a:gd name="connsiteX10" fmla="*/ 885795 w 2103393"/>
              <a:gd name="connsiteY10" fmla="*/ 884814 h 2098094"/>
              <a:gd name="connsiteX11" fmla="*/ 919453 w 2103393"/>
              <a:gd name="connsiteY11" fmla="*/ 1322380 h 2098094"/>
              <a:gd name="connsiteX12" fmla="*/ 891405 w 2103393"/>
              <a:gd name="connsiteY12" fmla="*/ 1642139 h 2098094"/>
              <a:gd name="connsiteX13" fmla="*/ 89201 w 2103393"/>
              <a:gd name="connsiteY13" fmla="*/ 2085315 h 2098094"/>
              <a:gd name="connsiteX14" fmla="*/ 577255 w 2103393"/>
              <a:gd name="connsiteY14" fmla="*/ 508957 h 2098094"/>
              <a:gd name="connsiteX15" fmla="*/ 807257 w 2103393"/>
              <a:gd name="connsiteY15" fmla="*/ 744569 h 2098094"/>
              <a:gd name="connsiteX16" fmla="*/ 969942 w 2103393"/>
              <a:gd name="connsiteY16" fmla="*/ 632373 h 2098094"/>
              <a:gd name="connsiteX17" fmla="*/ 930675 w 2103393"/>
              <a:gd name="connsiteY17" fmla="*/ 71187 h 2098094"/>
              <a:gd name="connsiteX0" fmla="*/ 930675 w 2103393"/>
              <a:gd name="connsiteY0" fmla="*/ 75207 h 2102114"/>
              <a:gd name="connsiteX1" fmla="*/ 1190398 w 2103393"/>
              <a:gd name="connsiteY1" fmla="*/ 73534 h 2102114"/>
              <a:gd name="connsiteX2" fmla="*/ 1177505 w 2103393"/>
              <a:gd name="connsiteY2" fmla="*/ 630783 h 2102114"/>
              <a:gd name="connsiteX3" fmla="*/ 1312141 w 2103393"/>
              <a:gd name="connsiteY3" fmla="*/ 709320 h 2102114"/>
              <a:gd name="connsiteX4" fmla="*/ 1508484 w 2103393"/>
              <a:gd name="connsiteY4" fmla="*/ 512977 h 2102114"/>
              <a:gd name="connsiteX5" fmla="*/ 2058246 w 2103393"/>
              <a:gd name="connsiteY5" fmla="*/ 2061286 h 2102114"/>
              <a:gd name="connsiteX6" fmla="*/ 1244822 w 2103393"/>
              <a:gd name="connsiteY6" fmla="*/ 1651768 h 2102114"/>
              <a:gd name="connsiteX7" fmla="*/ 1205554 w 2103393"/>
              <a:gd name="connsiteY7" fmla="*/ 1337621 h 2102114"/>
              <a:gd name="connsiteX8" fmla="*/ 1244823 w 2103393"/>
              <a:gd name="connsiteY8" fmla="*/ 894444 h 2102114"/>
              <a:gd name="connsiteX9" fmla="*/ 1076528 w 2103393"/>
              <a:gd name="connsiteY9" fmla="*/ 748589 h 2102114"/>
              <a:gd name="connsiteX10" fmla="*/ 885795 w 2103393"/>
              <a:gd name="connsiteY10" fmla="*/ 888834 h 2102114"/>
              <a:gd name="connsiteX11" fmla="*/ 919453 w 2103393"/>
              <a:gd name="connsiteY11" fmla="*/ 1326400 h 2102114"/>
              <a:gd name="connsiteX12" fmla="*/ 891405 w 2103393"/>
              <a:gd name="connsiteY12" fmla="*/ 1646159 h 2102114"/>
              <a:gd name="connsiteX13" fmla="*/ 89201 w 2103393"/>
              <a:gd name="connsiteY13" fmla="*/ 2089335 h 2102114"/>
              <a:gd name="connsiteX14" fmla="*/ 577255 w 2103393"/>
              <a:gd name="connsiteY14" fmla="*/ 512977 h 2102114"/>
              <a:gd name="connsiteX15" fmla="*/ 807257 w 2103393"/>
              <a:gd name="connsiteY15" fmla="*/ 748589 h 2102114"/>
              <a:gd name="connsiteX16" fmla="*/ 969942 w 2103393"/>
              <a:gd name="connsiteY16" fmla="*/ 636393 h 2102114"/>
              <a:gd name="connsiteX17" fmla="*/ 930675 w 2103393"/>
              <a:gd name="connsiteY17" fmla="*/ 75207 h 2102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03393" h="2102114">
                <a:moveTo>
                  <a:pt x="930675" y="75207"/>
                </a:moveTo>
                <a:cubicBezTo>
                  <a:pt x="914336" y="-26367"/>
                  <a:pt x="1202803" y="-23213"/>
                  <a:pt x="1190398" y="73534"/>
                </a:cubicBezTo>
                <a:lnTo>
                  <a:pt x="1177505" y="630783"/>
                </a:lnTo>
                <a:lnTo>
                  <a:pt x="1312141" y="709320"/>
                </a:lnTo>
                <a:cubicBezTo>
                  <a:pt x="1349539" y="621433"/>
                  <a:pt x="1403768" y="466228"/>
                  <a:pt x="1508484" y="512977"/>
                </a:cubicBezTo>
                <a:cubicBezTo>
                  <a:pt x="1961009" y="692492"/>
                  <a:pt x="2211581" y="1696648"/>
                  <a:pt x="2058246" y="2061286"/>
                </a:cubicBezTo>
                <a:cubicBezTo>
                  <a:pt x="1912391" y="2233320"/>
                  <a:pt x="1542142" y="1816322"/>
                  <a:pt x="1244822" y="1651768"/>
                </a:cubicBezTo>
                <a:cubicBezTo>
                  <a:pt x="1113927" y="1590061"/>
                  <a:pt x="1184984" y="1466646"/>
                  <a:pt x="1205554" y="1337621"/>
                </a:cubicBezTo>
                <a:cubicBezTo>
                  <a:pt x="1233603" y="1238514"/>
                  <a:pt x="1127017" y="1161846"/>
                  <a:pt x="1244823" y="894444"/>
                </a:cubicBezTo>
                <a:cubicBezTo>
                  <a:pt x="1188725" y="845826"/>
                  <a:pt x="1155065" y="802817"/>
                  <a:pt x="1076528" y="748589"/>
                </a:cubicBezTo>
                <a:cubicBezTo>
                  <a:pt x="973682" y="789728"/>
                  <a:pt x="949373" y="842086"/>
                  <a:pt x="885795" y="888834"/>
                </a:cubicBezTo>
                <a:cubicBezTo>
                  <a:pt x="951243" y="1053389"/>
                  <a:pt x="898883" y="1240382"/>
                  <a:pt x="919453" y="1326400"/>
                </a:cubicBezTo>
                <a:cubicBezTo>
                  <a:pt x="930673" y="1432986"/>
                  <a:pt x="1003602" y="1595671"/>
                  <a:pt x="891405" y="1646159"/>
                </a:cubicBezTo>
                <a:cubicBezTo>
                  <a:pt x="685711" y="1737785"/>
                  <a:pt x="311722" y="2121123"/>
                  <a:pt x="89201" y="2089335"/>
                </a:cubicBezTo>
                <a:cubicBezTo>
                  <a:pt x="-118362" y="2035107"/>
                  <a:pt x="33103" y="774768"/>
                  <a:pt x="577255" y="512977"/>
                </a:cubicBezTo>
                <a:cubicBezTo>
                  <a:pt x="704411" y="464359"/>
                  <a:pt x="736199" y="673791"/>
                  <a:pt x="807257" y="748589"/>
                </a:cubicBezTo>
                <a:lnTo>
                  <a:pt x="969942" y="636393"/>
                </a:lnTo>
                <a:cubicBezTo>
                  <a:pt x="968072" y="483058"/>
                  <a:pt x="947112" y="235825"/>
                  <a:pt x="930675" y="7520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49" name="Group 48">
            <a:extLst>
              <a:ext uri="{FF2B5EF4-FFF2-40B4-BE49-F238E27FC236}">
                <a16:creationId xmlns:a16="http://schemas.microsoft.com/office/drawing/2014/main" xmlns="" id="{AC725996-9E3D-4D77-9F94-ADF3390D2255}"/>
              </a:ext>
            </a:extLst>
          </p:cNvPr>
          <p:cNvGrpSpPr/>
          <p:nvPr/>
        </p:nvGrpSpPr>
        <p:grpSpPr>
          <a:xfrm>
            <a:off x="6196353" y="1193801"/>
            <a:ext cx="2489060" cy="4749800"/>
            <a:chOff x="6225575" y="1444861"/>
            <a:chExt cx="2200458" cy="4199071"/>
          </a:xfrm>
        </p:grpSpPr>
        <p:sp>
          <p:nvSpPr>
            <p:cNvPr id="37" name="Freeform: Shape 36">
              <a:extLst>
                <a:ext uri="{FF2B5EF4-FFF2-40B4-BE49-F238E27FC236}">
                  <a16:creationId xmlns:a16="http://schemas.microsoft.com/office/drawing/2014/main" xmlns="" id="{9806436D-A63A-413B-9ECC-C157FA2A53C7}"/>
                </a:ext>
              </a:extLst>
            </p:cNvPr>
            <p:cNvSpPr/>
            <p:nvPr/>
          </p:nvSpPr>
          <p:spPr>
            <a:xfrm>
              <a:off x="6251154" y="1444861"/>
              <a:ext cx="2149300" cy="865948"/>
            </a:xfrm>
            <a:custGeom>
              <a:avLst/>
              <a:gdLst>
                <a:gd name="connsiteX0" fmla="*/ 1074650 w 2149300"/>
                <a:gd name="connsiteY0" fmla="*/ 0 h 865948"/>
                <a:gd name="connsiteX1" fmla="*/ 2125415 w 2149300"/>
                <a:gd name="connsiteY1" fmla="*/ 773054 h 865948"/>
                <a:gd name="connsiteX2" fmla="*/ 2149300 w 2149300"/>
                <a:gd name="connsiteY2" fmla="*/ 865948 h 865948"/>
                <a:gd name="connsiteX3" fmla="*/ 0 w 2149300"/>
                <a:gd name="connsiteY3" fmla="*/ 865948 h 865948"/>
                <a:gd name="connsiteX4" fmla="*/ 23885 w 2149300"/>
                <a:gd name="connsiteY4" fmla="*/ 773054 h 865948"/>
                <a:gd name="connsiteX5" fmla="*/ 1074650 w 2149300"/>
                <a:gd name="connsiteY5" fmla="*/ 0 h 865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49300" h="865948">
                  <a:moveTo>
                    <a:pt x="1074650" y="0"/>
                  </a:moveTo>
                  <a:cubicBezTo>
                    <a:pt x="1568358" y="0"/>
                    <a:pt x="1986113" y="325186"/>
                    <a:pt x="2125415" y="773054"/>
                  </a:cubicBezTo>
                  <a:lnTo>
                    <a:pt x="2149300" y="865948"/>
                  </a:lnTo>
                  <a:lnTo>
                    <a:pt x="0" y="865948"/>
                  </a:lnTo>
                  <a:lnTo>
                    <a:pt x="23885" y="773054"/>
                  </a:lnTo>
                  <a:cubicBezTo>
                    <a:pt x="163187" y="325186"/>
                    <a:pt x="580943" y="0"/>
                    <a:pt x="107465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82880" rtlCol="0" anchor="b"/>
            <a:lstStyle/>
            <a:p>
              <a:pPr algn="ctr"/>
              <a:r>
                <a:rPr lang="en-US" b="1" dirty="0" smtClean="0"/>
                <a:t>PANCREAS</a:t>
              </a:r>
              <a:endParaRPr lang="id-ID" b="1" dirty="0"/>
            </a:p>
          </p:txBody>
        </p:sp>
        <p:sp>
          <p:nvSpPr>
            <p:cNvPr id="38" name="Freeform: Shape 37">
              <a:extLst>
                <a:ext uri="{FF2B5EF4-FFF2-40B4-BE49-F238E27FC236}">
                  <a16:creationId xmlns:a16="http://schemas.microsoft.com/office/drawing/2014/main" xmlns="" id="{3F42F54F-06A2-4878-BB10-01802339904F}"/>
                </a:ext>
              </a:extLst>
            </p:cNvPr>
            <p:cNvSpPr/>
            <p:nvPr/>
          </p:nvSpPr>
          <p:spPr>
            <a:xfrm>
              <a:off x="6225575" y="2447285"/>
              <a:ext cx="2200458" cy="3196647"/>
            </a:xfrm>
            <a:custGeom>
              <a:avLst/>
              <a:gdLst>
                <a:gd name="connsiteX0" fmla="*/ 4938 w 2200458"/>
                <a:gd name="connsiteY0" fmla="*/ 0 h 3022978"/>
                <a:gd name="connsiteX1" fmla="*/ 2195520 w 2200458"/>
                <a:gd name="connsiteY1" fmla="*/ 0 h 3022978"/>
                <a:gd name="connsiteX2" fmla="*/ 2200458 w 2200458"/>
                <a:gd name="connsiteY2" fmla="*/ 97804 h 3022978"/>
                <a:gd name="connsiteX3" fmla="*/ 2200458 w 2200458"/>
                <a:gd name="connsiteY3" fmla="*/ 1922749 h 3022978"/>
                <a:gd name="connsiteX4" fmla="*/ 1100229 w 2200458"/>
                <a:gd name="connsiteY4" fmla="*/ 3022978 h 3022978"/>
                <a:gd name="connsiteX5" fmla="*/ 0 w 2200458"/>
                <a:gd name="connsiteY5" fmla="*/ 1922749 h 3022978"/>
                <a:gd name="connsiteX6" fmla="*/ 0 w 2200458"/>
                <a:gd name="connsiteY6" fmla="*/ 97804 h 3022978"/>
                <a:gd name="connsiteX7" fmla="*/ 4938 w 2200458"/>
                <a:gd name="connsiteY7" fmla="*/ 0 h 3022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00458" h="3022978">
                  <a:moveTo>
                    <a:pt x="4938" y="0"/>
                  </a:moveTo>
                  <a:lnTo>
                    <a:pt x="2195520" y="0"/>
                  </a:lnTo>
                  <a:lnTo>
                    <a:pt x="2200458" y="97804"/>
                  </a:lnTo>
                  <a:lnTo>
                    <a:pt x="2200458" y="1922749"/>
                  </a:lnTo>
                  <a:cubicBezTo>
                    <a:pt x="2200458" y="2530389"/>
                    <a:pt x="1707869" y="3022978"/>
                    <a:pt x="1100229" y="3022978"/>
                  </a:cubicBezTo>
                  <a:cubicBezTo>
                    <a:pt x="492589" y="3022978"/>
                    <a:pt x="0" y="2530389"/>
                    <a:pt x="0" y="1922749"/>
                  </a:cubicBezTo>
                  <a:lnTo>
                    <a:pt x="0" y="97804"/>
                  </a:lnTo>
                  <a:lnTo>
                    <a:pt x="493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0" name="Rectangle 39">
            <a:extLst>
              <a:ext uri="{FF2B5EF4-FFF2-40B4-BE49-F238E27FC236}">
                <a16:creationId xmlns:a16="http://schemas.microsoft.com/office/drawing/2014/main" xmlns="" id="{F96D347E-F13C-440B-9D04-1A0262A28079}"/>
              </a:ext>
            </a:extLst>
          </p:cNvPr>
          <p:cNvSpPr/>
          <p:nvPr/>
        </p:nvSpPr>
        <p:spPr>
          <a:xfrm>
            <a:off x="6335694" y="3656229"/>
            <a:ext cx="2210378" cy="1938992"/>
          </a:xfrm>
          <a:prstGeom prst="rect">
            <a:avLst/>
          </a:prstGeom>
        </p:spPr>
        <p:txBody>
          <a:bodyPr wrap="square">
            <a:spAutoFit/>
          </a:bodyPr>
          <a:lstStyle/>
          <a:p>
            <a:pPr algn="ctr"/>
            <a:r>
              <a:rPr lang="en-US" sz="1200" dirty="0" smtClean="0">
                <a:solidFill>
                  <a:schemeClr val="bg1"/>
                </a:solidFill>
                <a:latin typeface="arial"/>
              </a:rPr>
              <a:t>Problems with the </a:t>
            </a:r>
            <a:r>
              <a:rPr lang="en-US" sz="1200" b="1" dirty="0" smtClean="0">
                <a:solidFill>
                  <a:schemeClr val="bg1"/>
                </a:solidFill>
                <a:latin typeface="arial"/>
              </a:rPr>
              <a:t>pancreas</a:t>
            </a:r>
            <a:r>
              <a:rPr lang="en-US" sz="1200" dirty="0" smtClean="0">
                <a:solidFill>
                  <a:schemeClr val="bg1"/>
                </a:solidFill>
                <a:latin typeface="arial"/>
              </a:rPr>
              <a:t> can lead to many health problems. These </a:t>
            </a:r>
            <a:r>
              <a:rPr lang="en-US" sz="1200" dirty="0" err="1" smtClean="0">
                <a:solidFill>
                  <a:schemeClr val="bg1"/>
                </a:solidFill>
                <a:latin typeface="arial"/>
              </a:rPr>
              <a:t>include.</a:t>
            </a:r>
            <a:r>
              <a:rPr lang="en-US" sz="1200" b="1" dirty="0" err="1" smtClean="0">
                <a:solidFill>
                  <a:schemeClr val="bg1"/>
                </a:solidFill>
                <a:latin typeface="arial"/>
              </a:rPr>
              <a:t>Pancreatitis</a:t>
            </a:r>
            <a:r>
              <a:rPr lang="en-US" sz="1200" dirty="0" smtClean="0">
                <a:solidFill>
                  <a:schemeClr val="bg1"/>
                </a:solidFill>
                <a:latin typeface="arial"/>
              </a:rPr>
              <a:t>, or </a:t>
            </a:r>
            <a:r>
              <a:rPr lang="en-US" sz="1200" b="1" dirty="0" smtClean="0">
                <a:solidFill>
                  <a:schemeClr val="bg1"/>
                </a:solidFill>
                <a:latin typeface="arial"/>
              </a:rPr>
              <a:t>inflammation</a:t>
            </a:r>
            <a:r>
              <a:rPr lang="en-US" sz="1200" dirty="0" smtClean="0">
                <a:solidFill>
                  <a:schemeClr val="bg1"/>
                </a:solidFill>
                <a:latin typeface="arial"/>
              </a:rPr>
              <a:t> of the </a:t>
            </a:r>
            <a:r>
              <a:rPr lang="en-US" sz="1200" b="1" dirty="0" smtClean="0">
                <a:solidFill>
                  <a:schemeClr val="bg1"/>
                </a:solidFill>
                <a:latin typeface="arial"/>
              </a:rPr>
              <a:t>pancreas</a:t>
            </a:r>
            <a:r>
              <a:rPr lang="en-US" sz="1200" dirty="0" smtClean="0">
                <a:solidFill>
                  <a:schemeClr val="bg1"/>
                </a:solidFill>
                <a:latin typeface="arial"/>
              </a:rPr>
              <a:t>: This happens when digestive enzymes start digesting the </a:t>
            </a:r>
            <a:r>
              <a:rPr lang="en-US" sz="1200" b="1" dirty="0" smtClean="0">
                <a:solidFill>
                  <a:schemeClr val="bg1"/>
                </a:solidFill>
                <a:latin typeface="arial"/>
              </a:rPr>
              <a:t>pancreas</a:t>
            </a:r>
            <a:r>
              <a:rPr lang="en-US" sz="1200" dirty="0" smtClean="0">
                <a:solidFill>
                  <a:schemeClr val="bg1"/>
                </a:solidFill>
                <a:latin typeface="arial"/>
              </a:rPr>
              <a:t> itself. </a:t>
            </a:r>
            <a:r>
              <a:rPr lang="en-US" sz="1200" b="1" dirty="0" smtClean="0">
                <a:solidFill>
                  <a:schemeClr val="bg1"/>
                </a:solidFill>
                <a:latin typeface="arial"/>
              </a:rPr>
              <a:t>Pancreatic</a:t>
            </a:r>
            <a:r>
              <a:rPr lang="en-US" sz="1200" dirty="0" smtClean="0">
                <a:solidFill>
                  <a:schemeClr val="bg1"/>
                </a:solidFill>
                <a:latin typeface="arial"/>
              </a:rPr>
              <a:t> cancer. </a:t>
            </a:r>
            <a:endParaRPr lang="id-ID" sz="1200" dirty="0">
              <a:solidFill>
                <a:schemeClr val="bg1"/>
              </a:solidFill>
              <a:cs typeface="Segoe UI" panose="020B0502040204020203" pitchFamily="34" charset="0"/>
            </a:endParaRPr>
          </a:p>
        </p:txBody>
      </p:sp>
      <p:sp>
        <p:nvSpPr>
          <p:cNvPr id="25" name="Freeform 49">
            <a:extLst>
              <a:ext uri="{FF2B5EF4-FFF2-40B4-BE49-F238E27FC236}">
                <a16:creationId xmlns:a16="http://schemas.microsoft.com/office/drawing/2014/main" xmlns="" id="{A5741173-C67C-4224-A12F-49C58111031C}"/>
              </a:ext>
            </a:extLst>
          </p:cNvPr>
          <p:cNvSpPr>
            <a:spLocks noChangeAspect="1"/>
          </p:cNvSpPr>
          <p:nvPr/>
        </p:nvSpPr>
        <p:spPr>
          <a:xfrm>
            <a:off x="6976975" y="2624487"/>
            <a:ext cx="927817" cy="927816"/>
          </a:xfrm>
          <a:custGeom>
            <a:avLst/>
            <a:gdLst>
              <a:gd name="connsiteX0" fmla="*/ 1054645 w 3259303"/>
              <a:gd name="connsiteY0" fmla="*/ 0 h 3248084"/>
              <a:gd name="connsiteX1" fmla="*/ 1469772 w 3259303"/>
              <a:gd name="connsiteY1" fmla="*/ 28049 h 3248084"/>
              <a:gd name="connsiteX2" fmla="*/ 1682945 w 3259303"/>
              <a:gd name="connsiteY2" fmla="*/ 740496 h 3248084"/>
              <a:gd name="connsiteX3" fmla="*/ 2417830 w 3259303"/>
              <a:gd name="connsiteY3" fmla="*/ 566592 h 3248084"/>
              <a:gd name="connsiteX4" fmla="*/ 3259303 w 3259303"/>
              <a:gd name="connsiteY4" fmla="*/ 1834410 h 3248084"/>
              <a:gd name="connsiteX5" fmla="*/ 2311244 w 3259303"/>
              <a:gd name="connsiteY5" fmla="*/ 3113448 h 3248084"/>
              <a:gd name="connsiteX6" fmla="*/ 622689 w 3259303"/>
              <a:gd name="connsiteY6" fmla="*/ 2670273 h 3248084"/>
              <a:gd name="connsiteX7" fmla="*/ 398297 w 3259303"/>
              <a:gd name="connsiteY7" fmla="*/ 3248084 h 3248084"/>
              <a:gd name="connsiteX8" fmla="*/ 0 w 3259303"/>
              <a:gd name="connsiteY8" fmla="*/ 3242474 h 3248084"/>
              <a:gd name="connsiteX9" fmla="*/ 218783 w 3259303"/>
              <a:gd name="connsiteY9" fmla="*/ 2333684 h 3248084"/>
              <a:gd name="connsiteX10" fmla="*/ 1593187 w 3259303"/>
              <a:gd name="connsiteY10" fmla="*/ 1997095 h 3248084"/>
              <a:gd name="connsiteX11" fmla="*/ 1250989 w 3259303"/>
              <a:gd name="connsiteY11" fmla="*/ 964889 h 3248084"/>
              <a:gd name="connsiteX12" fmla="*/ 1054645 w 3259303"/>
              <a:gd name="connsiteY12" fmla="*/ 0 h 3248084"/>
              <a:gd name="connsiteX0" fmla="*/ 1054645 w 3259303"/>
              <a:gd name="connsiteY0" fmla="*/ 0 h 3225645"/>
              <a:gd name="connsiteX1" fmla="*/ 1469772 w 3259303"/>
              <a:gd name="connsiteY1" fmla="*/ 5610 h 3225645"/>
              <a:gd name="connsiteX2" fmla="*/ 1682945 w 3259303"/>
              <a:gd name="connsiteY2" fmla="*/ 718057 h 3225645"/>
              <a:gd name="connsiteX3" fmla="*/ 2417830 w 3259303"/>
              <a:gd name="connsiteY3" fmla="*/ 544153 h 3225645"/>
              <a:gd name="connsiteX4" fmla="*/ 3259303 w 3259303"/>
              <a:gd name="connsiteY4" fmla="*/ 1811971 h 3225645"/>
              <a:gd name="connsiteX5" fmla="*/ 2311244 w 3259303"/>
              <a:gd name="connsiteY5" fmla="*/ 3091009 h 3225645"/>
              <a:gd name="connsiteX6" fmla="*/ 622689 w 3259303"/>
              <a:gd name="connsiteY6" fmla="*/ 2647834 h 3225645"/>
              <a:gd name="connsiteX7" fmla="*/ 398297 w 3259303"/>
              <a:gd name="connsiteY7" fmla="*/ 3225645 h 3225645"/>
              <a:gd name="connsiteX8" fmla="*/ 0 w 3259303"/>
              <a:gd name="connsiteY8" fmla="*/ 3220035 h 3225645"/>
              <a:gd name="connsiteX9" fmla="*/ 218783 w 3259303"/>
              <a:gd name="connsiteY9" fmla="*/ 2311245 h 3225645"/>
              <a:gd name="connsiteX10" fmla="*/ 1593187 w 3259303"/>
              <a:gd name="connsiteY10" fmla="*/ 1974656 h 3225645"/>
              <a:gd name="connsiteX11" fmla="*/ 1250989 w 3259303"/>
              <a:gd name="connsiteY11" fmla="*/ 942450 h 3225645"/>
              <a:gd name="connsiteX12" fmla="*/ 1054645 w 3259303"/>
              <a:gd name="connsiteY12" fmla="*/ 0 h 3225645"/>
              <a:gd name="connsiteX0" fmla="*/ 1054645 w 3259303"/>
              <a:gd name="connsiteY0" fmla="*/ 0 h 3242475"/>
              <a:gd name="connsiteX1" fmla="*/ 1469772 w 3259303"/>
              <a:gd name="connsiteY1" fmla="*/ 22440 h 3242475"/>
              <a:gd name="connsiteX2" fmla="*/ 1682945 w 3259303"/>
              <a:gd name="connsiteY2" fmla="*/ 734887 h 3242475"/>
              <a:gd name="connsiteX3" fmla="*/ 2417830 w 3259303"/>
              <a:gd name="connsiteY3" fmla="*/ 560983 h 3242475"/>
              <a:gd name="connsiteX4" fmla="*/ 3259303 w 3259303"/>
              <a:gd name="connsiteY4" fmla="*/ 1828801 h 3242475"/>
              <a:gd name="connsiteX5" fmla="*/ 2311244 w 3259303"/>
              <a:gd name="connsiteY5" fmla="*/ 3107839 h 3242475"/>
              <a:gd name="connsiteX6" fmla="*/ 622689 w 3259303"/>
              <a:gd name="connsiteY6" fmla="*/ 2664664 h 3242475"/>
              <a:gd name="connsiteX7" fmla="*/ 398297 w 3259303"/>
              <a:gd name="connsiteY7" fmla="*/ 3242475 h 3242475"/>
              <a:gd name="connsiteX8" fmla="*/ 0 w 3259303"/>
              <a:gd name="connsiteY8" fmla="*/ 3236865 h 3242475"/>
              <a:gd name="connsiteX9" fmla="*/ 218783 w 3259303"/>
              <a:gd name="connsiteY9" fmla="*/ 2328075 h 3242475"/>
              <a:gd name="connsiteX10" fmla="*/ 1593187 w 3259303"/>
              <a:gd name="connsiteY10" fmla="*/ 1991486 h 3242475"/>
              <a:gd name="connsiteX11" fmla="*/ 1250989 w 3259303"/>
              <a:gd name="connsiteY11" fmla="*/ 959280 h 3242475"/>
              <a:gd name="connsiteX12" fmla="*/ 1054645 w 3259303"/>
              <a:gd name="connsiteY12" fmla="*/ 0 h 3242475"/>
              <a:gd name="connsiteX0" fmla="*/ 1054645 w 3259303"/>
              <a:gd name="connsiteY0" fmla="*/ 0 h 3242475"/>
              <a:gd name="connsiteX1" fmla="*/ 1464162 w 3259303"/>
              <a:gd name="connsiteY1" fmla="*/ 1 h 3242475"/>
              <a:gd name="connsiteX2" fmla="*/ 1682945 w 3259303"/>
              <a:gd name="connsiteY2" fmla="*/ 734887 h 3242475"/>
              <a:gd name="connsiteX3" fmla="*/ 2417830 w 3259303"/>
              <a:gd name="connsiteY3" fmla="*/ 560983 h 3242475"/>
              <a:gd name="connsiteX4" fmla="*/ 3259303 w 3259303"/>
              <a:gd name="connsiteY4" fmla="*/ 1828801 h 3242475"/>
              <a:gd name="connsiteX5" fmla="*/ 2311244 w 3259303"/>
              <a:gd name="connsiteY5" fmla="*/ 3107839 h 3242475"/>
              <a:gd name="connsiteX6" fmla="*/ 622689 w 3259303"/>
              <a:gd name="connsiteY6" fmla="*/ 2664664 h 3242475"/>
              <a:gd name="connsiteX7" fmla="*/ 398297 w 3259303"/>
              <a:gd name="connsiteY7" fmla="*/ 3242475 h 3242475"/>
              <a:gd name="connsiteX8" fmla="*/ 0 w 3259303"/>
              <a:gd name="connsiteY8" fmla="*/ 3236865 h 3242475"/>
              <a:gd name="connsiteX9" fmla="*/ 218783 w 3259303"/>
              <a:gd name="connsiteY9" fmla="*/ 2328075 h 3242475"/>
              <a:gd name="connsiteX10" fmla="*/ 1593187 w 3259303"/>
              <a:gd name="connsiteY10" fmla="*/ 1991486 h 3242475"/>
              <a:gd name="connsiteX11" fmla="*/ 1250989 w 3259303"/>
              <a:gd name="connsiteY11" fmla="*/ 959280 h 3242475"/>
              <a:gd name="connsiteX12" fmla="*/ 1054645 w 3259303"/>
              <a:gd name="connsiteY12" fmla="*/ 0 h 3242475"/>
              <a:gd name="connsiteX0" fmla="*/ 1065864 w 3259303"/>
              <a:gd name="connsiteY0" fmla="*/ 5609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5609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37566 w 3259303"/>
              <a:gd name="connsiteY9" fmla="*/ 2260757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37566 w 3259303"/>
              <a:gd name="connsiteY9" fmla="*/ 2260757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76358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76358 w 3259303"/>
              <a:gd name="connsiteY10" fmla="*/ 1991485 h 3242474"/>
              <a:gd name="connsiteX11" fmla="*/ 1250989 w 3259303"/>
              <a:gd name="connsiteY11" fmla="*/ 959279 h 3242474"/>
              <a:gd name="connsiteX12" fmla="*/ 1065864 w 3259303"/>
              <a:gd name="connsiteY12" fmla="*/ 16828 h 3242474"/>
              <a:gd name="connsiteX0" fmla="*/ 1004156 w 3197595"/>
              <a:gd name="connsiteY0" fmla="*/ 16828 h 3242474"/>
              <a:gd name="connsiteX1" fmla="*/ 1402454 w 3197595"/>
              <a:gd name="connsiteY1" fmla="*/ 0 h 3242474"/>
              <a:gd name="connsiteX2" fmla="*/ 1621237 w 3197595"/>
              <a:gd name="connsiteY2" fmla="*/ 734886 h 3242474"/>
              <a:gd name="connsiteX3" fmla="*/ 2356122 w 3197595"/>
              <a:gd name="connsiteY3" fmla="*/ 560982 h 3242474"/>
              <a:gd name="connsiteX4" fmla="*/ 3197595 w 3197595"/>
              <a:gd name="connsiteY4" fmla="*/ 1828800 h 3242474"/>
              <a:gd name="connsiteX5" fmla="*/ 2249536 w 3197595"/>
              <a:gd name="connsiteY5" fmla="*/ 3107838 h 3242474"/>
              <a:gd name="connsiteX6" fmla="*/ 560981 w 3197595"/>
              <a:gd name="connsiteY6" fmla="*/ 2664663 h 3242474"/>
              <a:gd name="connsiteX7" fmla="*/ 336589 w 3197595"/>
              <a:gd name="connsiteY7" fmla="*/ 3242474 h 3242474"/>
              <a:gd name="connsiteX8" fmla="*/ 0 w 3197595"/>
              <a:gd name="connsiteY8" fmla="*/ 3236864 h 3242474"/>
              <a:gd name="connsiteX9" fmla="*/ 387077 w 3197595"/>
              <a:gd name="connsiteY9" fmla="*/ 2232708 h 3242474"/>
              <a:gd name="connsiteX10" fmla="*/ 1514650 w 3197595"/>
              <a:gd name="connsiteY10" fmla="*/ 1991485 h 3242474"/>
              <a:gd name="connsiteX11" fmla="*/ 1189281 w 3197595"/>
              <a:gd name="connsiteY11" fmla="*/ 959279 h 3242474"/>
              <a:gd name="connsiteX12" fmla="*/ 1004156 w 3197595"/>
              <a:gd name="connsiteY12" fmla="*/ 16828 h 3242474"/>
              <a:gd name="connsiteX0" fmla="*/ 1011476 w 3204915"/>
              <a:gd name="connsiteY0" fmla="*/ 16828 h 3242474"/>
              <a:gd name="connsiteX1" fmla="*/ 1409774 w 3204915"/>
              <a:gd name="connsiteY1" fmla="*/ 0 h 3242474"/>
              <a:gd name="connsiteX2" fmla="*/ 1628557 w 3204915"/>
              <a:gd name="connsiteY2" fmla="*/ 734886 h 3242474"/>
              <a:gd name="connsiteX3" fmla="*/ 2363442 w 3204915"/>
              <a:gd name="connsiteY3" fmla="*/ 560982 h 3242474"/>
              <a:gd name="connsiteX4" fmla="*/ 3204915 w 3204915"/>
              <a:gd name="connsiteY4" fmla="*/ 1828800 h 3242474"/>
              <a:gd name="connsiteX5" fmla="*/ 2256856 w 3204915"/>
              <a:gd name="connsiteY5" fmla="*/ 3107838 h 3242474"/>
              <a:gd name="connsiteX6" fmla="*/ 568301 w 3204915"/>
              <a:gd name="connsiteY6" fmla="*/ 2664663 h 3242474"/>
              <a:gd name="connsiteX7" fmla="*/ 343909 w 3204915"/>
              <a:gd name="connsiteY7" fmla="*/ 3242474 h 3242474"/>
              <a:gd name="connsiteX8" fmla="*/ 7320 w 3204915"/>
              <a:gd name="connsiteY8" fmla="*/ 3236864 h 3242474"/>
              <a:gd name="connsiteX9" fmla="*/ 394397 w 3204915"/>
              <a:gd name="connsiteY9" fmla="*/ 2232708 h 3242474"/>
              <a:gd name="connsiteX10" fmla="*/ 1521970 w 3204915"/>
              <a:gd name="connsiteY10" fmla="*/ 1991485 h 3242474"/>
              <a:gd name="connsiteX11" fmla="*/ 1196601 w 3204915"/>
              <a:gd name="connsiteY11" fmla="*/ 959279 h 3242474"/>
              <a:gd name="connsiteX12" fmla="*/ 1011476 w 3204915"/>
              <a:gd name="connsiteY12" fmla="*/ 16828 h 3242474"/>
              <a:gd name="connsiteX0" fmla="*/ 1007292 w 3200731"/>
              <a:gd name="connsiteY0" fmla="*/ 16828 h 3242474"/>
              <a:gd name="connsiteX1" fmla="*/ 1405590 w 3200731"/>
              <a:gd name="connsiteY1" fmla="*/ 0 h 3242474"/>
              <a:gd name="connsiteX2" fmla="*/ 1624373 w 3200731"/>
              <a:gd name="connsiteY2" fmla="*/ 734886 h 3242474"/>
              <a:gd name="connsiteX3" fmla="*/ 2359258 w 3200731"/>
              <a:gd name="connsiteY3" fmla="*/ 560982 h 3242474"/>
              <a:gd name="connsiteX4" fmla="*/ 3200731 w 3200731"/>
              <a:gd name="connsiteY4" fmla="*/ 1828800 h 3242474"/>
              <a:gd name="connsiteX5" fmla="*/ 2252672 w 3200731"/>
              <a:gd name="connsiteY5" fmla="*/ 3107838 h 3242474"/>
              <a:gd name="connsiteX6" fmla="*/ 564117 w 3200731"/>
              <a:gd name="connsiteY6" fmla="*/ 2664663 h 3242474"/>
              <a:gd name="connsiteX7" fmla="*/ 339725 w 3200731"/>
              <a:gd name="connsiteY7" fmla="*/ 3242474 h 3242474"/>
              <a:gd name="connsiteX8" fmla="*/ 3136 w 3200731"/>
              <a:gd name="connsiteY8" fmla="*/ 3236864 h 3242474"/>
              <a:gd name="connsiteX9" fmla="*/ 390213 w 3200731"/>
              <a:gd name="connsiteY9" fmla="*/ 2232708 h 3242474"/>
              <a:gd name="connsiteX10" fmla="*/ 1517786 w 3200731"/>
              <a:gd name="connsiteY10" fmla="*/ 1991485 h 3242474"/>
              <a:gd name="connsiteX11" fmla="*/ 1192417 w 3200731"/>
              <a:gd name="connsiteY11" fmla="*/ 959279 h 3242474"/>
              <a:gd name="connsiteX12" fmla="*/ 1007292 w 3200731"/>
              <a:gd name="connsiteY12" fmla="*/ 16828 h 3242474"/>
              <a:gd name="connsiteX0" fmla="*/ 1051443 w 3244882"/>
              <a:gd name="connsiteY0" fmla="*/ 16828 h 3242474"/>
              <a:gd name="connsiteX1" fmla="*/ 1449741 w 3244882"/>
              <a:gd name="connsiteY1" fmla="*/ 0 h 3242474"/>
              <a:gd name="connsiteX2" fmla="*/ 1668524 w 3244882"/>
              <a:gd name="connsiteY2" fmla="*/ 734886 h 3242474"/>
              <a:gd name="connsiteX3" fmla="*/ 2403409 w 3244882"/>
              <a:gd name="connsiteY3" fmla="*/ 560982 h 3242474"/>
              <a:gd name="connsiteX4" fmla="*/ 3244882 w 3244882"/>
              <a:gd name="connsiteY4" fmla="*/ 1828800 h 3242474"/>
              <a:gd name="connsiteX5" fmla="*/ 2296823 w 3244882"/>
              <a:gd name="connsiteY5" fmla="*/ 3107838 h 3242474"/>
              <a:gd name="connsiteX6" fmla="*/ 608268 w 3244882"/>
              <a:gd name="connsiteY6" fmla="*/ 2664663 h 3242474"/>
              <a:gd name="connsiteX7" fmla="*/ 383876 w 3244882"/>
              <a:gd name="connsiteY7" fmla="*/ 3242474 h 3242474"/>
              <a:gd name="connsiteX8" fmla="*/ 2408 w 3244882"/>
              <a:gd name="connsiteY8" fmla="*/ 3236864 h 3242474"/>
              <a:gd name="connsiteX9" fmla="*/ 434364 w 3244882"/>
              <a:gd name="connsiteY9" fmla="*/ 2232708 h 3242474"/>
              <a:gd name="connsiteX10" fmla="*/ 1561937 w 3244882"/>
              <a:gd name="connsiteY10" fmla="*/ 1991485 h 3242474"/>
              <a:gd name="connsiteX11" fmla="*/ 1236568 w 3244882"/>
              <a:gd name="connsiteY11" fmla="*/ 959279 h 3242474"/>
              <a:gd name="connsiteX12" fmla="*/ 1051443 w 3244882"/>
              <a:gd name="connsiteY12" fmla="*/ 16828 h 3242474"/>
              <a:gd name="connsiteX0" fmla="*/ 1049313 w 3242752"/>
              <a:gd name="connsiteY0" fmla="*/ 16828 h 3242474"/>
              <a:gd name="connsiteX1" fmla="*/ 1447611 w 3242752"/>
              <a:gd name="connsiteY1" fmla="*/ 0 h 3242474"/>
              <a:gd name="connsiteX2" fmla="*/ 1666394 w 3242752"/>
              <a:gd name="connsiteY2" fmla="*/ 734886 h 3242474"/>
              <a:gd name="connsiteX3" fmla="*/ 2401279 w 3242752"/>
              <a:gd name="connsiteY3" fmla="*/ 560982 h 3242474"/>
              <a:gd name="connsiteX4" fmla="*/ 3242752 w 3242752"/>
              <a:gd name="connsiteY4" fmla="*/ 1828800 h 3242474"/>
              <a:gd name="connsiteX5" fmla="*/ 2294693 w 3242752"/>
              <a:gd name="connsiteY5" fmla="*/ 3107838 h 3242474"/>
              <a:gd name="connsiteX6" fmla="*/ 606138 w 3242752"/>
              <a:gd name="connsiteY6" fmla="*/ 2664663 h 3242474"/>
              <a:gd name="connsiteX7" fmla="*/ 381746 w 3242752"/>
              <a:gd name="connsiteY7" fmla="*/ 3242474 h 3242474"/>
              <a:gd name="connsiteX8" fmla="*/ 278 w 3242752"/>
              <a:gd name="connsiteY8" fmla="*/ 3236864 h 3242474"/>
              <a:gd name="connsiteX9" fmla="*/ 432234 w 3242752"/>
              <a:gd name="connsiteY9" fmla="*/ 2232708 h 3242474"/>
              <a:gd name="connsiteX10" fmla="*/ 1559807 w 3242752"/>
              <a:gd name="connsiteY10" fmla="*/ 1991485 h 3242474"/>
              <a:gd name="connsiteX11" fmla="*/ 1234438 w 3242752"/>
              <a:gd name="connsiteY11" fmla="*/ 959279 h 3242474"/>
              <a:gd name="connsiteX12" fmla="*/ 1049313 w 3242752"/>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294415 w 3242474"/>
              <a:gd name="connsiteY5" fmla="*/ 3107838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294415 w 3242474"/>
              <a:gd name="connsiteY5" fmla="*/ 3107838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294415 w 3242474"/>
              <a:gd name="connsiteY5" fmla="*/ 3107838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294415 w 3242474"/>
              <a:gd name="connsiteY5" fmla="*/ 3107838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300025 w 3242474"/>
              <a:gd name="connsiteY5" fmla="*/ 3046130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300025 w 3242474"/>
              <a:gd name="connsiteY5" fmla="*/ 3046130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300025 w 3242474"/>
              <a:gd name="connsiteY5" fmla="*/ 3046130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300025 w 3242474"/>
              <a:gd name="connsiteY5" fmla="*/ 3046130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186376"/>
              <a:gd name="connsiteY0" fmla="*/ 16828 h 3242474"/>
              <a:gd name="connsiteX1" fmla="*/ 1447333 w 3186376"/>
              <a:gd name="connsiteY1" fmla="*/ 0 h 3242474"/>
              <a:gd name="connsiteX2" fmla="*/ 1666116 w 3186376"/>
              <a:gd name="connsiteY2" fmla="*/ 734886 h 3242474"/>
              <a:gd name="connsiteX3" fmla="*/ 2401001 w 3186376"/>
              <a:gd name="connsiteY3" fmla="*/ 560982 h 3242474"/>
              <a:gd name="connsiteX4" fmla="*/ 3186376 w 3186376"/>
              <a:gd name="connsiteY4" fmla="*/ 1828800 h 3242474"/>
              <a:gd name="connsiteX5" fmla="*/ 2300025 w 3186376"/>
              <a:gd name="connsiteY5" fmla="*/ 3046130 h 3242474"/>
              <a:gd name="connsiteX6" fmla="*/ 605860 w 3186376"/>
              <a:gd name="connsiteY6" fmla="*/ 2664663 h 3242474"/>
              <a:gd name="connsiteX7" fmla="*/ 381468 w 3186376"/>
              <a:gd name="connsiteY7" fmla="*/ 3242474 h 3242474"/>
              <a:gd name="connsiteX8" fmla="*/ 0 w 3186376"/>
              <a:gd name="connsiteY8" fmla="*/ 3236864 h 3242474"/>
              <a:gd name="connsiteX9" fmla="*/ 431956 w 3186376"/>
              <a:gd name="connsiteY9" fmla="*/ 2232708 h 3242474"/>
              <a:gd name="connsiteX10" fmla="*/ 1559529 w 3186376"/>
              <a:gd name="connsiteY10" fmla="*/ 1991485 h 3242474"/>
              <a:gd name="connsiteX11" fmla="*/ 1234160 w 3186376"/>
              <a:gd name="connsiteY11" fmla="*/ 959279 h 3242474"/>
              <a:gd name="connsiteX12" fmla="*/ 1049035 w 3186376"/>
              <a:gd name="connsiteY12" fmla="*/ 16828 h 3242474"/>
              <a:gd name="connsiteX0" fmla="*/ 1049035 w 3186376"/>
              <a:gd name="connsiteY0" fmla="*/ 16828 h 3242474"/>
              <a:gd name="connsiteX1" fmla="*/ 1447333 w 3186376"/>
              <a:gd name="connsiteY1" fmla="*/ 0 h 3242474"/>
              <a:gd name="connsiteX2" fmla="*/ 1666116 w 3186376"/>
              <a:gd name="connsiteY2" fmla="*/ 734886 h 3242474"/>
              <a:gd name="connsiteX3" fmla="*/ 2401001 w 3186376"/>
              <a:gd name="connsiteY3" fmla="*/ 560982 h 3242474"/>
              <a:gd name="connsiteX4" fmla="*/ 3186376 w 3186376"/>
              <a:gd name="connsiteY4" fmla="*/ 1828800 h 3242474"/>
              <a:gd name="connsiteX5" fmla="*/ 2300025 w 3186376"/>
              <a:gd name="connsiteY5" fmla="*/ 3046130 h 3242474"/>
              <a:gd name="connsiteX6" fmla="*/ 605860 w 3186376"/>
              <a:gd name="connsiteY6" fmla="*/ 2664663 h 3242474"/>
              <a:gd name="connsiteX7" fmla="*/ 381468 w 3186376"/>
              <a:gd name="connsiteY7" fmla="*/ 3242474 h 3242474"/>
              <a:gd name="connsiteX8" fmla="*/ 0 w 3186376"/>
              <a:gd name="connsiteY8" fmla="*/ 3236864 h 3242474"/>
              <a:gd name="connsiteX9" fmla="*/ 431956 w 3186376"/>
              <a:gd name="connsiteY9" fmla="*/ 2232708 h 3242474"/>
              <a:gd name="connsiteX10" fmla="*/ 1559529 w 3186376"/>
              <a:gd name="connsiteY10" fmla="*/ 1991485 h 3242474"/>
              <a:gd name="connsiteX11" fmla="*/ 1234160 w 3186376"/>
              <a:gd name="connsiteY11" fmla="*/ 959279 h 3242474"/>
              <a:gd name="connsiteX12" fmla="*/ 1049035 w 3186376"/>
              <a:gd name="connsiteY12" fmla="*/ 16828 h 3242474"/>
              <a:gd name="connsiteX0" fmla="*/ 1049035 w 3186376"/>
              <a:gd name="connsiteY0" fmla="*/ 16828 h 3242474"/>
              <a:gd name="connsiteX1" fmla="*/ 1447333 w 3186376"/>
              <a:gd name="connsiteY1" fmla="*/ 0 h 3242474"/>
              <a:gd name="connsiteX2" fmla="*/ 1666116 w 3186376"/>
              <a:gd name="connsiteY2" fmla="*/ 734886 h 3242474"/>
              <a:gd name="connsiteX3" fmla="*/ 2401001 w 3186376"/>
              <a:gd name="connsiteY3" fmla="*/ 560982 h 3242474"/>
              <a:gd name="connsiteX4" fmla="*/ 3186376 w 3186376"/>
              <a:gd name="connsiteY4" fmla="*/ 1828800 h 3242474"/>
              <a:gd name="connsiteX5" fmla="*/ 2300025 w 3186376"/>
              <a:gd name="connsiteY5" fmla="*/ 3046130 h 3242474"/>
              <a:gd name="connsiteX6" fmla="*/ 605860 w 3186376"/>
              <a:gd name="connsiteY6" fmla="*/ 2664663 h 3242474"/>
              <a:gd name="connsiteX7" fmla="*/ 381468 w 3186376"/>
              <a:gd name="connsiteY7" fmla="*/ 3242474 h 3242474"/>
              <a:gd name="connsiteX8" fmla="*/ 0 w 3186376"/>
              <a:gd name="connsiteY8" fmla="*/ 3236864 h 3242474"/>
              <a:gd name="connsiteX9" fmla="*/ 431956 w 3186376"/>
              <a:gd name="connsiteY9" fmla="*/ 2232708 h 3242474"/>
              <a:gd name="connsiteX10" fmla="*/ 1559529 w 3186376"/>
              <a:gd name="connsiteY10" fmla="*/ 1991485 h 3242474"/>
              <a:gd name="connsiteX11" fmla="*/ 1234160 w 3186376"/>
              <a:gd name="connsiteY11" fmla="*/ 959279 h 3242474"/>
              <a:gd name="connsiteX12" fmla="*/ 1049035 w 3186376"/>
              <a:gd name="connsiteY12" fmla="*/ 16828 h 3242474"/>
              <a:gd name="connsiteX0" fmla="*/ 1049035 w 3203206"/>
              <a:gd name="connsiteY0" fmla="*/ 16828 h 3242474"/>
              <a:gd name="connsiteX1" fmla="*/ 1447333 w 3203206"/>
              <a:gd name="connsiteY1" fmla="*/ 0 h 3242474"/>
              <a:gd name="connsiteX2" fmla="*/ 1666116 w 3203206"/>
              <a:gd name="connsiteY2" fmla="*/ 734886 h 3242474"/>
              <a:gd name="connsiteX3" fmla="*/ 2401001 w 3203206"/>
              <a:gd name="connsiteY3" fmla="*/ 560982 h 3242474"/>
              <a:gd name="connsiteX4" fmla="*/ 3203206 w 3203206"/>
              <a:gd name="connsiteY4" fmla="*/ 1823190 h 3242474"/>
              <a:gd name="connsiteX5" fmla="*/ 2300025 w 3203206"/>
              <a:gd name="connsiteY5" fmla="*/ 3046130 h 3242474"/>
              <a:gd name="connsiteX6" fmla="*/ 605860 w 3203206"/>
              <a:gd name="connsiteY6" fmla="*/ 2664663 h 3242474"/>
              <a:gd name="connsiteX7" fmla="*/ 381468 w 3203206"/>
              <a:gd name="connsiteY7" fmla="*/ 3242474 h 3242474"/>
              <a:gd name="connsiteX8" fmla="*/ 0 w 3203206"/>
              <a:gd name="connsiteY8" fmla="*/ 3236864 h 3242474"/>
              <a:gd name="connsiteX9" fmla="*/ 431956 w 3203206"/>
              <a:gd name="connsiteY9" fmla="*/ 2232708 h 3242474"/>
              <a:gd name="connsiteX10" fmla="*/ 1559529 w 3203206"/>
              <a:gd name="connsiteY10" fmla="*/ 1991485 h 3242474"/>
              <a:gd name="connsiteX11" fmla="*/ 1234160 w 3203206"/>
              <a:gd name="connsiteY11" fmla="*/ 959279 h 3242474"/>
              <a:gd name="connsiteX12" fmla="*/ 1049035 w 3203206"/>
              <a:gd name="connsiteY12" fmla="*/ 16828 h 3242474"/>
              <a:gd name="connsiteX0" fmla="*/ 1049035 w 3203206"/>
              <a:gd name="connsiteY0" fmla="*/ 16828 h 3242474"/>
              <a:gd name="connsiteX1" fmla="*/ 1447333 w 3203206"/>
              <a:gd name="connsiteY1" fmla="*/ 0 h 3242474"/>
              <a:gd name="connsiteX2" fmla="*/ 1666116 w 3203206"/>
              <a:gd name="connsiteY2" fmla="*/ 734886 h 3242474"/>
              <a:gd name="connsiteX3" fmla="*/ 2401001 w 3203206"/>
              <a:gd name="connsiteY3" fmla="*/ 560982 h 3242474"/>
              <a:gd name="connsiteX4" fmla="*/ 3203206 w 3203206"/>
              <a:gd name="connsiteY4" fmla="*/ 1823190 h 3242474"/>
              <a:gd name="connsiteX5" fmla="*/ 2300025 w 3203206"/>
              <a:gd name="connsiteY5" fmla="*/ 3046130 h 3242474"/>
              <a:gd name="connsiteX6" fmla="*/ 605860 w 3203206"/>
              <a:gd name="connsiteY6" fmla="*/ 2664663 h 3242474"/>
              <a:gd name="connsiteX7" fmla="*/ 381468 w 3203206"/>
              <a:gd name="connsiteY7" fmla="*/ 3242474 h 3242474"/>
              <a:gd name="connsiteX8" fmla="*/ 0 w 3203206"/>
              <a:gd name="connsiteY8" fmla="*/ 3236864 h 3242474"/>
              <a:gd name="connsiteX9" fmla="*/ 431956 w 3203206"/>
              <a:gd name="connsiteY9" fmla="*/ 2232708 h 3242474"/>
              <a:gd name="connsiteX10" fmla="*/ 1559529 w 3203206"/>
              <a:gd name="connsiteY10" fmla="*/ 1991485 h 3242474"/>
              <a:gd name="connsiteX11" fmla="*/ 1234160 w 3203206"/>
              <a:gd name="connsiteY11" fmla="*/ 959279 h 3242474"/>
              <a:gd name="connsiteX12" fmla="*/ 1049035 w 3203206"/>
              <a:gd name="connsiteY12" fmla="*/ 16828 h 3242474"/>
              <a:gd name="connsiteX0" fmla="*/ 1049035 w 3203206"/>
              <a:gd name="connsiteY0" fmla="*/ 16828 h 3242474"/>
              <a:gd name="connsiteX1" fmla="*/ 1447333 w 3203206"/>
              <a:gd name="connsiteY1" fmla="*/ 0 h 3242474"/>
              <a:gd name="connsiteX2" fmla="*/ 1666116 w 3203206"/>
              <a:gd name="connsiteY2" fmla="*/ 734886 h 3242474"/>
              <a:gd name="connsiteX3" fmla="*/ 2401001 w 3203206"/>
              <a:gd name="connsiteY3" fmla="*/ 560982 h 3242474"/>
              <a:gd name="connsiteX4" fmla="*/ 3203206 w 3203206"/>
              <a:gd name="connsiteY4" fmla="*/ 1823190 h 3242474"/>
              <a:gd name="connsiteX5" fmla="*/ 2300025 w 3203206"/>
              <a:gd name="connsiteY5" fmla="*/ 3046130 h 3242474"/>
              <a:gd name="connsiteX6" fmla="*/ 605860 w 3203206"/>
              <a:gd name="connsiteY6" fmla="*/ 2664663 h 3242474"/>
              <a:gd name="connsiteX7" fmla="*/ 381468 w 3203206"/>
              <a:gd name="connsiteY7" fmla="*/ 3242474 h 3242474"/>
              <a:gd name="connsiteX8" fmla="*/ 0 w 3203206"/>
              <a:gd name="connsiteY8" fmla="*/ 3236864 h 3242474"/>
              <a:gd name="connsiteX9" fmla="*/ 431956 w 3203206"/>
              <a:gd name="connsiteY9" fmla="*/ 2232708 h 3242474"/>
              <a:gd name="connsiteX10" fmla="*/ 1559529 w 3203206"/>
              <a:gd name="connsiteY10" fmla="*/ 1991485 h 3242474"/>
              <a:gd name="connsiteX11" fmla="*/ 1234160 w 3203206"/>
              <a:gd name="connsiteY11" fmla="*/ 959279 h 3242474"/>
              <a:gd name="connsiteX12" fmla="*/ 1049035 w 3203206"/>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516103 w 3175157"/>
              <a:gd name="connsiteY9" fmla="*/ 224953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516103 w 3175157"/>
              <a:gd name="connsiteY9" fmla="*/ 224953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516103 w 3175157"/>
              <a:gd name="connsiteY9" fmla="*/ 224953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516103 w 3175157"/>
              <a:gd name="connsiteY9" fmla="*/ 224953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203206"/>
              <a:gd name="connsiteY0" fmla="*/ 16828 h 3242474"/>
              <a:gd name="connsiteX1" fmla="*/ 1447333 w 3203206"/>
              <a:gd name="connsiteY1" fmla="*/ 0 h 3242474"/>
              <a:gd name="connsiteX2" fmla="*/ 1666116 w 3203206"/>
              <a:gd name="connsiteY2" fmla="*/ 734886 h 3242474"/>
              <a:gd name="connsiteX3" fmla="*/ 2401001 w 3203206"/>
              <a:gd name="connsiteY3" fmla="*/ 560982 h 3242474"/>
              <a:gd name="connsiteX4" fmla="*/ 3203206 w 3203206"/>
              <a:gd name="connsiteY4" fmla="*/ 1834409 h 3242474"/>
              <a:gd name="connsiteX5" fmla="*/ 2300025 w 3203206"/>
              <a:gd name="connsiteY5" fmla="*/ 3046130 h 3242474"/>
              <a:gd name="connsiteX6" fmla="*/ 605860 w 3203206"/>
              <a:gd name="connsiteY6" fmla="*/ 2664663 h 3242474"/>
              <a:gd name="connsiteX7" fmla="*/ 381468 w 3203206"/>
              <a:gd name="connsiteY7" fmla="*/ 3242474 h 3242474"/>
              <a:gd name="connsiteX8" fmla="*/ 0 w 3203206"/>
              <a:gd name="connsiteY8" fmla="*/ 3236864 h 3242474"/>
              <a:gd name="connsiteX9" fmla="*/ 516103 w 3203206"/>
              <a:gd name="connsiteY9" fmla="*/ 2249538 h 3242474"/>
              <a:gd name="connsiteX10" fmla="*/ 1559529 w 3203206"/>
              <a:gd name="connsiteY10" fmla="*/ 1991485 h 3242474"/>
              <a:gd name="connsiteX11" fmla="*/ 1234160 w 3203206"/>
              <a:gd name="connsiteY11" fmla="*/ 959279 h 3242474"/>
              <a:gd name="connsiteX12" fmla="*/ 1049035 w 3203206"/>
              <a:gd name="connsiteY12" fmla="*/ 16828 h 3242474"/>
              <a:gd name="connsiteX0" fmla="*/ 1049035 w 3203570"/>
              <a:gd name="connsiteY0" fmla="*/ 16828 h 3242474"/>
              <a:gd name="connsiteX1" fmla="*/ 1447333 w 3203570"/>
              <a:gd name="connsiteY1" fmla="*/ 0 h 3242474"/>
              <a:gd name="connsiteX2" fmla="*/ 1666116 w 3203570"/>
              <a:gd name="connsiteY2" fmla="*/ 734886 h 3242474"/>
              <a:gd name="connsiteX3" fmla="*/ 2401001 w 3203570"/>
              <a:gd name="connsiteY3" fmla="*/ 560982 h 3242474"/>
              <a:gd name="connsiteX4" fmla="*/ 3203206 w 3203570"/>
              <a:gd name="connsiteY4" fmla="*/ 1834409 h 3242474"/>
              <a:gd name="connsiteX5" fmla="*/ 2300025 w 3203570"/>
              <a:gd name="connsiteY5" fmla="*/ 3046130 h 3242474"/>
              <a:gd name="connsiteX6" fmla="*/ 605860 w 3203570"/>
              <a:gd name="connsiteY6" fmla="*/ 2664663 h 3242474"/>
              <a:gd name="connsiteX7" fmla="*/ 381468 w 3203570"/>
              <a:gd name="connsiteY7" fmla="*/ 3242474 h 3242474"/>
              <a:gd name="connsiteX8" fmla="*/ 0 w 3203570"/>
              <a:gd name="connsiteY8" fmla="*/ 3236864 h 3242474"/>
              <a:gd name="connsiteX9" fmla="*/ 516103 w 3203570"/>
              <a:gd name="connsiteY9" fmla="*/ 2249538 h 3242474"/>
              <a:gd name="connsiteX10" fmla="*/ 1559529 w 3203570"/>
              <a:gd name="connsiteY10" fmla="*/ 1991485 h 3242474"/>
              <a:gd name="connsiteX11" fmla="*/ 1234160 w 3203570"/>
              <a:gd name="connsiteY11" fmla="*/ 959279 h 3242474"/>
              <a:gd name="connsiteX12" fmla="*/ 1049035 w 3203570"/>
              <a:gd name="connsiteY12" fmla="*/ 16828 h 3242474"/>
              <a:gd name="connsiteX0" fmla="*/ 1049035 w 3203570"/>
              <a:gd name="connsiteY0" fmla="*/ 16828 h 3242474"/>
              <a:gd name="connsiteX1" fmla="*/ 1447333 w 3203570"/>
              <a:gd name="connsiteY1" fmla="*/ 0 h 3242474"/>
              <a:gd name="connsiteX2" fmla="*/ 1666116 w 3203570"/>
              <a:gd name="connsiteY2" fmla="*/ 734886 h 3242474"/>
              <a:gd name="connsiteX3" fmla="*/ 2401001 w 3203570"/>
              <a:gd name="connsiteY3" fmla="*/ 560982 h 3242474"/>
              <a:gd name="connsiteX4" fmla="*/ 3203206 w 3203570"/>
              <a:gd name="connsiteY4" fmla="*/ 1834409 h 3242474"/>
              <a:gd name="connsiteX5" fmla="*/ 2300025 w 3203570"/>
              <a:gd name="connsiteY5" fmla="*/ 3046130 h 3242474"/>
              <a:gd name="connsiteX6" fmla="*/ 605860 w 3203570"/>
              <a:gd name="connsiteY6" fmla="*/ 2664663 h 3242474"/>
              <a:gd name="connsiteX7" fmla="*/ 381468 w 3203570"/>
              <a:gd name="connsiteY7" fmla="*/ 3242474 h 3242474"/>
              <a:gd name="connsiteX8" fmla="*/ 0 w 3203570"/>
              <a:gd name="connsiteY8" fmla="*/ 3236864 h 3242474"/>
              <a:gd name="connsiteX9" fmla="*/ 516103 w 3203570"/>
              <a:gd name="connsiteY9" fmla="*/ 2249538 h 3242474"/>
              <a:gd name="connsiteX10" fmla="*/ 1559529 w 3203570"/>
              <a:gd name="connsiteY10" fmla="*/ 1991485 h 3242474"/>
              <a:gd name="connsiteX11" fmla="*/ 1234160 w 3203570"/>
              <a:gd name="connsiteY11" fmla="*/ 959279 h 3242474"/>
              <a:gd name="connsiteX12" fmla="*/ 1049035 w 3203570"/>
              <a:gd name="connsiteY12" fmla="*/ 16828 h 3242474"/>
              <a:gd name="connsiteX0" fmla="*/ 1049035 w 3203570"/>
              <a:gd name="connsiteY0" fmla="*/ 16828 h 3242474"/>
              <a:gd name="connsiteX1" fmla="*/ 1447333 w 3203570"/>
              <a:gd name="connsiteY1" fmla="*/ 0 h 3242474"/>
              <a:gd name="connsiteX2" fmla="*/ 1666116 w 3203570"/>
              <a:gd name="connsiteY2" fmla="*/ 734886 h 3242474"/>
              <a:gd name="connsiteX3" fmla="*/ 2401001 w 3203570"/>
              <a:gd name="connsiteY3" fmla="*/ 560982 h 3242474"/>
              <a:gd name="connsiteX4" fmla="*/ 3203206 w 3203570"/>
              <a:gd name="connsiteY4" fmla="*/ 1834409 h 3242474"/>
              <a:gd name="connsiteX5" fmla="*/ 2300025 w 3203570"/>
              <a:gd name="connsiteY5" fmla="*/ 3046130 h 3242474"/>
              <a:gd name="connsiteX6" fmla="*/ 605860 w 3203570"/>
              <a:gd name="connsiteY6" fmla="*/ 2664663 h 3242474"/>
              <a:gd name="connsiteX7" fmla="*/ 381468 w 3203570"/>
              <a:gd name="connsiteY7" fmla="*/ 3242474 h 3242474"/>
              <a:gd name="connsiteX8" fmla="*/ 0 w 3203570"/>
              <a:gd name="connsiteY8" fmla="*/ 3236864 h 3242474"/>
              <a:gd name="connsiteX9" fmla="*/ 516103 w 3203570"/>
              <a:gd name="connsiteY9" fmla="*/ 2249538 h 3242474"/>
              <a:gd name="connsiteX10" fmla="*/ 1559529 w 3203570"/>
              <a:gd name="connsiteY10" fmla="*/ 1991485 h 3242474"/>
              <a:gd name="connsiteX11" fmla="*/ 1234160 w 3203570"/>
              <a:gd name="connsiteY11" fmla="*/ 959279 h 3242474"/>
              <a:gd name="connsiteX12" fmla="*/ 1049035 w 3203570"/>
              <a:gd name="connsiteY12" fmla="*/ 16828 h 3242474"/>
              <a:gd name="connsiteX0" fmla="*/ 1049035 w 3203570"/>
              <a:gd name="connsiteY0" fmla="*/ 16828 h 3242474"/>
              <a:gd name="connsiteX1" fmla="*/ 1447333 w 3203570"/>
              <a:gd name="connsiteY1" fmla="*/ 0 h 3242474"/>
              <a:gd name="connsiteX2" fmla="*/ 1666116 w 3203570"/>
              <a:gd name="connsiteY2" fmla="*/ 734886 h 3242474"/>
              <a:gd name="connsiteX3" fmla="*/ 2401001 w 3203570"/>
              <a:gd name="connsiteY3" fmla="*/ 560982 h 3242474"/>
              <a:gd name="connsiteX4" fmla="*/ 3203206 w 3203570"/>
              <a:gd name="connsiteY4" fmla="*/ 1834409 h 3242474"/>
              <a:gd name="connsiteX5" fmla="*/ 2300025 w 3203570"/>
              <a:gd name="connsiteY5" fmla="*/ 3046130 h 3242474"/>
              <a:gd name="connsiteX6" fmla="*/ 605860 w 3203570"/>
              <a:gd name="connsiteY6" fmla="*/ 2664663 h 3242474"/>
              <a:gd name="connsiteX7" fmla="*/ 381468 w 3203570"/>
              <a:gd name="connsiteY7" fmla="*/ 3242474 h 3242474"/>
              <a:gd name="connsiteX8" fmla="*/ 0 w 3203570"/>
              <a:gd name="connsiteY8" fmla="*/ 3236864 h 3242474"/>
              <a:gd name="connsiteX9" fmla="*/ 516103 w 3203570"/>
              <a:gd name="connsiteY9" fmla="*/ 2249538 h 3242474"/>
              <a:gd name="connsiteX10" fmla="*/ 1559529 w 3203570"/>
              <a:gd name="connsiteY10" fmla="*/ 1991485 h 3242474"/>
              <a:gd name="connsiteX11" fmla="*/ 1234160 w 3203570"/>
              <a:gd name="connsiteY11" fmla="*/ 959279 h 3242474"/>
              <a:gd name="connsiteX12" fmla="*/ 1049035 w 3203570"/>
              <a:gd name="connsiteY12" fmla="*/ 16828 h 3242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03570" h="3242474">
                <a:moveTo>
                  <a:pt x="1049035" y="16828"/>
                </a:moveTo>
                <a:lnTo>
                  <a:pt x="1447333" y="0"/>
                </a:lnTo>
                <a:cubicBezTo>
                  <a:pt x="1441724" y="284231"/>
                  <a:pt x="1413674" y="613340"/>
                  <a:pt x="1666116" y="734886"/>
                </a:cubicBezTo>
                <a:cubicBezTo>
                  <a:pt x="1888639" y="783504"/>
                  <a:pt x="1937256" y="473095"/>
                  <a:pt x="2401001" y="560982"/>
                </a:cubicBezTo>
                <a:cubicBezTo>
                  <a:pt x="2875965" y="635779"/>
                  <a:pt x="3216295" y="1035945"/>
                  <a:pt x="3203206" y="1834409"/>
                </a:cubicBezTo>
                <a:cubicBezTo>
                  <a:pt x="3175156" y="2587994"/>
                  <a:pt x="2844177" y="2814257"/>
                  <a:pt x="2300025" y="3046130"/>
                </a:cubicBezTo>
                <a:cubicBezTo>
                  <a:pt x="1406194" y="3347190"/>
                  <a:pt x="820903" y="2705801"/>
                  <a:pt x="605860" y="2664663"/>
                </a:cubicBezTo>
                <a:cubicBezTo>
                  <a:pt x="379598" y="2621655"/>
                  <a:pt x="355288" y="2954503"/>
                  <a:pt x="381468" y="3242474"/>
                </a:cubicBezTo>
                <a:lnTo>
                  <a:pt x="0" y="3236864"/>
                </a:lnTo>
                <a:cubicBezTo>
                  <a:pt x="9350" y="2823607"/>
                  <a:pt x="-31788" y="2191567"/>
                  <a:pt x="516103" y="2249538"/>
                </a:cubicBezTo>
                <a:cubicBezTo>
                  <a:pt x="918138" y="2305637"/>
                  <a:pt x="1303347" y="2423441"/>
                  <a:pt x="1559529" y="1991485"/>
                </a:cubicBezTo>
                <a:cubicBezTo>
                  <a:pt x="1720344" y="1686686"/>
                  <a:pt x="1701645" y="1337006"/>
                  <a:pt x="1234160" y="959279"/>
                </a:cubicBezTo>
                <a:cubicBezTo>
                  <a:pt x="1155622" y="891961"/>
                  <a:pt x="981717" y="516102"/>
                  <a:pt x="1049035" y="1682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bg1"/>
              </a:solidFill>
            </a:endParaRPr>
          </a:p>
        </p:txBody>
      </p:sp>
      <p:grpSp>
        <p:nvGrpSpPr>
          <p:cNvPr id="48" name="Group 47">
            <a:extLst>
              <a:ext uri="{FF2B5EF4-FFF2-40B4-BE49-F238E27FC236}">
                <a16:creationId xmlns:a16="http://schemas.microsoft.com/office/drawing/2014/main" xmlns="" id="{6BDF2750-7FED-4C10-AC5E-E3F88D1DF2D6}"/>
              </a:ext>
            </a:extLst>
          </p:cNvPr>
          <p:cNvGrpSpPr/>
          <p:nvPr/>
        </p:nvGrpSpPr>
        <p:grpSpPr>
          <a:xfrm>
            <a:off x="3506589" y="1193801"/>
            <a:ext cx="2489060" cy="4749800"/>
            <a:chOff x="3901933" y="1533231"/>
            <a:chExt cx="2200458" cy="4199071"/>
          </a:xfrm>
        </p:grpSpPr>
        <p:sp>
          <p:nvSpPr>
            <p:cNvPr id="32" name="Freeform: Shape 31">
              <a:extLst>
                <a:ext uri="{FF2B5EF4-FFF2-40B4-BE49-F238E27FC236}">
                  <a16:creationId xmlns:a16="http://schemas.microsoft.com/office/drawing/2014/main" xmlns="" id="{F45AAD83-7BF2-4D37-A68A-F29CCECB64BE}"/>
                </a:ext>
              </a:extLst>
            </p:cNvPr>
            <p:cNvSpPr/>
            <p:nvPr/>
          </p:nvSpPr>
          <p:spPr>
            <a:xfrm>
              <a:off x="3927512" y="1533231"/>
              <a:ext cx="2149300" cy="865948"/>
            </a:xfrm>
            <a:custGeom>
              <a:avLst/>
              <a:gdLst>
                <a:gd name="connsiteX0" fmla="*/ 1074650 w 2149300"/>
                <a:gd name="connsiteY0" fmla="*/ 0 h 865948"/>
                <a:gd name="connsiteX1" fmla="*/ 2125415 w 2149300"/>
                <a:gd name="connsiteY1" fmla="*/ 773054 h 865948"/>
                <a:gd name="connsiteX2" fmla="*/ 2149300 w 2149300"/>
                <a:gd name="connsiteY2" fmla="*/ 865948 h 865948"/>
                <a:gd name="connsiteX3" fmla="*/ 0 w 2149300"/>
                <a:gd name="connsiteY3" fmla="*/ 865948 h 865948"/>
                <a:gd name="connsiteX4" fmla="*/ 23885 w 2149300"/>
                <a:gd name="connsiteY4" fmla="*/ 773054 h 865948"/>
                <a:gd name="connsiteX5" fmla="*/ 1074650 w 2149300"/>
                <a:gd name="connsiteY5" fmla="*/ 0 h 865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49300" h="865948">
                  <a:moveTo>
                    <a:pt x="1074650" y="0"/>
                  </a:moveTo>
                  <a:cubicBezTo>
                    <a:pt x="1568358" y="0"/>
                    <a:pt x="1986113" y="325186"/>
                    <a:pt x="2125415" y="773054"/>
                  </a:cubicBezTo>
                  <a:lnTo>
                    <a:pt x="2149300" y="865948"/>
                  </a:lnTo>
                  <a:lnTo>
                    <a:pt x="0" y="865948"/>
                  </a:lnTo>
                  <a:lnTo>
                    <a:pt x="23885" y="773054"/>
                  </a:lnTo>
                  <a:cubicBezTo>
                    <a:pt x="163187" y="325186"/>
                    <a:pt x="580943" y="0"/>
                    <a:pt x="107465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82880" rtlCol="0" anchor="b"/>
            <a:lstStyle/>
            <a:p>
              <a:pPr algn="ctr"/>
              <a:r>
                <a:rPr lang="en-US" b="1" dirty="0" smtClean="0"/>
                <a:t>KIDNEY</a:t>
              </a:r>
              <a:endParaRPr lang="id-ID" b="1" dirty="0"/>
            </a:p>
          </p:txBody>
        </p:sp>
        <p:sp>
          <p:nvSpPr>
            <p:cNvPr id="33" name="Freeform: Shape 32">
              <a:extLst>
                <a:ext uri="{FF2B5EF4-FFF2-40B4-BE49-F238E27FC236}">
                  <a16:creationId xmlns:a16="http://schemas.microsoft.com/office/drawing/2014/main" xmlns="" id="{6D17D52C-ADC1-434C-8A18-02E9E376D3A8}"/>
                </a:ext>
              </a:extLst>
            </p:cNvPr>
            <p:cNvSpPr/>
            <p:nvPr/>
          </p:nvSpPr>
          <p:spPr>
            <a:xfrm>
              <a:off x="3901933" y="2535655"/>
              <a:ext cx="2200458" cy="3196647"/>
            </a:xfrm>
            <a:custGeom>
              <a:avLst/>
              <a:gdLst>
                <a:gd name="connsiteX0" fmla="*/ 4938 w 2200458"/>
                <a:gd name="connsiteY0" fmla="*/ 0 h 3022978"/>
                <a:gd name="connsiteX1" fmla="*/ 2195520 w 2200458"/>
                <a:gd name="connsiteY1" fmla="*/ 0 h 3022978"/>
                <a:gd name="connsiteX2" fmla="*/ 2200458 w 2200458"/>
                <a:gd name="connsiteY2" fmla="*/ 97804 h 3022978"/>
                <a:gd name="connsiteX3" fmla="*/ 2200458 w 2200458"/>
                <a:gd name="connsiteY3" fmla="*/ 1922749 h 3022978"/>
                <a:gd name="connsiteX4" fmla="*/ 1100229 w 2200458"/>
                <a:gd name="connsiteY4" fmla="*/ 3022978 h 3022978"/>
                <a:gd name="connsiteX5" fmla="*/ 0 w 2200458"/>
                <a:gd name="connsiteY5" fmla="*/ 1922749 h 3022978"/>
                <a:gd name="connsiteX6" fmla="*/ 0 w 2200458"/>
                <a:gd name="connsiteY6" fmla="*/ 97804 h 3022978"/>
                <a:gd name="connsiteX7" fmla="*/ 4938 w 2200458"/>
                <a:gd name="connsiteY7" fmla="*/ 0 h 3022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00458" h="3022978">
                  <a:moveTo>
                    <a:pt x="4938" y="0"/>
                  </a:moveTo>
                  <a:lnTo>
                    <a:pt x="2195520" y="0"/>
                  </a:lnTo>
                  <a:lnTo>
                    <a:pt x="2200458" y="97804"/>
                  </a:lnTo>
                  <a:lnTo>
                    <a:pt x="2200458" y="1922749"/>
                  </a:lnTo>
                  <a:cubicBezTo>
                    <a:pt x="2200458" y="2530389"/>
                    <a:pt x="1707869" y="3022978"/>
                    <a:pt x="1100229" y="3022978"/>
                  </a:cubicBezTo>
                  <a:cubicBezTo>
                    <a:pt x="492589" y="3022978"/>
                    <a:pt x="0" y="2530389"/>
                    <a:pt x="0" y="1922749"/>
                  </a:cubicBezTo>
                  <a:lnTo>
                    <a:pt x="0" y="97804"/>
                  </a:lnTo>
                  <a:lnTo>
                    <a:pt x="4938"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5" name="Rectangle 34">
            <a:extLst>
              <a:ext uri="{FF2B5EF4-FFF2-40B4-BE49-F238E27FC236}">
                <a16:creationId xmlns:a16="http://schemas.microsoft.com/office/drawing/2014/main" xmlns="" id="{48A35025-A6B6-4DE3-9CE7-6DE6418A90F2}"/>
              </a:ext>
            </a:extLst>
          </p:cNvPr>
          <p:cNvSpPr/>
          <p:nvPr/>
        </p:nvSpPr>
        <p:spPr>
          <a:xfrm>
            <a:off x="3645930" y="3656229"/>
            <a:ext cx="2210378" cy="1938992"/>
          </a:xfrm>
          <a:prstGeom prst="rect">
            <a:avLst/>
          </a:prstGeom>
        </p:spPr>
        <p:txBody>
          <a:bodyPr wrap="square">
            <a:spAutoFit/>
          </a:bodyPr>
          <a:lstStyle/>
          <a:p>
            <a:pPr algn="ctr"/>
            <a:r>
              <a:rPr lang="en-US" sz="1200" b="1" dirty="0" smtClean="0">
                <a:solidFill>
                  <a:schemeClr val="bg1"/>
                </a:solidFill>
                <a:latin typeface="arial"/>
              </a:rPr>
              <a:t>Kidney failure</a:t>
            </a:r>
            <a:r>
              <a:rPr lang="en-US" sz="1200" dirty="0" smtClean="0">
                <a:solidFill>
                  <a:schemeClr val="bg1"/>
                </a:solidFill>
                <a:latin typeface="arial"/>
              </a:rPr>
              <a:t> is the last (most severe) stage of </a:t>
            </a:r>
            <a:r>
              <a:rPr lang="en-US" sz="1200" dirty="0" err="1" smtClean="0">
                <a:solidFill>
                  <a:schemeClr val="bg1"/>
                </a:solidFill>
                <a:latin typeface="arial"/>
              </a:rPr>
              <a:t>chronic</a:t>
            </a:r>
            <a:r>
              <a:rPr lang="en-US" sz="1200" b="1" dirty="0" err="1" smtClean="0">
                <a:solidFill>
                  <a:schemeClr val="bg1"/>
                </a:solidFill>
                <a:latin typeface="arial"/>
              </a:rPr>
              <a:t>kidney</a:t>
            </a:r>
            <a:r>
              <a:rPr lang="en-US" sz="1200" b="1" dirty="0" smtClean="0">
                <a:solidFill>
                  <a:schemeClr val="bg1"/>
                </a:solidFill>
                <a:latin typeface="arial"/>
              </a:rPr>
              <a:t> disease</a:t>
            </a:r>
            <a:r>
              <a:rPr lang="en-US" sz="1200" dirty="0" smtClean="0">
                <a:solidFill>
                  <a:schemeClr val="bg1"/>
                </a:solidFill>
                <a:latin typeface="arial"/>
              </a:rPr>
              <a:t>. This is why </a:t>
            </a:r>
            <a:r>
              <a:rPr lang="en-US" sz="1200" b="1" dirty="0" smtClean="0">
                <a:solidFill>
                  <a:schemeClr val="bg1"/>
                </a:solidFill>
                <a:latin typeface="arial"/>
              </a:rPr>
              <a:t>kidney failure</a:t>
            </a:r>
            <a:r>
              <a:rPr lang="en-US" sz="1200" dirty="0" smtClean="0">
                <a:solidFill>
                  <a:schemeClr val="bg1"/>
                </a:solidFill>
                <a:latin typeface="arial"/>
              </a:rPr>
              <a:t> is also called end-stage </a:t>
            </a:r>
            <a:r>
              <a:rPr lang="en-US" sz="1200" b="1" dirty="0" smtClean="0">
                <a:solidFill>
                  <a:schemeClr val="bg1"/>
                </a:solidFill>
                <a:latin typeface="arial"/>
              </a:rPr>
              <a:t>renal disease</a:t>
            </a:r>
            <a:r>
              <a:rPr lang="en-US" sz="1200" dirty="0" smtClean="0">
                <a:solidFill>
                  <a:schemeClr val="bg1"/>
                </a:solidFill>
                <a:latin typeface="arial"/>
              </a:rPr>
              <a:t>, or ESRD for short. Diabetes is the most common cause of ESRD. High blood pressure is the second most common cause of ESRD.</a:t>
            </a:r>
            <a:endParaRPr lang="id-ID" sz="1200" dirty="0">
              <a:solidFill>
                <a:schemeClr val="bg1"/>
              </a:solidFill>
              <a:cs typeface="Segoe UI" panose="020B0502040204020203" pitchFamily="34" charset="0"/>
            </a:endParaRPr>
          </a:p>
        </p:txBody>
      </p:sp>
      <p:sp>
        <p:nvSpPr>
          <p:cNvPr id="26" name="Freeform 50">
            <a:extLst>
              <a:ext uri="{FF2B5EF4-FFF2-40B4-BE49-F238E27FC236}">
                <a16:creationId xmlns:a16="http://schemas.microsoft.com/office/drawing/2014/main" xmlns="" id="{0815A5EE-7FB4-4384-935E-E2B8401DC55C}"/>
              </a:ext>
            </a:extLst>
          </p:cNvPr>
          <p:cNvSpPr>
            <a:spLocks noChangeAspect="1"/>
          </p:cNvSpPr>
          <p:nvPr/>
        </p:nvSpPr>
        <p:spPr>
          <a:xfrm>
            <a:off x="4229181" y="2670809"/>
            <a:ext cx="1043875" cy="881494"/>
          </a:xfrm>
          <a:custGeom>
            <a:avLst/>
            <a:gdLst/>
            <a:ahLst/>
            <a:cxnLst/>
            <a:rect l="l" t="t" r="r" b="b"/>
            <a:pathLst>
              <a:path w="3213653" h="2719059">
                <a:moveTo>
                  <a:pt x="1378151" y="1333546"/>
                </a:moveTo>
                <a:cubicBezTo>
                  <a:pt x="1319627" y="1375402"/>
                  <a:pt x="1250513" y="1400241"/>
                  <a:pt x="1177640" y="1404742"/>
                </a:cubicBezTo>
                <a:cubicBezTo>
                  <a:pt x="1183273" y="1421668"/>
                  <a:pt x="1185388" y="1439329"/>
                  <a:pt x="1185029" y="1457608"/>
                </a:cubicBezTo>
                <a:lnTo>
                  <a:pt x="1182201" y="1517198"/>
                </a:lnTo>
                <a:cubicBezTo>
                  <a:pt x="1256472" y="1514781"/>
                  <a:pt x="1326341" y="1484168"/>
                  <a:pt x="1378151" y="1432005"/>
                </a:cubicBezTo>
                <a:close/>
                <a:moveTo>
                  <a:pt x="1765736" y="0"/>
                </a:moveTo>
                <a:cubicBezTo>
                  <a:pt x="1820598" y="0"/>
                  <a:pt x="1865072" y="44474"/>
                  <a:pt x="1865072" y="99336"/>
                </a:cubicBezTo>
                <a:lnTo>
                  <a:pt x="1865072" y="1145199"/>
                </a:lnTo>
                <a:cubicBezTo>
                  <a:pt x="1927584" y="1198906"/>
                  <a:pt x="2002197" y="1234373"/>
                  <a:pt x="2081262" y="1252128"/>
                </a:cubicBezTo>
                <a:cubicBezTo>
                  <a:pt x="2096727" y="1219747"/>
                  <a:pt x="2112543" y="1186289"/>
                  <a:pt x="2123992" y="1149920"/>
                </a:cubicBezTo>
                <a:cubicBezTo>
                  <a:pt x="1899600" y="1041464"/>
                  <a:pt x="1832282" y="585198"/>
                  <a:pt x="1933258" y="437473"/>
                </a:cubicBezTo>
                <a:cubicBezTo>
                  <a:pt x="2028156" y="327848"/>
                  <a:pt x="2131647" y="265468"/>
                  <a:pt x="2345195" y="261608"/>
                </a:cubicBezTo>
                <a:cubicBezTo>
                  <a:pt x="2375702" y="261056"/>
                  <a:pt x="2408455" y="261699"/>
                  <a:pt x="2443750" y="263569"/>
                </a:cubicBezTo>
                <a:cubicBezTo>
                  <a:pt x="2954244" y="291618"/>
                  <a:pt x="3189856" y="886259"/>
                  <a:pt x="3206686" y="1323824"/>
                </a:cubicBezTo>
                <a:cubicBezTo>
                  <a:pt x="3247823" y="2015701"/>
                  <a:pt x="3103839" y="2270013"/>
                  <a:pt x="2853267" y="2462617"/>
                </a:cubicBezTo>
                <a:cubicBezTo>
                  <a:pt x="2511068" y="2735627"/>
                  <a:pt x="2157650" y="2470097"/>
                  <a:pt x="2084722" y="2170906"/>
                </a:cubicBezTo>
                <a:cubicBezTo>
                  <a:pt x="2058544" y="2038140"/>
                  <a:pt x="2127730" y="1922204"/>
                  <a:pt x="2202528" y="1800658"/>
                </a:cubicBezTo>
                <a:lnTo>
                  <a:pt x="2143866" y="1730900"/>
                </a:lnTo>
                <a:cubicBezTo>
                  <a:pt x="2096151" y="1741682"/>
                  <a:pt x="2046910" y="1746675"/>
                  <a:pt x="1997032" y="1746402"/>
                </a:cubicBezTo>
                <a:lnTo>
                  <a:pt x="1887189" y="1736891"/>
                </a:lnTo>
                <a:lnTo>
                  <a:pt x="1887189" y="2619722"/>
                </a:lnTo>
                <a:cubicBezTo>
                  <a:pt x="1887189" y="2674584"/>
                  <a:pt x="1842715" y="2719058"/>
                  <a:pt x="1787853" y="2719058"/>
                </a:cubicBezTo>
                <a:cubicBezTo>
                  <a:pt x="1732991" y="2719058"/>
                  <a:pt x="1688517" y="2674584"/>
                  <a:pt x="1688517" y="2619722"/>
                </a:cubicBezTo>
                <a:lnTo>
                  <a:pt x="1688517" y="1730093"/>
                </a:lnTo>
                <a:cubicBezTo>
                  <a:pt x="1688517" y="1710960"/>
                  <a:pt x="1693926" y="1693091"/>
                  <a:pt x="1704798" y="1678857"/>
                </a:cubicBezTo>
                <a:cubicBezTo>
                  <a:pt x="1659024" y="1659660"/>
                  <a:pt x="1616387" y="1633873"/>
                  <a:pt x="1576823" y="1603655"/>
                </a:cubicBezTo>
                <a:lnTo>
                  <a:pt x="1576823" y="2619723"/>
                </a:lnTo>
                <a:cubicBezTo>
                  <a:pt x="1576823" y="2674585"/>
                  <a:pt x="1532349" y="2719059"/>
                  <a:pt x="1477487" y="2719059"/>
                </a:cubicBezTo>
                <a:cubicBezTo>
                  <a:pt x="1422625" y="2719059"/>
                  <a:pt x="1378151" y="2674585"/>
                  <a:pt x="1378151" y="2619723"/>
                </a:cubicBezTo>
                <a:lnTo>
                  <a:pt x="1378151" y="1615564"/>
                </a:lnTo>
                <a:cubicBezTo>
                  <a:pt x="1313743" y="1650180"/>
                  <a:pt x="1240907" y="1668612"/>
                  <a:pt x="1165758" y="1668570"/>
                </a:cubicBezTo>
                <a:lnTo>
                  <a:pt x="1143358" y="1665899"/>
                </a:lnTo>
                <a:cubicBezTo>
                  <a:pt x="1108602" y="1733381"/>
                  <a:pt x="1056017" y="1769960"/>
                  <a:pt x="1011125" y="1833465"/>
                </a:cubicBezTo>
                <a:cubicBezTo>
                  <a:pt x="1085923" y="1955011"/>
                  <a:pt x="1155109" y="2070947"/>
                  <a:pt x="1128931" y="2203713"/>
                </a:cubicBezTo>
                <a:cubicBezTo>
                  <a:pt x="1056003" y="2502904"/>
                  <a:pt x="702585" y="2768434"/>
                  <a:pt x="360386" y="2495424"/>
                </a:cubicBezTo>
                <a:cubicBezTo>
                  <a:pt x="109814" y="2302820"/>
                  <a:pt x="-34170" y="2048508"/>
                  <a:pt x="6967" y="1356631"/>
                </a:cubicBezTo>
                <a:cubicBezTo>
                  <a:pt x="23797" y="919066"/>
                  <a:pt x="259409" y="324425"/>
                  <a:pt x="769903" y="296376"/>
                </a:cubicBezTo>
                <a:cubicBezTo>
                  <a:pt x="805198" y="294506"/>
                  <a:pt x="837951" y="293863"/>
                  <a:pt x="868458" y="294415"/>
                </a:cubicBezTo>
                <a:cubicBezTo>
                  <a:pt x="1082006" y="298276"/>
                  <a:pt x="1185497" y="360655"/>
                  <a:pt x="1280395" y="470280"/>
                </a:cubicBezTo>
                <a:cubicBezTo>
                  <a:pt x="1381371" y="618005"/>
                  <a:pt x="1314053" y="1074271"/>
                  <a:pt x="1089661" y="1182727"/>
                </a:cubicBezTo>
                <a:cubicBezTo>
                  <a:pt x="1098183" y="1209798"/>
                  <a:pt x="1109125" y="1235256"/>
                  <a:pt x="1120578" y="1259840"/>
                </a:cubicBezTo>
                <a:cubicBezTo>
                  <a:pt x="1123656" y="1260899"/>
                  <a:pt x="1126770" y="1260948"/>
                  <a:pt x="1129891" y="1260950"/>
                </a:cubicBezTo>
                <a:cubicBezTo>
                  <a:pt x="1227949" y="1261006"/>
                  <a:pt x="1320161" y="1214330"/>
                  <a:pt x="1378151" y="1135267"/>
                </a:cubicBezTo>
                <a:lnTo>
                  <a:pt x="1378151" y="118395"/>
                </a:lnTo>
                <a:cubicBezTo>
                  <a:pt x="1378151" y="63533"/>
                  <a:pt x="1422625" y="19059"/>
                  <a:pt x="1477487" y="19059"/>
                </a:cubicBezTo>
                <a:cubicBezTo>
                  <a:pt x="1532349" y="19059"/>
                  <a:pt x="1576823" y="63533"/>
                  <a:pt x="1576823" y="118395"/>
                </a:cubicBezTo>
                <a:lnTo>
                  <a:pt x="1576823" y="1413063"/>
                </a:lnTo>
                <a:cubicBezTo>
                  <a:pt x="1680597" y="1536757"/>
                  <a:pt x="1834575" y="1607590"/>
                  <a:pt x="1997786" y="1608484"/>
                </a:cubicBezTo>
                <a:lnTo>
                  <a:pt x="2057480" y="1605248"/>
                </a:lnTo>
                <a:cubicBezTo>
                  <a:pt x="2038910" y="1561698"/>
                  <a:pt x="2027992" y="1505121"/>
                  <a:pt x="2028624" y="1424801"/>
                </a:cubicBezTo>
                <a:lnTo>
                  <a:pt x="2034537" y="1382501"/>
                </a:lnTo>
                <a:cubicBezTo>
                  <a:pt x="1972012" y="1367348"/>
                  <a:pt x="1912047" y="1342676"/>
                  <a:pt x="1856155" y="1310037"/>
                </a:cubicBezTo>
                <a:cubicBezTo>
                  <a:pt x="1840993" y="1344880"/>
                  <a:pt x="1806188" y="1369059"/>
                  <a:pt x="1765736" y="1369059"/>
                </a:cubicBezTo>
                <a:cubicBezTo>
                  <a:pt x="1710874" y="1369059"/>
                  <a:pt x="1666400" y="1324585"/>
                  <a:pt x="1666400" y="1269723"/>
                </a:cubicBezTo>
                <a:lnTo>
                  <a:pt x="1666400" y="99336"/>
                </a:lnTo>
                <a:cubicBezTo>
                  <a:pt x="1666400" y="44474"/>
                  <a:pt x="1710874" y="0"/>
                  <a:pt x="176573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bg1"/>
              </a:solidFill>
            </a:endParaRPr>
          </a:p>
        </p:txBody>
      </p:sp>
      <p:grpSp>
        <p:nvGrpSpPr>
          <p:cNvPr id="50" name="Group 49">
            <a:extLst>
              <a:ext uri="{FF2B5EF4-FFF2-40B4-BE49-F238E27FC236}">
                <a16:creationId xmlns:a16="http://schemas.microsoft.com/office/drawing/2014/main" xmlns="" id="{08FD735E-C990-43A0-87DE-D2D57E929172}"/>
              </a:ext>
            </a:extLst>
          </p:cNvPr>
          <p:cNvGrpSpPr/>
          <p:nvPr/>
        </p:nvGrpSpPr>
        <p:grpSpPr>
          <a:xfrm>
            <a:off x="8886117" y="1193801"/>
            <a:ext cx="2489060" cy="4749800"/>
            <a:chOff x="8781584" y="1369256"/>
            <a:chExt cx="2200458" cy="4199071"/>
          </a:xfrm>
        </p:grpSpPr>
        <p:sp>
          <p:nvSpPr>
            <p:cNvPr id="42" name="Freeform: Shape 41">
              <a:extLst>
                <a:ext uri="{FF2B5EF4-FFF2-40B4-BE49-F238E27FC236}">
                  <a16:creationId xmlns:a16="http://schemas.microsoft.com/office/drawing/2014/main" xmlns="" id="{A0EFEF83-852A-49E6-9A7C-AD0A3A8EBD27}"/>
                </a:ext>
              </a:extLst>
            </p:cNvPr>
            <p:cNvSpPr/>
            <p:nvPr/>
          </p:nvSpPr>
          <p:spPr>
            <a:xfrm>
              <a:off x="8807163" y="1369256"/>
              <a:ext cx="2149300" cy="865948"/>
            </a:xfrm>
            <a:custGeom>
              <a:avLst/>
              <a:gdLst>
                <a:gd name="connsiteX0" fmla="*/ 1074650 w 2149300"/>
                <a:gd name="connsiteY0" fmla="*/ 0 h 865948"/>
                <a:gd name="connsiteX1" fmla="*/ 2125415 w 2149300"/>
                <a:gd name="connsiteY1" fmla="*/ 773054 h 865948"/>
                <a:gd name="connsiteX2" fmla="*/ 2149300 w 2149300"/>
                <a:gd name="connsiteY2" fmla="*/ 865948 h 865948"/>
                <a:gd name="connsiteX3" fmla="*/ 0 w 2149300"/>
                <a:gd name="connsiteY3" fmla="*/ 865948 h 865948"/>
                <a:gd name="connsiteX4" fmla="*/ 23885 w 2149300"/>
                <a:gd name="connsiteY4" fmla="*/ 773054 h 865948"/>
                <a:gd name="connsiteX5" fmla="*/ 1074650 w 2149300"/>
                <a:gd name="connsiteY5" fmla="*/ 0 h 865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49300" h="865948">
                  <a:moveTo>
                    <a:pt x="1074650" y="0"/>
                  </a:moveTo>
                  <a:cubicBezTo>
                    <a:pt x="1568358" y="0"/>
                    <a:pt x="1986113" y="325186"/>
                    <a:pt x="2125415" y="773054"/>
                  </a:cubicBezTo>
                  <a:lnTo>
                    <a:pt x="2149300" y="865948"/>
                  </a:lnTo>
                  <a:lnTo>
                    <a:pt x="0" y="865948"/>
                  </a:lnTo>
                  <a:lnTo>
                    <a:pt x="23885" y="773054"/>
                  </a:lnTo>
                  <a:cubicBezTo>
                    <a:pt x="163187" y="325186"/>
                    <a:pt x="580943" y="0"/>
                    <a:pt x="107465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82880" rtlCol="0" anchor="b"/>
            <a:lstStyle/>
            <a:p>
              <a:pPr algn="ctr"/>
              <a:r>
                <a:rPr lang="en-US" b="1" dirty="0" smtClean="0"/>
                <a:t>LIVER</a:t>
              </a:r>
              <a:endParaRPr lang="id-ID" b="1" dirty="0"/>
            </a:p>
          </p:txBody>
        </p:sp>
        <p:sp>
          <p:nvSpPr>
            <p:cNvPr id="43" name="Freeform: Shape 42">
              <a:extLst>
                <a:ext uri="{FF2B5EF4-FFF2-40B4-BE49-F238E27FC236}">
                  <a16:creationId xmlns:a16="http://schemas.microsoft.com/office/drawing/2014/main" xmlns="" id="{13BEF875-DEA1-43BC-8826-FB3B076DC717}"/>
                </a:ext>
              </a:extLst>
            </p:cNvPr>
            <p:cNvSpPr/>
            <p:nvPr/>
          </p:nvSpPr>
          <p:spPr>
            <a:xfrm>
              <a:off x="8781584" y="2371680"/>
              <a:ext cx="2200458" cy="3196647"/>
            </a:xfrm>
            <a:custGeom>
              <a:avLst/>
              <a:gdLst>
                <a:gd name="connsiteX0" fmla="*/ 4938 w 2200458"/>
                <a:gd name="connsiteY0" fmla="*/ 0 h 3022978"/>
                <a:gd name="connsiteX1" fmla="*/ 2195520 w 2200458"/>
                <a:gd name="connsiteY1" fmla="*/ 0 h 3022978"/>
                <a:gd name="connsiteX2" fmla="*/ 2200458 w 2200458"/>
                <a:gd name="connsiteY2" fmla="*/ 97804 h 3022978"/>
                <a:gd name="connsiteX3" fmla="*/ 2200458 w 2200458"/>
                <a:gd name="connsiteY3" fmla="*/ 1922749 h 3022978"/>
                <a:gd name="connsiteX4" fmla="*/ 1100229 w 2200458"/>
                <a:gd name="connsiteY4" fmla="*/ 3022978 h 3022978"/>
                <a:gd name="connsiteX5" fmla="*/ 0 w 2200458"/>
                <a:gd name="connsiteY5" fmla="*/ 1922749 h 3022978"/>
                <a:gd name="connsiteX6" fmla="*/ 0 w 2200458"/>
                <a:gd name="connsiteY6" fmla="*/ 97804 h 3022978"/>
                <a:gd name="connsiteX7" fmla="*/ 4938 w 2200458"/>
                <a:gd name="connsiteY7" fmla="*/ 0 h 3022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00458" h="3022978">
                  <a:moveTo>
                    <a:pt x="4938" y="0"/>
                  </a:moveTo>
                  <a:lnTo>
                    <a:pt x="2195520" y="0"/>
                  </a:lnTo>
                  <a:lnTo>
                    <a:pt x="2200458" y="97804"/>
                  </a:lnTo>
                  <a:lnTo>
                    <a:pt x="2200458" y="1922749"/>
                  </a:lnTo>
                  <a:cubicBezTo>
                    <a:pt x="2200458" y="2530389"/>
                    <a:pt x="1707869" y="3022978"/>
                    <a:pt x="1100229" y="3022978"/>
                  </a:cubicBezTo>
                  <a:cubicBezTo>
                    <a:pt x="492589" y="3022978"/>
                    <a:pt x="0" y="2530389"/>
                    <a:pt x="0" y="1922749"/>
                  </a:cubicBezTo>
                  <a:lnTo>
                    <a:pt x="0" y="97804"/>
                  </a:lnTo>
                  <a:lnTo>
                    <a:pt x="4938"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5" name="Rectangle 44">
            <a:extLst>
              <a:ext uri="{FF2B5EF4-FFF2-40B4-BE49-F238E27FC236}">
                <a16:creationId xmlns:a16="http://schemas.microsoft.com/office/drawing/2014/main" xmlns="" id="{F24E37FD-7856-4D71-9A93-15EE52ABA809}"/>
              </a:ext>
            </a:extLst>
          </p:cNvPr>
          <p:cNvSpPr/>
          <p:nvPr/>
        </p:nvSpPr>
        <p:spPr>
          <a:xfrm>
            <a:off x="9025458" y="3656229"/>
            <a:ext cx="2210378" cy="1754326"/>
          </a:xfrm>
          <a:prstGeom prst="rect">
            <a:avLst/>
          </a:prstGeom>
        </p:spPr>
        <p:txBody>
          <a:bodyPr wrap="square">
            <a:spAutoFit/>
          </a:bodyPr>
          <a:lstStyle/>
          <a:p>
            <a:pPr algn="ctr"/>
            <a:r>
              <a:rPr lang="en-US" sz="1200" dirty="0" smtClean="0">
                <a:solidFill>
                  <a:schemeClr val="bg1"/>
                </a:solidFill>
                <a:latin typeface="arial"/>
              </a:rPr>
              <a:t>The </a:t>
            </a:r>
            <a:r>
              <a:rPr lang="en-US" sz="1200" b="1" dirty="0" smtClean="0">
                <a:solidFill>
                  <a:schemeClr val="bg1"/>
                </a:solidFill>
                <a:latin typeface="arial"/>
              </a:rPr>
              <a:t>liver</a:t>
            </a:r>
            <a:r>
              <a:rPr lang="en-US" sz="1200" dirty="0" smtClean="0">
                <a:solidFill>
                  <a:schemeClr val="bg1"/>
                </a:solidFill>
                <a:latin typeface="arial"/>
              </a:rPr>
              <a:t> is essential for digesting food and ridding your body of toxic substances. </a:t>
            </a:r>
            <a:r>
              <a:rPr lang="en-US" sz="1200" b="1" dirty="0" smtClean="0">
                <a:solidFill>
                  <a:schemeClr val="bg1"/>
                </a:solidFill>
                <a:latin typeface="arial"/>
              </a:rPr>
              <a:t>Liver disease</a:t>
            </a:r>
            <a:r>
              <a:rPr lang="en-US" sz="1200" dirty="0" smtClean="0">
                <a:solidFill>
                  <a:schemeClr val="bg1"/>
                </a:solidFill>
                <a:latin typeface="arial"/>
              </a:rPr>
              <a:t> can be inherited (genetic) or caused by a variety of factors that </a:t>
            </a:r>
            <a:r>
              <a:rPr lang="en-US" sz="1200" b="1" dirty="0" smtClean="0">
                <a:solidFill>
                  <a:schemeClr val="bg1"/>
                </a:solidFill>
                <a:latin typeface="arial"/>
              </a:rPr>
              <a:t>damage</a:t>
            </a:r>
            <a:r>
              <a:rPr lang="en-US" sz="1200" dirty="0" smtClean="0">
                <a:solidFill>
                  <a:schemeClr val="bg1"/>
                </a:solidFill>
                <a:latin typeface="arial"/>
              </a:rPr>
              <a:t> the </a:t>
            </a:r>
            <a:r>
              <a:rPr lang="en-US" sz="1200" b="1" dirty="0" smtClean="0">
                <a:solidFill>
                  <a:schemeClr val="bg1"/>
                </a:solidFill>
                <a:latin typeface="arial"/>
              </a:rPr>
              <a:t>liver</a:t>
            </a:r>
            <a:r>
              <a:rPr lang="en-US" sz="1200" dirty="0" smtClean="0">
                <a:solidFill>
                  <a:schemeClr val="bg1"/>
                </a:solidFill>
                <a:latin typeface="arial"/>
              </a:rPr>
              <a:t>, such as viruses and alcohol use. </a:t>
            </a:r>
            <a:endParaRPr lang="id-ID" sz="1200" dirty="0">
              <a:solidFill>
                <a:schemeClr val="bg1"/>
              </a:solidFill>
              <a:cs typeface="Segoe UI" panose="020B0502040204020203" pitchFamily="34" charset="0"/>
            </a:endParaRPr>
          </a:p>
        </p:txBody>
      </p:sp>
      <p:sp>
        <p:nvSpPr>
          <p:cNvPr id="24" name="Freeform 48">
            <a:extLst>
              <a:ext uri="{FF2B5EF4-FFF2-40B4-BE49-F238E27FC236}">
                <a16:creationId xmlns:a16="http://schemas.microsoft.com/office/drawing/2014/main" xmlns="" id="{B82F5097-A095-4BDC-819C-7E68ACBB08F8}"/>
              </a:ext>
            </a:extLst>
          </p:cNvPr>
          <p:cNvSpPr>
            <a:spLocks noChangeAspect="1"/>
          </p:cNvSpPr>
          <p:nvPr/>
        </p:nvSpPr>
        <p:spPr>
          <a:xfrm>
            <a:off x="9608709" y="2682946"/>
            <a:ext cx="1043875" cy="869357"/>
          </a:xfrm>
          <a:custGeom>
            <a:avLst/>
            <a:gdLst/>
            <a:ahLst/>
            <a:cxnLst/>
            <a:rect l="l" t="t" r="r" b="b"/>
            <a:pathLst>
              <a:path w="3240001" h="2698329">
                <a:moveTo>
                  <a:pt x="2548075" y="5025"/>
                </a:moveTo>
                <a:cubicBezTo>
                  <a:pt x="2888705" y="21427"/>
                  <a:pt x="3205543" y="144443"/>
                  <a:pt x="3236875" y="324866"/>
                </a:cubicBezTo>
                <a:cubicBezTo>
                  <a:pt x="3272384" y="584869"/>
                  <a:pt x="3000845" y="793843"/>
                  <a:pt x="2654112" y="922630"/>
                </a:cubicBezTo>
                <a:cubicBezTo>
                  <a:pt x="2512076" y="1002818"/>
                  <a:pt x="2288579" y="1396468"/>
                  <a:pt x="2077615" y="1155904"/>
                </a:cubicBezTo>
                <a:cubicBezTo>
                  <a:pt x="1902159" y="985808"/>
                  <a:pt x="1914692" y="662627"/>
                  <a:pt x="1946024" y="426923"/>
                </a:cubicBezTo>
                <a:cubicBezTo>
                  <a:pt x="1958557" y="234957"/>
                  <a:pt x="1977355" y="79442"/>
                  <a:pt x="2209208" y="25983"/>
                </a:cubicBezTo>
                <a:cubicBezTo>
                  <a:pt x="2318345" y="5936"/>
                  <a:pt x="2434532" y="-443"/>
                  <a:pt x="2548075" y="5025"/>
                </a:cubicBezTo>
                <a:close/>
                <a:moveTo>
                  <a:pt x="1184195" y="86"/>
                </a:moveTo>
                <a:cubicBezTo>
                  <a:pt x="1412849" y="2955"/>
                  <a:pt x="1621488" y="77771"/>
                  <a:pt x="1732975" y="244677"/>
                </a:cubicBezTo>
                <a:cubicBezTo>
                  <a:pt x="1866656" y="436642"/>
                  <a:pt x="1793548" y="672347"/>
                  <a:pt x="1801904" y="871602"/>
                </a:cubicBezTo>
                <a:cubicBezTo>
                  <a:pt x="1820702" y="1041698"/>
                  <a:pt x="1996160" y="1255532"/>
                  <a:pt x="1889631" y="1396469"/>
                </a:cubicBezTo>
                <a:cubicBezTo>
                  <a:pt x="1714174" y="1644320"/>
                  <a:pt x="1482324" y="1717219"/>
                  <a:pt x="1300601" y="1906754"/>
                </a:cubicBezTo>
                <a:cubicBezTo>
                  <a:pt x="1068750" y="2152178"/>
                  <a:pt x="736639" y="2754803"/>
                  <a:pt x="442124" y="2694054"/>
                </a:cubicBezTo>
                <a:cubicBezTo>
                  <a:pt x="189385" y="2609005"/>
                  <a:pt x="149697" y="2276103"/>
                  <a:pt x="78680" y="2016101"/>
                </a:cubicBezTo>
                <a:cubicBezTo>
                  <a:pt x="-50823" y="1442635"/>
                  <a:pt x="-61268" y="759824"/>
                  <a:pt x="366928" y="302996"/>
                </a:cubicBezTo>
                <a:cubicBezTo>
                  <a:pt x="563141" y="111638"/>
                  <a:pt x="890211" y="-3604"/>
                  <a:pt x="1184195" y="8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bg1"/>
              </a:solidFill>
            </a:endParaRPr>
          </a:p>
        </p:txBody>
      </p:sp>
      <p:sp>
        <p:nvSpPr>
          <p:cNvPr id="58" name="Freeform: Shape 57">
            <a:extLst>
              <a:ext uri="{FF2B5EF4-FFF2-40B4-BE49-F238E27FC236}">
                <a16:creationId xmlns:a16="http://schemas.microsoft.com/office/drawing/2014/main" xmlns="" id="{9406EA23-60BA-4291-90FC-F829557B00DE}"/>
              </a:ext>
            </a:extLst>
          </p:cNvPr>
          <p:cNvSpPr/>
          <p:nvPr/>
        </p:nvSpPr>
        <p:spPr>
          <a:xfrm flipV="1">
            <a:off x="11179635" y="6249988"/>
            <a:ext cx="419984" cy="608012"/>
          </a:xfrm>
          <a:custGeom>
            <a:avLst/>
            <a:gdLst>
              <a:gd name="connsiteX0" fmla="*/ 1754 w 612980"/>
              <a:gd name="connsiteY0" fmla="*/ 0 h 887414"/>
              <a:gd name="connsiteX1" fmla="*/ 611226 w 612980"/>
              <a:gd name="connsiteY1" fmla="*/ 0 h 887414"/>
              <a:gd name="connsiteX2" fmla="*/ 612980 w 612980"/>
              <a:gd name="connsiteY2" fmla="*/ 17403 h 887414"/>
              <a:gd name="connsiteX3" fmla="*/ 612979 w 612980"/>
              <a:gd name="connsiteY3" fmla="*/ 580924 h 887414"/>
              <a:gd name="connsiteX4" fmla="*/ 306489 w 612980"/>
              <a:gd name="connsiteY4" fmla="*/ 887414 h 887414"/>
              <a:gd name="connsiteX5" fmla="*/ 306490 w 612980"/>
              <a:gd name="connsiteY5" fmla="*/ 887413 h 887414"/>
              <a:gd name="connsiteX6" fmla="*/ 0 w 612980"/>
              <a:gd name="connsiteY6" fmla="*/ 580923 h 887414"/>
              <a:gd name="connsiteX7" fmla="*/ 0 w 612980"/>
              <a:gd name="connsiteY7" fmla="*/ 17403 h 887414"/>
              <a:gd name="connsiteX8" fmla="*/ 1754 w 612980"/>
              <a:gd name="connsiteY8" fmla="*/ 0 h 88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2980" h="887414">
                <a:moveTo>
                  <a:pt x="1754" y="0"/>
                </a:moveTo>
                <a:lnTo>
                  <a:pt x="611226" y="0"/>
                </a:lnTo>
                <a:lnTo>
                  <a:pt x="612980" y="17403"/>
                </a:lnTo>
                <a:cubicBezTo>
                  <a:pt x="612980" y="205243"/>
                  <a:pt x="612979" y="393084"/>
                  <a:pt x="612979" y="580924"/>
                </a:cubicBezTo>
                <a:cubicBezTo>
                  <a:pt x="612979" y="750194"/>
                  <a:pt x="475759" y="887414"/>
                  <a:pt x="306489" y="887414"/>
                </a:cubicBezTo>
                <a:lnTo>
                  <a:pt x="306490" y="887413"/>
                </a:lnTo>
                <a:cubicBezTo>
                  <a:pt x="137220" y="887413"/>
                  <a:pt x="0" y="750193"/>
                  <a:pt x="0" y="580923"/>
                </a:cubicBezTo>
                <a:lnTo>
                  <a:pt x="0" y="17403"/>
                </a:lnTo>
                <a:lnTo>
                  <a:pt x="1754"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9" name="Freeform: Shape 58">
            <a:extLst>
              <a:ext uri="{FF2B5EF4-FFF2-40B4-BE49-F238E27FC236}">
                <a16:creationId xmlns:a16="http://schemas.microsoft.com/office/drawing/2014/main" xmlns="" id="{04E8E037-BDEB-4789-A6AB-E9A95F54C2E7}"/>
              </a:ext>
            </a:extLst>
          </p:cNvPr>
          <p:cNvSpPr/>
          <p:nvPr/>
        </p:nvSpPr>
        <p:spPr>
          <a:xfrm>
            <a:off x="601672" y="-1"/>
            <a:ext cx="612980" cy="887414"/>
          </a:xfrm>
          <a:custGeom>
            <a:avLst/>
            <a:gdLst>
              <a:gd name="connsiteX0" fmla="*/ 1754 w 612980"/>
              <a:gd name="connsiteY0" fmla="*/ 0 h 887414"/>
              <a:gd name="connsiteX1" fmla="*/ 611226 w 612980"/>
              <a:gd name="connsiteY1" fmla="*/ 0 h 887414"/>
              <a:gd name="connsiteX2" fmla="*/ 612980 w 612980"/>
              <a:gd name="connsiteY2" fmla="*/ 17403 h 887414"/>
              <a:gd name="connsiteX3" fmla="*/ 612979 w 612980"/>
              <a:gd name="connsiteY3" fmla="*/ 580924 h 887414"/>
              <a:gd name="connsiteX4" fmla="*/ 306489 w 612980"/>
              <a:gd name="connsiteY4" fmla="*/ 887414 h 887414"/>
              <a:gd name="connsiteX5" fmla="*/ 306490 w 612980"/>
              <a:gd name="connsiteY5" fmla="*/ 887413 h 887414"/>
              <a:gd name="connsiteX6" fmla="*/ 0 w 612980"/>
              <a:gd name="connsiteY6" fmla="*/ 580923 h 887414"/>
              <a:gd name="connsiteX7" fmla="*/ 0 w 612980"/>
              <a:gd name="connsiteY7" fmla="*/ 17403 h 887414"/>
              <a:gd name="connsiteX8" fmla="*/ 1754 w 612980"/>
              <a:gd name="connsiteY8" fmla="*/ 0 h 88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2980" h="887414">
                <a:moveTo>
                  <a:pt x="1754" y="0"/>
                </a:moveTo>
                <a:lnTo>
                  <a:pt x="611226" y="0"/>
                </a:lnTo>
                <a:lnTo>
                  <a:pt x="612980" y="17403"/>
                </a:lnTo>
                <a:cubicBezTo>
                  <a:pt x="612980" y="205243"/>
                  <a:pt x="612979" y="393084"/>
                  <a:pt x="612979" y="580924"/>
                </a:cubicBezTo>
                <a:cubicBezTo>
                  <a:pt x="612979" y="750194"/>
                  <a:pt x="475759" y="887414"/>
                  <a:pt x="306489" y="887414"/>
                </a:cubicBezTo>
                <a:lnTo>
                  <a:pt x="306490" y="887413"/>
                </a:lnTo>
                <a:cubicBezTo>
                  <a:pt x="137220" y="887413"/>
                  <a:pt x="0" y="750193"/>
                  <a:pt x="0" y="580923"/>
                </a:cubicBezTo>
                <a:lnTo>
                  <a:pt x="0" y="17403"/>
                </a:lnTo>
                <a:lnTo>
                  <a:pt x="1754"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60" name="Group 59">
            <a:extLst>
              <a:ext uri="{FF2B5EF4-FFF2-40B4-BE49-F238E27FC236}">
                <a16:creationId xmlns:a16="http://schemas.microsoft.com/office/drawing/2014/main" xmlns="" id="{DE0C0E5E-5ADD-4F0F-9E17-C7B321C728A2}"/>
              </a:ext>
            </a:extLst>
          </p:cNvPr>
          <p:cNvGrpSpPr/>
          <p:nvPr/>
        </p:nvGrpSpPr>
        <p:grpSpPr>
          <a:xfrm>
            <a:off x="640322" y="171600"/>
            <a:ext cx="543423" cy="504526"/>
            <a:chOff x="-227013" y="622300"/>
            <a:chExt cx="2662238" cy="2224088"/>
          </a:xfrm>
          <a:solidFill>
            <a:schemeClr val="bg1"/>
          </a:solidFill>
        </p:grpSpPr>
        <p:sp>
          <p:nvSpPr>
            <p:cNvPr id="61" name="Freeform 211">
              <a:extLst>
                <a:ext uri="{FF2B5EF4-FFF2-40B4-BE49-F238E27FC236}">
                  <a16:creationId xmlns:a16="http://schemas.microsoft.com/office/drawing/2014/main" xmlns="" id="{96019FF7-806D-4449-A3CC-A31B331474F1}"/>
                </a:ext>
              </a:extLst>
            </p:cNvPr>
            <p:cNvSpPr>
              <a:spLocks/>
            </p:cNvSpPr>
            <p:nvPr/>
          </p:nvSpPr>
          <p:spPr bwMode="auto">
            <a:xfrm>
              <a:off x="-227013" y="622300"/>
              <a:ext cx="1281113" cy="698500"/>
            </a:xfrm>
            <a:custGeom>
              <a:avLst/>
              <a:gdLst>
                <a:gd name="T0" fmla="*/ 1194 w 1198"/>
                <a:gd name="T1" fmla="*/ 287 h 655"/>
                <a:gd name="T2" fmla="*/ 1129 w 1198"/>
                <a:gd name="T3" fmla="*/ 276 h 655"/>
                <a:gd name="T4" fmla="*/ 1098 w 1198"/>
                <a:gd name="T5" fmla="*/ 194 h 655"/>
                <a:gd name="T6" fmla="*/ 961 w 1198"/>
                <a:gd name="T7" fmla="*/ 12 h 655"/>
                <a:gd name="T8" fmla="*/ 634 w 1198"/>
                <a:gd name="T9" fmla="*/ 135 h 655"/>
                <a:gd name="T10" fmla="*/ 120 w 1198"/>
                <a:gd name="T11" fmla="*/ 344 h 655"/>
                <a:gd name="T12" fmla="*/ 296 w 1198"/>
                <a:gd name="T13" fmla="*/ 367 h 655"/>
                <a:gd name="T14" fmla="*/ 817 w 1198"/>
                <a:gd name="T15" fmla="*/ 130 h 655"/>
                <a:gd name="T16" fmla="*/ 300 w 1198"/>
                <a:gd name="T17" fmla="*/ 392 h 655"/>
                <a:gd name="T18" fmla="*/ 265 w 1198"/>
                <a:gd name="T19" fmla="*/ 434 h 655"/>
                <a:gd name="T20" fmla="*/ 471 w 1198"/>
                <a:gd name="T21" fmla="*/ 443 h 655"/>
                <a:gd name="T22" fmla="*/ 833 w 1198"/>
                <a:gd name="T23" fmla="*/ 275 h 655"/>
                <a:gd name="T24" fmla="*/ 498 w 1198"/>
                <a:gd name="T25" fmla="*/ 451 h 655"/>
                <a:gd name="T26" fmla="*/ 441 w 1198"/>
                <a:gd name="T27" fmla="*/ 511 h 655"/>
                <a:gd name="T28" fmla="*/ 646 w 1198"/>
                <a:gd name="T29" fmla="*/ 501 h 655"/>
                <a:gd name="T30" fmla="*/ 849 w 1198"/>
                <a:gd name="T31" fmla="*/ 373 h 655"/>
                <a:gd name="T32" fmla="*/ 853 w 1198"/>
                <a:gd name="T33" fmla="*/ 369 h 655"/>
                <a:gd name="T34" fmla="*/ 849 w 1198"/>
                <a:gd name="T35" fmla="*/ 373 h 655"/>
                <a:gd name="T36" fmla="*/ 663 w 1198"/>
                <a:gd name="T37" fmla="*/ 509 h 655"/>
                <a:gd name="T38" fmla="*/ 644 w 1198"/>
                <a:gd name="T39" fmla="*/ 573 h 655"/>
                <a:gd name="T40" fmla="*/ 823 w 1198"/>
                <a:gd name="T41" fmla="*/ 529 h 655"/>
                <a:gd name="T42" fmla="*/ 917 w 1198"/>
                <a:gd name="T43" fmla="*/ 440 h 655"/>
                <a:gd name="T44" fmla="*/ 831 w 1198"/>
                <a:gd name="T45" fmla="*/ 536 h 655"/>
                <a:gd name="T46" fmla="*/ 806 w 1198"/>
                <a:gd name="T47" fmla="*/ 619 h 655"/>
                <a:gd name="T48" fmla="*/ 938 w 1198"/>
                <a:gd name="T49" fmla="*/ 587 h 655"/>
                <a:gd name="T50" fmla="*/ 991 w 1198"/>
                <a:gd name="T51" fmla="*/ 514 h 655"/>
                <a:gd name="T52" fmla="*/ 949 w 1198"/>
                <a:gd name="T53" fmla="*/ 595 h 655"/>
                <a:gd name="T54" fmla="*/ 964 w 1198"/>
                <a:gd name="T55" fmla="*/ 641 h 655"/>
                <a:gd name="T56" fmla="*/ 1062 w 1198"/>
                <a:gd name="T57" fmla="*/ 604 h 655"/>
                <a:gd name="T58" fmla="*/ 1095 w 1198"/>
                <a:gd name="T59" fmla="*/ 551 h 655"/>
                <a:gd name="T60" fmla="*/ 1067 w 1198"/>
                <a:gd name="T61" fmla="*/ 614 h 655"/>
                <a:gd name="T62" fmla="*/ 1080 w 1198"/>
                <a:gd name="T63" fmla="*/ 646 h 655"/>
                <a:gd name="T64" fmla="*/ 1198 w 1198"/>
                <a:gd name="T65" fmla="*/ 564 h 655"/>
                <a:gd name="T66" fmla="*/ 1194 w 1198"/>
                <a:gd name="T67" fmla="*/ 287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98" h="655">
                  <a:moveTo>
                    <a:pt x="1194" y="287"/>
                  </a:moveTo>
                  <a:cubicBezTo>
                    <a:pt x="1166" y="286"/>
                    <a:pt x="1137" y="284"/>
                    <a:pt x="1129" y="276"/>
                  </a:cubicBezTo>
                  <a:cubicBezTo>
                    <a:pt x="1113" y="262"/>
                    <a:pt x="1101" y="231"/>
                    <a:pt x="1098" y="194"/>
                  </a:cubicBezTo>
                  <a:cubicBezTo>
                    <a:pt x="1095" y="156"/>
                    <a:pt x="1094" y="23"/>
                    <a:pt x="961" y="12"/>
                  </a:cubicBezTo>
                  <a:cubicBezTo>
                    <a:pt x="828" y="0"/>
                    <a:pt x="751" y="75"/>
                    <a:pt x="634" y="135"/>
                  </a:cubicBezTo>
                  <a:cubicBezTo>
                    <a:pt x="517" y="194"/>
                    <a:pt x="271" y="313"/>
                    <a:pt x="120" y="344"/>
                  </a:cubicBezTo>
                  <a:cubicBezTo>
                    <a:pt x="0" y="370"/>
                    <a:pt x="194" y="373"/>
                    <a:pt x="296" y="367"/>
                  </a:cubicBezTo>
                  <a:cubicBezTo>
                    <a:pt x="360" y="338"/>
                    <a:pt x="745" y="159"/>
                    <a:pt x="817" y="130"/>
                  </a:cubicBezTo>
                  <a:cubicBezTo>
                    <a:pt x="817" y="130"/>
                    <a:pt x="477" y="302"/>
                    <a:pt x="300" y="392"/>
                  </a:cubicBezTo>
                  <a:cubicBezTo>
                    <a:pt x="277" y="408"/>
                    <a:pt x="256" y="426"/>
                    <a:pt x="265" y="434"/>
                  </a:cubicBezTo>
                  <a:cubicBezTo>
                    <a:pt x="278" y="446"/>
                    <a:pt x="385" y="454"/>
                    <a:pt x="471" y="443"/>
                  </a:cubicBezTo>
                  <a:cubicBezTo>
                    <a:pt x="525" y="420"/>
                    <a:pt x="728" y="333"/>
                    <a:pt x="833" y="275"/>
                  </a:cubicBezTo>
                  <a:cubicBezTo>
                    <a:pt x="833" y="275"/>
                    <a:pt x="622" y="399"/>
                    <a:pt x="498" y="451"/>
                  </a:cubicBezTo>
                  <a:cubicBezTo>
                    <a:pt x="464" y="470"/>
                    <a:pt x="428" y="495"/>
                    <a:pt x="441" y="511"/>
                  </a:cubicBezTo>
                  <a:cubicBezTo>
                    <a:pt x="459" y="532"/>
                    <a:pt x="576" y="523"/>
                    <a:pt x="646" y="501"/>
                  </a:cubicBezTo>
                  <a:cubicBezTo>
                    <a:pt x="695" y="472"/>
                    <a:pt x="815" y="399"/>
                    <a:pt x="849" y="373"/>
                  </a:cubicBezTo>
                  <a:cubicBezTo>
                    <a:pt x="852" y="371"/>
                    <a:pt x="853" y="369"/>
                    <a:pt x="853" y="369"/>
                  </a:cubicBezTo>
                  <a:cubicBezTo>
                    <a:pt x="852" y="370"/>
                    <a:pt x="850" y="372"/>
                    <a:pt x="849" y="373"/>
                  </a:cubicBezTo>
                  <a:cubicBezTo>
                    <a:pt x="828" y="389"/>
                    <a:pt x="739" y="459"/>
                    <a:pt x="663" y="509"/>
                  </a:cubicBezTo>
                  <a:cubicBezTo>
                    <a:pt x="644" y="531"/>
                    <a:pt x="626" y="559"/>
                    <a:pt x="644" y="573"/>
                  </a:cubicBezTo>
                  <a:cubicBezTo>
                    <a:pt x="672" y="594"/>
                    <a:pt x="764" y="560"/>
                    <a:pt x="823" y="529"/>
                  </a:cubicBezTo>
                  <a:cubicBezTo>
                    <a:pt x="851" y="505"/>
                    <a:pt x="899" y="465"/>
                    <a:pt x="917" y="440"/>
                  </a:cubicBezTo>
                  <a:cubicBezTo>
                    <a:pt x="917" y="440"/>
                    <a:pt x="882" y="489"/>
                    <a:pt x="831" y="536"/>
                  </a:cubicBezTo>
                  <a:cubicBezTo>
                    <a:pt x="813" y="562"/>
                    <a:pt x="789" y="604"/>
                    <a:pt x="806" y="619"/>
                  </a:cubicBezTo>
                  <a:cubicBezTo>
                    <a:pt x="828" y="639"/>
                    <a:pt x="897" y="616"/>
                    <a:pt x="938" y="587"/>
                  </a:cubicBezTo>
                  <a:cubicBezTo>
                    <a:pt x="954" y="569"/>
                    <a:pt x="979" y="538"/>
                    <a:pt x="991" y="514"/>
                  </a:cubicBezTo>
                  <a:cubicBezTo>
                    <a:pt x="991" y="514"/>
                    <a:pt x="977" y="559"/>
                    <a:pt x="949" y="595"/>
                  </a:cubicBezTo>
                  <a:cubicBezTo>
                    <a:pt x="945" y="612"/>
                    <a:pt x="944" y="632"/>
                    <a:pt x="964" y="641"/>
                  </a:cubicBezTo>
                  <a:cubicBezTo>
                    <a:pt x="995" y="655"/>
                    <a:pt x="1030" y="636"/>
                    <a:pt x="1062" y="604"/>
                  </a:cubicBezTo>
                  <a:cubicBezTo>
                    <a:pt x="1072" y="590"/>
                    <a:pt x="1085" y="569"/>
                    <a:pt x="1095" y="551"/>
                  </a:cubicBezTo>
                  <a:cubicBezTo>
                    <a:pt x="1095" y="551"/>
                    <a:pt x="1081" y="587"/>
                    <a:pt x="1067" y="614"/>
                  </a:cubicBezTo>
                  <a:cubicBezTo>
                    <a:pt x="1065" y="627"/>
                    <a:pt x="1067" y="640"/>
                    <a:pt x="1080" y="646"/>
                  </a:cubicBezTo>
                  <a:cubicBezTo>
                    <a:pt x="1097" y="653"/>
                    <a:pt x="1159" y="632"/>
                    <a:pt x="1198" y="564"/>
                  </a:cubicBezTo>
                  <a:lnTo>
                    <a:pt x="1194" y="28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212">
              <a:extLst>
                <a:ext uri="{FF2B5EF4-FFF2-40B4-BE49-F238E27FC236}">
                  <a16:creationId xmlns:a16="http://schemas.microsoft.com/office/drawing/2014/main" xmlns="" id="{658BC4C4-3DB6-45AE-9505-BA74887B9341}"/>
                </a:ext>
              </a:extLst>
            </p:cNvPr>
            <p:cNvSpPr>
              <a:spLocks/>
            </p:cNvSpPr>
            <p:nvPr/>
          </p:nvSpPr>
          <p:spPr bwMode="auto">
            <a:xfrm>
              <a:off x="409575" y="658813"/>
              <a:ext cx="646113" cy="304800"/>
            </a:xfrm>
            <a:custGeom>
              <a:avLst/>
              <a:gdLst>
                <a:gd name="T0" fmla="*/ 605 w 605"/>
                <a:gd name="T1" fmla="*/ 276 h 285"/>
                <a:gd name="T2" fmla="*/ 594 w 605"/>
                <a:gd name="T3" fmla="*/ 276 h 285"/>
                <a:gd name="T4" fmla="*/ 552 w 605"/>
                <a:gd name="T5" fmla="*/ 273 h 285"/>
                <a:gd name="T6" fmla="*/ 540 w 605"/>
                <a:gd name="T7" fmla="*/ 271 h 285"/>
                <a:gd name="T8" fmla="*/ 518 w 605"/>
                <a:gd name="T9" fmla="*/ 259 h 285"/>
                <a:gd name="T10" fmla="*/ 489 w 605"/>
                <a:gd name="T11" fmla="*/ 175 h 285"/>
                <a:gd name="T12" fmla="*/ 488 w 605"/>
                <a:gd name="T13" fmla="*/ 168 h 285"/>
                <a:gd name="T14" fmla="*/ 359 w 605"/>
                <a:gd name="T15" fmla="*/ 1 h 285"/>
                <a:gd name="T16" fmla="*/ 333 w 605"/>
                <a:gd name="T17" fmla="*/ 0 h 285"/>
                <a:gd name="T18" fmla="*/ 305 w 605"/>
                <a:gd name="T19" fmla="*/ 1 h 285"/>
                <a:gd name="T20" fmla="*/ 126 w 605"/>
                <a:gd name="T21" fmla="*/ 72 h 285"/>
                <a:gd name="T22" fmla="*/ 116 w 605"/>
                <a:gd name="T23" fmla="*/ 78 h 285"/>
                <a:gd name="T24" fmla="*/ 88 w 605"/>
                <a:gd name="T25" fmla="*/ 91 h 285"/>
                <a:gd name="T26" fmla="*/ 45 w 605"/>
                <a:gd name="T27" fmla="*/ 113 h 285"/>
                <a:gd name="T28" fmla="*/ 0 w 605"/>
                <a:gd name="T29" fmla="*/ 133 h 285"/>
                <a:gd name="T30" fmla="*/ 45 w 605"/>
                <a:gd name="T31" fmla="*/ 115 h 285"/>
                <a:gd name="T32" fmla="*/ 87 w 605"/>
                <a:gd name="T33" fmla="*/ 95 h 285"/>
                <a:gd name="T34" fmla="*/ 181 w 605"/>
                <a:gd name="T35" fmla="*/ 48 h 285"/>
                <a:gd name="T36" fmla="*/ 272 w 605"/>
                <a:gd name="T37" fmla="*/ 15 h 285"/>
                <a:gd name="T38" fmla="*/ 333 w 605"/>
                <a:gd name="T39" fmla="*/ 8 h 285"/>
                <a:gd name="T40" fmla="*/ 359 w 605"/>
                <a:gd name="T41" fmla="*/ 9 h 285"/>
                <a:gd name="T42" fmla="*/ 480 w 605"/>
                <a:gd name="T43" fmla="*/ 169 h 285"/>
                <a:gd name="T44" fmla="*/ 480 w 605"/>
                <a:gd name="T45" fmla="*/ 176 h 285"/>
                <a:gd name="T46" fmla="*/ 504 w 605"/>
                <a:gd name="T47" fmla="*/ 257 h 285"/>
                <a:gd name="T48" fmla="*/ 562 w 605"/>
                <a:gd name="T49" fmla="*/ 283 h 285"/>
                <a:gd name="T50" fmla="*/ 605 w 605"/>
                <a:gd name="T51" fmla="*/ 285 h 285"/>
                <a:gd name="T52" fmla="*/ 605 w 605"/>
                <a:gd name="T53" fmla="*/ 276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5" h="285">
                  <a:moveTo>
                    <a:pt x="605" y="276"/>
                  </a:moveTo>
                  <a:cubicBezTo>
                    <a:pt x="605" y="276"/>
                    <a:pt x="595" y="276"/>
                    <a:pt x="594" y="276"/>
                  </a:cubicBezTo>
                  <a:cubicBezTo>
                    <a:pt x="580" y="276"/>
                    <a:pt x="566" y="275"/>
                    <a:pt x="552" y="273"/>
                  </a:cubicBezTo>
                  <a:cubicBezTo>
                    <a:pt x="548" y="273"/>
                    <a:pt x="544" y="272"/>
                    <a:pt x="540" y="271"/>
                  </a:cubicBezTo>
                  <a:cubicBezTo>
                    <a:pt x="526" y="268"/>
                    <a:pt x="521" y="263"/>
                    <a:pt x="518" y="259"/>
                  </a:cubicBezTo>
                  <a:cubicBezTo>
                    <a:pt x="502" y="241"/>
                    <a:pt x="492" y="211"/>
                    <a:pt x="489" y="175"/>
                  </a:cubicBezTo>
                  <a:cubicBezTo>
                    <a:pt x="489" y="173"/>
                    <a:pt x="489" y="171"/>
                    <a:pt x="488" y="168"/>
                  </a:cubicBezTo>
                  <a:cubicBezTo>
                    <a:pt x="486" y="125"/>
                    <a:pt x="478" y="11"/>
                    <a:pt x="359" y="1"/>
                  </a:cubicBezTo>
                  <a:cubicBezTo>
                    <a:pt x="351" y="0"/>
                    <a:pt x="342" y="0"/>
                    <a:pt x="333" y="0"/>
                  </a:cubicBezTo>
                  <a:cubicBezTo>
                    <a:pt x="324" y="0"/>
                    <a:pt x="314" y="0"/>
                    <a:pt x="305" y="1"/>
                  </a:cubicBezTo>
                  <a:cubicBezTo>
                    <a:pt x="238" y="8"/>
                    <a:pt x="184" y="43"/>
                    <a:pt x="126" y="72"/>
                  </a:cubicBezTo>
                  <a:cubicBezTo>
                    <a:pt x="123" y="74"/>
                    <a:pt x="119" y="76"/>
                    <a:pt x="116" y="78"/>
                  </a:cubicBezTo>
                  <a:cubicBezTo>
                    <a:pt x="107" y="82"/>
                    <a:pt x="98" y="87"/>
                    <a:pt x="88" y="91"/>
                  </a:cubicBezTo>
                  <a:cubicBezTo>
                    <a:pt x="74" y="98"/>
                    <a:pt x="60" y="106"/>
                    <a:pt x="45" y="113"/>
                  </a:cubicBezTo>
                  <a:cubicBezTo>
                    <a:pt x="20" y="124"/>
                    <a:pt x="0" y="133"/>
                    <a:pt x="0" y="133"/>
                  </a:cubicBezTo>
                  <a:cubicBezTo>
                    <a:pt x="0" y="133"/>
                    <a:pt x="20" y="125"/>
                    <a:pt x="45" y="115"/>
                  </a:cubicBezTo>
                  <a:cubicBezTo>
                    <a:pt x="59" y="108"/>
                    <a:pt x="73" y="102"/>
                    <a:pt x="87" y="95"/>
                  </a:cubicBezTo>
                  <a:cubicBezTo>
                    <a:pt x="119" y="80"/>
                    <a:pt x="149" y="63"/>
                    <a:pt x="181" y="48"/>
                  </a:cubicBezTo>
                  <a:cubicBezTo>
                    <a:pt x="210" y="34"/>
                    <a:pt x="240" y="21"/>
                    <a:pt x="272" y="15"/>
                  </a:cubicBezTo>
                  <a:cubicBezTo>
                    <a:pt x="292" y="10"/>
                    <a:pt x="313" y="8"/>
                    <a:pt x="333" y="8"/>
                  </a:cubicBezTo>
                  <a:cubicBezTo>
                    <a:pt x="341" y="8"/>
                    <a:pt x="350" y="9"/>
                    <a:pt x="359" y="9"/>
                  </a:cubicBezTo>
                  <a:cubicBezTo>
                    <a:pt x="470" y="19"/>
                    <a:pt x="477" y="124"/>
                    <a:pt x="480" y="169"/>
                  </a:cubicBezTo>
                  <a:cubicBezTo>
                    <a:pt x="480" y="172"/>
                    <a:pt x="480" y="174"/>
                    <a:pt x="480" y="176"/>
                  </a:cubicBezTo>
                  <a:cubicBezTo>
                    <a:pt x="482" y="203"/>
                    <a:pt x="488" y="235"/>
                    <a:pt x="504" y="257"/>
                  </a:cubicBezTo>
                  <a:cubicBezTo>
                    <a:pt x="520" y="280"/>
                    <a:pt x="535" y="280"/>
                    <a:pt x="562" y="283"/>
                  </a:cubicBezTo>
                  <a:cubicBezTo>
                    <a:pt x="566" y="284"/>
                    <a:pt x="605" y="285"/>
                    <a:pt x="605" y="285"/>
                  </a:cubicBezTo>
                  <a:cubicBezTo>
                    <a:pt x="605" y="282"/>
                    <a:pt x="605" y="279"/>
                    <a:pt x="605" y="27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213">
              <a:extLst>
                <a:ext uri="{FF2B5EF4-FFF2-40B4-BE49-F238E27FC236}">
                  <a16:creationId xmlns:a16="http://schemas.microsoft.com/office/drawing/2014/main" xmlns="" id="{E789535E-6D51-4E23-86AB-E92C8DFD3605}"/>
                </a:ext>
              </a:extLst>
            </p:cNvPr>
            <p:cNvSpPr>
              <a:spLocks/>
            </p:cNvSpPr>
            <p:nvPr/>
          </p:nvSpPr>
          <p:spPr bwMode="auto">
            <a:xfrm>
              <a:off x="1149350" y="623888"/>
              <a:ext cx="1285875" cy="698500"/>
            </a:xfrm>
            <a:custGeom>
              <a:avLst/>
              <a:gdLst>
                <a:gd name="T0" fmla="*/ 1082 w 1202"/>
                <a:gd name="T1" fmla="*/ 344 h 655"/>
                <a:gd name="T2" fmla="*/ 568 w 1202"/>
                <a:gd name="T3" fmla="*/ 134 h 655"/>
                <a:gd name="T4" fmla="*/ 241 w 1202"/>
                <a:gd name="T5" fmla="*/ 11 h 655"/>
                <a:gd name="T6" fmla="*/ 103 w 1202"/>
                <a:gd name="T7" fmla="*/ 194 h 655"/>
                <a:gd name="T8" fmla="*/ 73 w 1202"/>
                <a:gd name="T9" fmla="*/ 276 h 655"/>
                <a:gd name="T10" fmla="*/ 6 w 1202"/>
                <a:gd name="T11" fmla="*/ 287 h 655"/>
                <a:gd name="T12" fmla="*/ 0 w 1202"/>
                <a:gd name="T13" fmla="*/ 557 h 655"/>
                <a:gd name="T14" fmla="*/ 122 w 1202"/>
                <a:gd name="T15" fmla="*/ 645 h 655"/>
                <a:gd name="T16" fmla="*/ 134 w 1202"/>
                <a:gd name="T17" fmla="*/ 614 h 655"/>
                <a:gd name="T18" fmla="*/ 107 w 1202"/>
                <a:gd name="T19" fmla="*/ 551 h 655"/>
                <a:gd name="T20" fmla="*/ 140 w 1202"/>
                <a:gd name="T21" fmla="*/ 604 h 655"/>
                <a:gd name="T22" fmla="*/ 238 w 1202"/>
                <a:gd name="T23" fmla="*/ 641 h 655"/>
                <a:gd name="T24" fmla="*/ 253 w 1202"/>
                <a:gd name="T25" fmla="*/ 595 h 655"/>
                <a:gd name="T26" fmla="*/ 210 w 1202"/>
                <a:gd name="T27" fmla="*/ 514 h 655"/>
                <a:gd name="T28" fmla="*/ 263 w 1202"/>
                <a:gd name="T29" fmla="*/ 587 h 655"/>
                <a:gd name="T30" fmla="*/ 396 w 1202"/>
                <a:gd name="T31" fmla="*/ 619 h 655"/>
                <a:gd name="T32" fmla="*/ 371 w 1202"/>
                <a:gd name="T33" fmla="*/ 536 h 655"/>
                <a:gd name="T34" fmla="*/ 285 w 1202"/>
                <a:gd name="T35" fmla="*/ 440 h 655"/>
                <a:gd name="T36" fmla="*/ 379 w 1202"/>
                <a:gd name="T37" fmla="*/ 529 h 655"/>
                <a:gd name="T38" fmla="*/ 558 w 1202"/>
                <a:gd name="T39" fmla="*/ 573 h 655"/>
                <a:gd name="T40" fmla="*/ 539 w 1202"/>
                <a:gd name="T41" fmla="*/ 509 h 655"/>
                <a:gd name="T42" fmla="*/ 353 w 1202"/>
                <a:gd name="T43" fmla="*/ 373 h 655"/>
                <a:gd name="T44" fmla="*/ 349 w 1202"/>
                <a:gd name="T45" fmla="*/ 369 h 655"/>
                <a:gd name="T46" fmla="*/ 353 w 1202"/>
                <a:gd name="T47" fmla="*/ 373 h 655"/>
                <a:gd name="T48" fmla="*/ 555 w 1202"/>
                <a:gd name="T49" fmla="*/ 501 h 655"/>
                <a:gd name="T50" fmla="*/ 760 w 1202"/>
                <a:gd name="T51" fmla="*/ 511 h 655"/>
                <a:gd name="T52" fmla="*/ 704 w 1202"/>
                <a:gd name="T53" fmla="*/ 451 h 655"/>
                <a:gd name="T54" fmla="*/ 369 w 1202"/>
                <a:gd name="T55" fmla="*/ 275 h 655"/>
                <a:gd name="T56" fmla="*/ 731 w 1202"/>
                <a:gd name="T57" fmla="*/ 443 h 655"/>
                <a:gd name="T58" fmla="*/ 937 w 1202"/>
                <a:gd name="T59" fmla="*/ 434 h 655"/>
                <a:gd name="T60" fmla="*/ 902 w 1202"/>
                <a:gd name="T61" fmla="*/ 392 h 655"/>
                <a:gd name="T62" fmla="*/ 384 w 1202"/>
                <a:gd name="T63" fmla="*/ 130 h 655"/>
                <a:gd name="T64" fmla="*/ 906 w 1202"/>
                <a:gd name="T65" fmla="*/ 367 h 655"/>
                <a:gd name="T66" fmla="*/ 1082 w 1202"/>
                <a:gd name="T67" fmla="*/ 344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02" h="655">
                  <a:moveTo>
                    <a:pt x="1082" y="344"/>
                  </a:moveTo>
                  <a:cubicBezTo>
                    <a:pt x="931" y="312"/>
                    <a:pt x="685" y="194"/>
                    <a:pt x="568" y="134"/>
                  </a:cubicBezTo>
                  <a:cubicBezTo>
                    <a:pt x="451" y="75"/>
                    <a:pt x="374" y="0"/>
                    <a:pt x="241" y="11"/>
                  </a:cubicBezTo>
                  <a:cubicBezTo>
                    <a:pt x="108" y="23"/>
                    <a:pt x="106" y="156"/>
                    <a:pt x="103" y="194"/>
                  </a:cubicBezTo>
                  <a:cubicBezTo>
                    <a:pt x="101" y="231"/>
                    <a:pt x="89" y="262"/>
                    <a:pt x="73" y="276"/>
                  </a:cubicBezTo>
                  <a:cubicBezTo>
                    <a:pt x="65" y="284"/>
                    <a:pt x="34" y="286"/>
                    <a:pt x="6" y="287"/>
                  </a:cubicBezTo>
                  <a:cubicBezTo>
                    <a:pt x="0" y="557"/>
                    <a:pt x="0" y="557"/>
                    <a:pt x="0" y="557"/>
                  </a:cubicBezTo>
                  <a:cubicBezTo>
                    <a:pt x="38" y="631"/>
                    <a:pt x="104" y="653"/>
                    <a:pt x="122" y="645"/>
                  </a:cubicBezTo>
                  <a:cubicBezTo>
                    <a:pt x="135" y="640"/>
                    <a:pt x="136" y="627"/>
                    <a:pt x="134" y="614"/>
                  </a:cubicBezTo>
                  <a:cubicBezTo>
                    <a:pt x="121" y="587"/>
                    <a:pt x="107" y="551"/>
                    <a:pt x="107" y="551"/>
                  </a:cubicBezTo>
                  <a:cubicBezTo>
                    <a:pt x="116" y="569"/>
                    <a:pt x="130" y="590"/>
                    <a:pt x="140" y="604"/>
                  </a:cubicBezTo>
                  <a:cubicBezTo>
                    <a:pt x="171" y="635"/>
                    <a:pt x="206" y="655"/>
                    <a:pt x="238" y="641"/>
                  </a:cubicBezTo>
                  <a:cubicBezTo>
                    <a:pt x="258" y="632"/>
                    <a:pt x="257" y="612"/>
                    <a:pt x="253" y="595"/>
                  </a:cubicBezTo>
                  <a:cubicBezTo>
                    <a:pt x="225" y="559"/>
                    <a:pt x="210" y="514"/>
                    <a:pt x="210" y="514"/>
                  </a:cubicBezTo>
                  <a:cubicBezTo>
                    <a:pt x="223" y="538"/>
                    <a:pt x="248" y="569"/>
                    <a:pt x="263" y="587"/>
                  </a:cubicBezTo>
                  <a:cubicBezTo>
                    <a:pt x="305" y="615"/>
                    <a:pt x="374" y="638"/>
                    <a:pt x="396" y="619"/>
                  </a:cubicBezTo>
                  <a:cubicBezTo>
                    <a:pt x="413" y="604"/>
                    <a:pt x="389" y="562"/>
                    <a:pt x="371" y="536"/>
                  </a:cubicBezTo>
                  <a:cubicBezTo>
                    <a:pt x="320" y="489"/>
                    <a:pt x="285" y="440"/>
                    <a:pt x="285" y="440"/>
                  </a:cubicBezTo>
                  <a:cubicBezTo>
                    <a:pt x="303" y="465"/>
                    <a:pt x="351" y="505"/>
                    <a:pt x="379" y="529"/>
                  </a:cubicBezTo>
                  <a:cubicBezTo>
                    <a:pt x="438" y="560"/>
                    <a:pt x="530" y="594"/>
                    <a:pt x="558" y="573"/>
                  </a:cubicBezTo>
                  <a:cubicBezTo>
                    <a:pt x="576" y="559"/>
                    <a:pt x="558" y="531"/>
                    <a:pt x="539" y="509"/>
                  </a:cubicBezTo>
                  <a:cubicBezTo>
                    <a:pt x="463" y="459"/>
                    <a:pt x="374" y="389"/>
                    <a:pt x="353" y="373"/>
                  </a:cubicBezTo>
                  <a:cubicBezTo>
                    <a:pt x="351" y="372"/>
                    <a:pt x="350" y="370"/>
                    <a:pt x="349" y="369"/>
                  </a:cubicBezTo>
                  <a:cubicBezTo>
                    <a:pt x="349" y="369"/>
                    <a:pt x="350" y="371"/>
                    <a:pt x="353" y="373"/>
                  </a:cubicBezTo>
                  <a:cubicBezTo>
                    <a:pt x="387" y="399"/>
                    <a:pt x="507" y="472"/>
                    <a:pt x="555" y="501"/>
                  </a:cubicBezTo>
                  <a:cubicBezTo>
                    <a:pt x="626" y="523"/>
                    <a:pt x="742" y="532"/>
                    <a:pt x="760" y="511"/>
                  </a:cubicBezTo>
                  <a:cubicBezTo>
                    <a:pt x="773" y="495"/>
                    <a:pt x="738" y="470"/>
                    <a:pt x="704" y="451"/>
                  </a:cubicBezTo>
                  <a:cubicBezTo>
                    <a:pt x="580" y="399"/>
                    <a:pt x="369" y="275"/>
                    <a:pt x="369" y="275"/>
                  </a:cubicBezTo>
                  <a:cubicBezTo>
                    <a:pt x="474" y="333"/>
                    <a:pt x="676" y="420"/>
                    <a:pt x="731" y="443"/>
                  </a:cubicBezTo>
                  <a:cubicBezTo>
                    <a:pt x="817" y="454"/>
                    <a:pt x="924" y="446"/>
                    <a:pt x="937" y="434"/>
                  </a:cubicBezTo>
                  <a:cubicBezTo>
                    <a:pt x="946" y="426"/>
                    <a:pt x="925" y="408"/>
                    <a:pt x="902" y="392"/>
                  </a:cubicBezTo>
                  <a:cubicBezTo>
                    <a:pt x="725" y="302"/>
                    <a:pt x="384" y="130"/>
                    <a:pt x="384" y="130"/>
                  </a:cubicBezTo>
                  <a:cubicBezTo>
                    <a:pt x="457" y="159"/>
                    <a:pt x="842" y="338"/>
                    <a:pt x="906" y="367"/>
                  </a:cubicBezTo>
                  <a:cubicBezTo>
                    <a:pt x="1008" y="373"/>
                    <a:pt x="1202" y="370"/>
                    <a:pt x="1082" y="34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214">
              <a:extLst>
                <a:ext uri="{FF2B5EF4-FFF2-40B4-BE49-F238E27FC236}">
                  <a16:creationId xmlns:a16="http://schemas.microsoft.com/office/drawing/2014/main" xmlns="" id="{5A9775AA-57AE-473E-95A0-B9FF93A8BE2F}"/>
                </a:ext>
              </a:extLst>
            </p:cNvPr>
            <p:cNvSpPr>
              <a:spLocks/>
            </p:cNvSpPr>
            <p:nvPr/>
          </p:nvSpPr>
          <p:spPr bwMode="auto">
            <a:xfrm>
              <a:off x="1150938" y="660400"/>
              <a:ext cx="647700" cy="304800"/>
            </a:xfrm>
            <a:custGeom>
              <a:avLst/>
              <a:gdLst>
                <a:gd name="T0" fmla="*/ 1 w 606"/>
                <a:gd name="T1" fmla="*/ 276 h 285"/>
                <a:gd name="T2" fmla="*/ 12 w 606"/>
                <a:gd name="T3" fmla="*/ 276 h 285"/>
                <a:gd name="T4" fmla="*/ 54 w 606"/>
                <a:gd name="T5" fmla="*/ 273 h 285"/>
                <a:gd name="T6" fmla="*/ 66 w 606"/>
                <a:gd name="T7" fmla="*/ 271 h 285"/>
                <a:gd name="T8" fmla="*/ 88 w 606"/>
                <a:gd name="T9" fmla="*/ 259 h 285"/>
                <a:gd name="T10" fmla="*/ 117 w 606"/>
                <a:gd name="T11" fmla="*/ 175 h 285"/>
                <a:gd name="T12" fmla="*/ 117 w 606"/>
                <a:gd name="T13" fmla="*/ 168 h 285"/>
                <a:gd name="T14" fmla="*/ 246 w 606"/>
                <a:gd name="T15" fmla="*/ 1 h 285"/>
                <a:gd name="T16" fmla="*/ 273 w 606"/>
                <a:gd name="T17" fmla="*/ 0 h 285"/>
                <a:gd name="T18" fmla="*/ 301 w 606"/>
                <a:gd name="T19" fmla="*/ 1 h 285"/>
                <a:gd name="T20" fmla="*/ 479 w 606"/>
                <a:gd name="T21" fmla="*/ 72 h 285"/>
                <a:gd name="T22" fmla="*/ 490 w 606"/>
                <a:gd name="T23" fmla="*/ 77 h 285"/>
                <a:gd name="T24" fmla="*/ 518 w 606"/>
                <a:gd name="T25" fmla="*/ 91 h 285"/>
                <a:gd name="T26" fmla="*/ 561 w 606"/>
                <a:gd name="T27" fmla="*/ 112 h 285"/>
                <a:gd name="T28" fmla="*/ 606 w 606"/>
                <a:gd name="T29" fmla="*/ 133 h 285"/>
                <a:gd name="T30" fmla="*/ 561 w 606"/>
                <a:gd name="T31" fmla="*/ 114 h 285"/>
                <a:gd name="T32" fmla="*/ 519 w 606"/>
                <a:gd name="T33" fmla="*/ 95 h 285"/>
                <a:gd name="T34" fmla="*/ 425 w 606"/>
                <a:gd name="T35" fmla="*/ 48 h 285"/>
                <a:gd name="T36" fmla="*/ 334 w 606"/>
                <a:gd name="T37" fmla="*/ 15 h 285"/>
                <a:gd name="T38" fmla="*/ 273 w 606"/>
                <a:gd name="T39" fmla="*/ 8 h 285"/>
                <a:gd name="T40" fmla="*/ 247 w 606"/>
                <a:gd name="T41" fmla="*/ 9 h 285"/>
                <a:gd name="T42" fmla="*/ 126 w 606"/>
                <a:gd name="T43" fmla="*/ 169 h 285"/>
                <a:gd name="T44" fmla="*/ 126 w 606"/>
                <a:gd name="T45" fmla="*/ 176 h 285"/>
                <a:gd name="T46" fmla="*/ 102 w 606"/>
                <a:gd name="T47" fmla="*/ 257 h 285"/>
                <a:gd name="T48" fmla="*/ 44 w 606"/>
                <a:gd name="T49" fmla="*/ 283 h 285"/>
                <a:gd name="T50" fmla="*/ 0 w 606"/>
                <a:gd name="T51" fmla="*/ 285 h 285"/>
                <a:gd name="T52" fmla="*/ 1 w 606"/>
                <a:gd name="T53" fmla="*/ 276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6" h="285">
                  <a:moveTo>
                    <a:pt x="1" y="276"/>
                  </a:moveTo>
                  <a:cubicBezTo>
                    <a:pt x="1" y="276"/>
                    <a:pt x="11" y="276"/>
                    <a:pt x="12" y="276"/>
                  </a:cubicBezTo>
                  <a:cubicBezTo>
                    <a:pt x="26" y="276"/>
                    <a:pt x="40" y="275"/>
                    <a:pt x="54" y="273"/>
                  </a:cubicBezTo>
                  <a:cubicBezTo>
                    <a:pt x="58" y="273"/>
                    <a:pt x="62" y="272"/>
                    <a:pt x="66" y="271"/>
                  </a:cubicBezTo>
                  <a:cubicBezTo>
                    <a:pt x="80" y="268"/>
                    <a:pt x="84" y="263"/>
                    <a:pt x="88" y="259"/>
                  </a:cubicBezTo>
                  <a:cubicBezTo>
                    <a:pt x="104" y="241"/>
                    <a:pt x="114" y="211"/>
                    <a:pt x="117" y="175"/>
                  </a:cubicBezTo>
                  <a:cubicBezTo>
                    <a:pt x="117" y="173"/>
                    <a:pt x="117" y="171"/>
                    <a:pt x="117" y="168"/>
                  </a:cubicBezTo>
                  <a:cubicBezTo>
                    <a:pt x="120" y="125"/>
                    <a:pt x="128" y="11"/>
                    <a:pt x="246" y="1"/>
                  </a:cubicBezTo>
                  <a:cubicBezTo>
                    <a:pt x="255" y="0"/>
                    <a:pt x="264" y="0"/>
                    <a:pt x="273" y="0"/>
                  </a:cubicBezTo>
                  <a:cubicBezTo>
                    <a:pt x="282" y="0"/>
                    <a:pt x="292" y="0"/>
                    <a:pt x="301" y="1"/>
                  </a:cubicBezTo>
                  <a:cubicBezTo>
                    <a:pt x="368" y="8"/>
                    <a:pt x="421" y="43"/>
                    <a:pt x="479" y="72"/>
                  </a:cubicBezTo>
                  <a:cubicBezTo>
                    <a:pt x="483" y="74"/>
                    <a:pt x="486" y="76"/>
                    <a:pt x="490" y="77"/>
                  </a:cubicBezTo>
                  <a:cubicBezTo>
                    <a:pt x="499" y="82"/>
                    <a:pt x="508" y="87"/>
                    <a:pt x="518" y="91"/>
                  </a:cubicBezTo>
                  <a:cubicBezTo>
                    <a:pt x="532" y="98"/>
                    <a:pt x="546" y="106"/>
                    <a:pt x="561" y="112"/>
                  </a:cubicBezTo>
                  <a:cubicBezTo>
                    <a:pt x="585" y="124"/>
                    <a:pt x="606" y="133"/>
                    <a:pt x="606" y="133"/>
                  </a:cubicBezTo>
                  <a:cubicBezTo>
                    <a:pt x="606" y="133"/>
                    <a:pt x="586" y="125"/>
                    <a:pt x="561" y="114"/>
                  </a:cubicBezTo>
                  <a:cubicBezTo>
                    <a:pt x="547" y="108"/>
                    <a:pt x="533" y="101"/>
                    <a:pt x="519" y="95"/>
                  </a:cubicBezTo>
                  <a:cubicBezTo>
                    <a:pt x="487" y="80"/>
                    <a:pt x="456" y="63"/>
                    <a:pt x="425" y="48"/>
                  </a:cubicBezTo>
                  <a:cubicBezTo>
                    <a:pt x="396" y="33"/>
                    <a:pt x="366" y="21"/>
                    <a:pt x="334" y="15"/>
                  </a:cubicBezTo>
                  <a:cubicBezTo>
                    <a:pt x="314" y="10"/>
                    <a:pt x="293" y="8"/>
                    <a:pt x="273" y="8"/>
                  </a:cubicBezTo>
                  <a:cubicBezTo>
                    <a:pt x="264" y="8"/>
                    <a:pt x="256" y="9"/>
                    <a:pt x="247" y="9"/>
                  </a:cubicBezTo>
                  <a:cubicBezTo>
                    <a:pt x="136" y="19"/>
                    <a:pt x="129" y="124"/>
                    <a:pt x="126" y="169"/>
                  </a:cubicBezTo>
                  <a:cubicBezTo>
                    <a:pt x="126" y="172"/>
                    <a:pt x="126" y="174"/>
                    <a:pt x="126" y="176"/>
                  </a:cubicBezTo>
                  <a:cubicBezTo>
                    <a:pt x="124" y="202"/>
                    <a:pt x="118" y="235"/>
                    <a:pt x="102" y="257"/>
                  </a:cubicBezTo>
                  <a:cubicBezTo>
                    <a:pt x="86" y="280"/>
                    <a:pt x="71" y="280"/>
                    <a:pt x="44" y="283"/>
                  </a:cubicBezTo>
                  <a:cubicBezTo>
                    <a:pt x="40" y="284"/>
                    <a:pt x="0" y="285"/>
                    <a:pt x="0" y="285"/>
                  </a:cubicBezTo>
                  <a:cubicBezTo>
                    <a:pt x="1" y="282"/>
                    <a:pt x="1" y="279"/>
                    <a:pt x="1" y="27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215">
              <a:extLst>
                <a:ext uri="{FF2B5EF4-FFF2-40B4-BE49-F238E27FC236}">
                  <a16:creationId xmlns:a16="http://schemas.microsoft.com/office/drawing/2014/main" xmlns="" id="{341A1F3F-A837-4780-99F9-BB8891DD87CE}"/>
                </a:ext>
              </a:extLst>
            </p:cNvPr>
            <p:cNvSpPr>
              <a:spLocks/>
            </p:cNvSpPr>
            <p:nvPr/>
          </p:nvSpPr>
          <p:spPr bwMode="auto">
            <a:xfrm>
              <a:off x="1031875" y="801688"/>
              <a:ext cx="60325" cy="30163"/>
            </a:xfrm>
            <a:custGeom>
              <a:avLst/>
              <a:gdLst>
                <a:gd name="T0" fmla="*/ 6 w 56"/>
                <a:gd name="T1" fmla="*/ 0 h 28"/>
                <a:gd name="T2" fmla="*/ 0 w 56"/>
                <a:gd name="T3" fmla="*/ 13 h 28"/>
                <a:gd name="T4" fmla="*/ 11 w 56"/>
                <a:gd name="T5" fmla="*/ 28 h 28"/>
                <a:gd name="T6" fmla="*/ 56 w 56"/>
                <a:gd name="T7" fmla="*/ 28 h 28"/>
                <a:gd name="T8" fmla="*/ 6 w 56"/>
                <a:gd name="T9" fmla="*/ 0 h 28"/>
              </a:gdLst>
              <a:ahLst/>
              <a:cxnLst>
                <a:cxn ang="0">
                  <a:pos x="T0" y="T1"/>
                </a:cxn>
                <a:cxn ang="0">
                  <a:pos x="T2" y="T3"/>
                </a:cxn>
                <a:cxn ang="0">
                  <a:pos x="T4" y="T5"/>
                </a:cxn>
                <a:cxn ang="0">
                  <a:pos x="T6" y="T7"/>
                </a:cxn>
                <a:cxn ang="0">
                  <a:pos x="T8" y="T9"/>
                </a:cxn>
              </a:cxnLst>
              <a:rect l="0" t="0" r="r" b="b"/>
              <a:pathLst>
                <a:path w="56" h="28">
                  <a:moveTo>
                    <a:pt x="6" y="0"/>
                  </a:moveTo>
                  <a:cubicBezTo>
                    <a:pt x="2" y="2"/>
                    <a:pt x="0" y="7"/>
                    <a:pt x="0" y="13"/>
                  </a:cubicBezTo>
                  <a:cubicBezTo>
                    <a:pt x="0" y="21"/>
                    <a:pt x="5" y="28"/>
                    <a:pt x="11" y="28"/>
                  </a:cubicBezTo>
                  <a:cubicBezTo>
                    <a:pt x="56" y="28"/>
                    <a:pt x="56" y="28"/>
                    <a:pt x="56" y="28"/>
                  </a:cubicBezTo>
                  <a:cubicBezTo>
                    <a:pt x="36" y="25"/>
                    <a:pt x="18" y="15"/>
                    <a:pt x="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216">
              <a:extLst>
                <a:ext uri="{FF2B5EF4-FFF2-40B4-BE49-F238E27FC236}">
                  <a16:creationId xmlns:a16="http://schemas.microsoft.com/office/drawing/2014/main" xmlns="" id="{A46A746F-DE3E-4418-999C-853B041F473C}"/>
                </a:ext>
              </a:extLst>
            </p:cNvPr>
            <p:cNvSpPr>
              <a:spLocks/>
            </p:cNvSpPr>
            <p:nvPr/>
          </p:nvSpPr>
          <p:spPr bwMode="auto">
            <a:xfrm>
              <a:off x="1112838" y="801688"/>
              <a:ext cx="61913" cy="30163"/>
            </a:xfrm>
            <a:custGeom>
              <a:avLst/>
              <a:gdLst>
                <a:gd name="T0" fmla="*/ 51 w 57"/>
                <a:gd name="T1" fmla="*/ 0 h 28"/>
                <a:gd name="T2" fmla="*/ 0 w 57"/>
                <a:gd name="T3" fmla="*/ 28 h 28"/>
                <a:gd name="T4" fmla="*/ 45 w 57"/>
                <a:gd name="T5" fmla="*/ 28 h 28"/>
                <a:gd name="T6" fmla="*/ 57 w 57"/>
                <a:gd name="T7" fmla="*/ 13 h 28"/>
                <a:gd name="T8" fmla="*/ 51 w 57"/>
                <a:gd name="T9" fmla="*/ 0 h 28"/>
              </a:gdLst>
              <a:ahLst/>
              <a:cxnLst>
                <a:cxn ang="0">
                  <a:pos x="T0" y="T1"/>
                </a:cxn>
                <a:cxn ang="0">
                  <a:pos x="T2" y="T3"/>
                </a:cxn>
                <a:cxn ang="0">
                  <a:pos x="T4" y="T5"/>
                </a:cxn>
                <a:cxn ang="0">
                  <a:pos x="T6" y="T7"/>
                </a:cxn>
                <a:cxn ang="0">
                  <a:pos x="T8" y="T9"/>
                </a:cxn>
              </a:cxnLst>
              <a:rect l="0" t="0" r="r" b="b"/>
              <a:pathLst>
                <a:path w="57" h="28">
                  <a:moveTo>
                    <a:pt x="51" y="0"/>
                  </a:moveTo>
                  <a:cubicBezTo>
                    <a:pt x="39" y="15"/>
                    <a:pt x="21" y="25"/>
                    <a:pt x="0" y="28"/>
                  </a:cubicBezTo>
                  <a:cubicBezTo>
                    <a:pt x="45" y="28"/>
                    <a:pt x="45" y="28"/>
                    <a:pt x="45" y="28"/>
                  </a:cubicBezTo>
                  <a:cubicBezTo>
                    <a:pt x="52" y="28"/>
                    <a:pt x="57" y="21"/>
                    <a:pt x="57" y="13"/>
                  </a:cubicBezTo>
                  <a:cubicBezTo>
                    <a:pt x="57" y="7"/>
                    <a:pt x="54" y="2"/>
                    <a:pt x="51"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Oval 217">
              <a:extLst>
                <a:ext uri="{FF2B5EF4-FFF2-40B4-BE49-F238E27FC236}">
                  <a16:creationId xmlns:a16="http://schemas.microsoft.com/office/drawing/2014/main" xmlns="" id="{245912BA-A1E8-4111-BE6D-18361928881A}"/>
                </a:ext>
              </a:extLst>
            </p:cNvPr>
            <p:cNvSpPr>
              <a:spLocks noChangeArrowheads="1"/>
            </p:cNvSpPr>
            <p:nvPr/>
          </p:nvSpPr>
          <p:spPr bwMode="auto">
            <a:xfrm>
              <a:off x="1028700" y="674688"/>
              <a:ext cx="149225" cy="147638"/>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218">
              <a:extLst>
                <a:ext uri="{FF2B5EF4-FFF2-40B4-BE49-F238E27FC236}">
                  <a16:creationId xmlns:a16="http://schemas.microsoft.com/office/drawing/2014/main" xmlns="" id="{A2C1C0A3-4ACC-4EE4-B4FD-6379217BB4A8}"/>
                </a:ext>
              </a:extLst>
            </p:cNvPr>
            <p:cNvSpPr>
              <a:spLocks/>
            </p:cNvSpPr>
            <p:nvPr/>
          </p:nvSpPr>
          <p:spPr bwMode="auto">
            <a:xfrm>
              <a:off x="1069975" y="1704975"/>
              <a:ext cx="58738" cy="220663"/>
            </a:xfrm>
            <a:custGeom>
              <a:avLst/>
              <a:gdLst>
                <a:gd name="T0" fmla="*/ 3 w 54"/>
                <a:gd name="T1" fmla="*/ 206 h 206"/>
                <a:gd name="T2" fmla="*/ 41 w 54"/>
                <a:gd name="T3" fmla="*/ 179 h 206"/>
                <a:gd name="T4" fmla="*/ 51 w 54"/>
                <a:gd name="T5" fmla="*/ 172 h 206"/>
                <a:gd name="T6" fmla="*/ 54 w 54"/>
                <a:gd name="T7" fmla="*/ 21 h 206"/>
                <a:gd name="T8" fmla="*/ 0 w 54"/>
                <a:gd name="T9" fmla="*/ 0 h 206"/>
                <a:gd name="T10" fmla="*/ 3 w 54"/>
                <a:gd name="T11" fmla="*/ 206 h 206"/>
              </a:gdLst>
              <a:ahLst/>
              <a:cxnLst>
                <a:cxn ang="0">
                  <a:pos x="T0" y="T1"/>
                </a:cxn>
                <a:cxn ang="0">
                  <a:pos x="T2" y="T3"/>
                </a:cxn>
                <a:cxn ang="0">
                  <a:pos x="T4" y="T5"/>
                </a:cxn>
                <a:cxn ang="0">
                  <a:pos x="T6" y="T7"/>
                </a:cxn>
                <a:cxn ang="0">
                  <a:pos x="T8" y="T9"/>
                </a:cxn>
                <a:cxn ang="0">
                  <a:pos x="T10" y="T11"/>
                </a:cxn>
              </a:cxnLst>
              <a:rect l="0" t="0" r="r" b="b"/>
              <a:pathLst>
                <a:path w="54" h="206">
                  <a:moveTo>
                    <a:pt x="3" y="206"/>
                  </a:moveTo>
                  <a:cubicBezTo>
                    <a:pt x="16" y="197"/>
                    <a:pt x="29" y="188"/>
                    <a:pt x="41" y="179"/>
                  </a:cubicBezTo>
                  <a:cubicBezTo>
                    <a:pt x="45" y="177"/>
                    <a:pt x="48" y="174"/>
                    <a:pt x="51" y="172"/>
                  </a:cubicBezTo>
                  <a:cubicBezTo>
                    <a:pt x="54" y="21"/>
                    <a:pt x="54" y="21"/>
                    <a:pt x="54" y="21"/>
                  </a:cubicBezTo>
                  <a:cubicBezTo>
                    <a:pt x="39" y="15"/>
                    <a:pt x="21" y="8"/>
                    <a:pt x="0" y="0"/>
                  </a:cubicBezTo>
                  <a:lnTo>
                    <a:pt x="3" y="20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219">
              <a:extLst>
                <a:ext uri="{FF2B5EF4-FFF2-40B4-BE49-F238E27FC236}">
                  <a16:creationId xmlns:a16="http://schemas.microsoft.com/office/drawing/2014/main" xmlns="" id="{B2CC94BA-6594-4494-A6A4-0C4DB1936C66}"/>
                </a:ext>
              </a:extLst>
            </p:cNvPr>
            <p:cNvSpPr>
              <a:spLocks/>
            </p:cNvSpPr>
            <p:nvPr/>
          </p:nvSpPr>
          <p:spPr bwMode="auto">
            <a:xfrm>
              <a:off x="1081088" y="2322513"/>
              <a:ext cx="33338" cy="241300"/>
            </a:xfrm>
            <a:custGeom>
              <a:avLst/>
              <a:gdLst>
                <a:gd name="T0" fmla="*/ 32 w 32"/>
                <a:gd name="T1" fmla="*/ 31 h 226"/>
                <a:gd name="T2" fmla="*/ 0 w 32"/>
                <a:gd name="T3" fmla="*/ 0 h 226"/>
                <a:gd name="T4" fmla="*/ 4 w 32"/>
                <a:gd name="T5" fmla="*/ 226 h 226"/>
                <a:gd name="T6" fmla="*/ 28 w 32"/>
                <a:gd name="T7" fmla="*/ 194 h 226"/>
                <a:gd name="T8" fmla="*/ 32 w 32"/>
                <a:gd name="T9" fmla="*/ 31 h 226"/>
              </a:gdLst>
              <a:ahLst/>
              <a:cxnLst>
                <a:cxn ang="0">
                  <a:pos x="T0" y="T1"/>
                </a:cxn>
                <a:cxn ang="0">
                  <a:pos x="T2" y="T3"/>
                </a:cxn>
                <a:cxn ang="0">
                  <a:pos x="T4" y="T5"/>
                </a:cxn>
                <a:cxn ang="0">
                  <a:pos x="T6" y="T7"/>
                </a:cxn>
                <a:cxn ang="0">
                  <a:pos x="T8" y="T9"/>
                </a:cxn>
              </a:cxnLst>
              <a:rect l="0" t="0" r="r" b="b"/>
              <a:pathLst>
                <a:path w="32" h="226">
                  <a:moveTo>
                    <a:pt x="32" y="31"/>
                  </a:moveTo>
                  <a:cubicBezTo>
                    <a:pt x="22" y="21"/>
                    <a:pt x="11" y="10"/>
                    <a:pt x="0" y="0"/>
                  </a:cubicBezTo>
                  <a:cubicBezTo>
                    <a:pt x="4" y="226"/>
                    <a:pt x="4" y="226"/>
                    <a:pt x="4" y="226"/>
                  </a:cubicBezTo>
                  <a:cubicBezTo>
                    <a:pt x="12" y="215"/>
                    <a:pt x="20" y="204"/>
                    <a:pt x="28" y="194"/>
                  </a:cubicBezTo>
                  <a:lnTo>
                    <a:pt x="32" y="3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220">
              <a:extLst>
                <a:ext uri="{FF2B5EF4-FFF2-40B4-BE49-F238E27FC236}">
                  <a16:creationId xmlns:a16="http://schemas.microsoft.com/office/drawing/2014/main" xmlns="" id="{105B6CA4-AD9F-484E-9927-F6B67248DE29}"/>
                </a:ext>
              </a:extLst>
            </p:cNvPr>
            <p:cNvSpPr>
              <a:spLocks/>
            </p:cNvSpPr>
            <p:nvPr/>
          </p:nvSpPr>
          <p:spPr bwMode="auto">
            <a:xfrm>
              <a:off x="1076325" y="1998663"/>
              <a:ext cx="46038" cy="257175"/>
            </a:xfrm>
            <a:custGeom>
              <a:avLst/>
              <a:gdLst>
                <a:gd name="T0" fmla="*/ 38 w 43"/>
                <a:gd name="T1" fmla="*/ 241 h 241"/>
                <a:gd name="T2" fmla="*/ 43 w 43"/>
                <a:gd name="T3" fmla="*/ 0 h 241"/>
                <a:gd name="T4" fmla="*/ 0 w 43"/>
                <a:gd name="T5" fmla="*/ 30 h 241"/>
                <a:gd name="T6" fmla="*/ 3 w 43"/>
                <a:gd name="T7" fmla="*/ 206 h 241"/>
                <a:gd name="T8" fmla="*/ 38 w 43"/>
                <a:gd name="T9" fmla="*/ 241 h 241"/>
              </a:gdLst>
              <a:ahLst/>
              <a:cxnLst>
                <a:cxn ang="0">
                  <a:pos x="T0" y="T1"/>
                </a:cxn>
                <a:cxn ang="0">
                  <a:pos x="T2" y="T3"/>
                </a:cxn>
                <a:cxn ang="0">
                  <a:pos x="T4" y="T5"/>
                </a:cxn>
                <a:cxn ang="0">
                  <a:pos x="T6" y="T7"/>
                </a:cxn>
                <a:cxn ang="0">
                  <a:pos x="T8" y="T9"/>
                </a:cxn>
              </a:cxnLst>
              <a:rect l="0" t="0" r="r" b="b"/>
              <a:pathLst>
                <a:path w="43" h="241">
                  <a:moveTo>
                    <a:pt x="38" y="241"/>
                  </a:moveTo>
                  <a:cubicBezTo>
                    <a:pt x="43" y="0"/>
                    <a:pt x="43" y="0"/>
                    <a:pt x="43" y="0"/>
                  </a:cubicBezTo>
                  <a:cubicBezTo>
                    <a:pt x="27" y="10"/>
                    <a:pt x="13" y="20"/>
                    <a:pt x="0" y="30"/>
                  </a:cubicBezTo>
                  <a:cubicBezTo>
                    <a:pt x="3" y="206"/>
                    <a:pt x="3" y="206"/>
                    <a:pt x="3" y="206"/>
                  </a:cubicBezTo>
                  <a:cubicBezTo>
                    <a:pt x="14" y="218"/>
                    <a:pt x="26" y="230"/>
                    <a:pt x="38" y="24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221">
              <a:extLst>
                <a:ext uri="{FF2B5EF4-FFF2-40B4-BE49-F238E27FC236}">
                  <a16:creationId xmlns:a16="http://schemas.microsoft.com/office/drawing/2014/main" xmlns="" id="{EA98CB42-9C66-405A-9506-899C16154162}"/>
                </a:ext>
              </a:extLst>
            </p:cNvPr>
            <p:cNvSpPr>
              <a:spLocks/>
            </p:cNvSpPr>
            <p:nvPr/>
          </p:nvSpPr>
          <p:spPr bwMode="auto">
            <a:xfrm>
              <a:off x="1057275" y="819150"/>
              <a:ext cx="92075" cy="804863"/>
            </a:xfrm>
            <a:custGeom>
              <a:avLst/>
              <a:gdLst>
                <a:gd name="T0" fmla="*/ 40 w 87"/>
                <a:gd name="T1" fmla="*/ 741 h 755"/>
                <a:gd name="T2" fmla="*/ 69 w 87"/>
                <a:gd name="T3" fmla="*/ 755 h 755"/>
                <a:gd name="T4" fmla="*/ 87 w 87"/>
                <a:gd name="T5" fmla="*/ 0 h 755"/>
                <a:gd name="T6" fmla="*/ 43 w 87"/>
                <a:gd name="T7" fmla="*/ 13 h 755"/>
                <a:gd name="T8" fmla="*/ 0 w 87"/>
                <a:gd name="T9" fmla="*/ 0 h 755"/>
                <a:gd name="T10" fmla="*/ 12 w 87"/>
                <a:gd name="T11" fmla="*/ 728 h 755"/>
                <a:gd name="T12" fmla="*/ 40 w 87"/>
                <a:gd name="T13" fmla="*/ 741 h 755"/>
              </a:gdLst>
              <a:ahLst/>
              <a:cxnLst>
                <a:cxn ang="0">
                  <a:pos x="T0" y="T1"/>
                </a:cxn>
                <a:cxn ang="0">
                  <a:pos x="T2" y="T3"/>
                </a:cxn>
                <a:cxn ang="0">
                  <a:pos x="T4" y="T5"/>
                </a:cxn>
                <a:cxn ang="0">
                  <a:pos x="T6" y="T7"/>
                </a:cxn>
                <a:cxn ang="0">
                  <a:pos x="T8" y="T9"/>
                </a:cxn>
                <a:cxn ang="0">
                  <a:pos x="T10" y="T11"/>
                </a:cxn>
                <a:cxn ang="0">
                  <a:pos x="T12" y="T13"/>
                </a:cxn>
              </a:cxnLst>
              <a:rect l="0" t="0" r="r" b="b"/>
              <a:pathLst>
                <a:path w="87" h="755">
                  <a:moveTo>
                    <a:pt x="40" y="741"/>
                  </a:moveTo>
                  <a:cubicBezTo>
                    <a:pt x="50" y="745"/>
                    <a:pt x="59" y="750"/>
                    <a:pt x="69" y="755"/>
                  </a:cubicBezTo>
                  <a:cubicBezTo>
                    <a:pt x="87" y="0"/>
                    <a:pt x="87" y="0"/>
                    <a:pt x="87" y="0"/>
                  </a:cubicBezTo>
                  <a:cubicBezTo>
                    <a:pt x="74" y="8"/>
                    <a:pt x="59" y="13"/>
                    <a:pt x="43" y="13"/>
                  </a:cubicBezTo>
                  <a:cubicBezTo>
                    <a:pt x="27" y="13"/>
                    <a:pt x="12" y="8"/>
                    <a:pt x="0" y="0"/>
                  </a:cubicBezTo>
                  <a:cubicBezTo>
                    <a:pt x="12" y="728"/>
                    <a:pt x="12" y="728"/>
                    <a:pt x="12" y="728"/>
                  </a:cubicBezTo>
                  <a:cubicBezTo>
                    <a:pt x="21" y="732"/>
                    <a:pt x="30" y="736"/>
                    <a:pt x="40" y="74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222">
              <a:extLst>
                <a:ext uri="{FF2B5EF4-FFF2-40B4-BE49-F238E27FC236}">
                  <a16:creationId xmlns:a16="http://schemas.microsoft.com/office/drawing/2014/main" xmlns="" id="{413AB348-331C-47F2-A4D9-F5EE161BDECE}"/>
                </a:ext>
              </a:extLst>
            </p:cNvPr>
            <p:cNvSpPr>
              <a:spLocks/>
            </p:cNvSpPr>
            <p:nvPr/>
          </p:nvSpPr>
          <p:spPr bwMode="auto">
            <a:xfrm>
              <a:off x="1085850" y="2613025"/>
              <a:ext cx="22225" cy="233363"/>
            </a:xfrm>
            <a:custGeom>
              <a:avLst/>
              <a:gdLst>
                <a:gd name="T0" fmla="*/ 19 w 21"/>
                <a:gd name="T1" fmla="*/ 3 h 218"/>
                <a:gd name="T2" fmla="*/ 0 w 21"/>
                <a:gd name="T3" fmla="*/ 33 h 218"/>
                <a:gd name="T4" fmla="*/ 3 w 21"/>
                <a:gd name="T5" fmla="*/ 195 h 218"/>
                <a:gd name="T6" fmla="*/ 10 w 21"/>
                <a:gd name="T7" fmla="*/ 218 h 218"/>
                <a:gd name="T8" fmla="*/ 17 w 21"/>
                <a:gd name="T9" fmla="*/ 195 h 218"/>
                <a:gd name="T10" fmla="*/ 21 w 21"/>
                <a:gd name="T11" fmla="*/ 0 h 218"/>
                <a:gd name="T12" fmla="*/ 19 w 21"/>
                <a:gd name="T13" fmla="*/ 3 h 218"/>
              </a:gdLst>
              <a:ahLst/>
              <a:cxnLst>
                <a:cxn ang="0">
                  <a:pos x="T0" y="T1"/>
                </a:cxn>
                <a:cxn ang="0">
                  <a:pos x="T2" y="T3"/>
                </a:cxn>
                <a:cxn ang="0">
                  <a:pos x="T4" y="T5"/>
                </a:cxn>
                <a:cxn ang="0">
                  <a:pos x="T6" y="T7"/>
                </a:cxn>
                <a:cxn ang="0">
                  <a:pos x="T8" y="T9"/>
                </a:cxn>
                <a:cxn ang="0">
                  <a:pos x="T10" y="T11"/>
                </a:cxn>
                <a:cxn ang="0">
                  <a:pos x="T12" y="T13"/>
                </a:cxn>
              </a:cxnLst>
              <a:rect l="0" t="0" r="r" b="b"/>
              <a:pathLst>
                <a:path w="21" h="218">
                  <a:moveTo>
                    <a:pt x="19" y="3"/>
                  </a:moveTo>
                  <a:cubicBezTo>
                    <a:pt x="11" y="13"/>
                    <a:pt x="5" y="23"/>
                    <a:pt x="0" y="33"/>
                  </a:cubicBezTo>
                  <a:cubicBezTo>
                    <a:pt x="3" y="195"/>
                    <a:pt x="3" y="195"/>
                    <a:pt x="3" y="195"/>
                  </a:cubicBezTo>
                  <a:cubicBezTo>
                    <a:pt x="10" y="218"/>
                    <a:pt x="10" y="218"/>
                    <a:pt x="10" y="218"/>
                  </a:cubicBezTo>
                  <a:cubicBezTo>
                    <a:pt x="17" y="195"/>
                    <a:pt x="17" y="195"/>
                    <a:pt x="17" y="195"/>
                  </a:cubicBezTo>
                  <a:cubicBezTo>
                    <a:pt x="21" y="0"/>
                    <a:pt x="21" y="0"/>
                    <a:pt x="21" y="0"/>
                  </a:cubicBezTo>
                  <a:cubicBezTo>
                    <a:pt x="21" y="1"/>
                    <a:pt x="20" y="2"/>
                    <a:pt x="19" y="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223">
              <a:extLst>
                <a:ext uri="{FF2B5EF4-FFF2-40B4-BE49-F238E27FC236}">
                  <a16:creationId xmlns:a16="http://schemas.microsoft.com/office/drawing/2014/main" xmlns="" id="{F9D0ABAA-FAFA-43D4-8585-2797DCCD528C}"/>
                </a:ext>
              </a:extLst>
            </p:cNvPr>
            <p:cNvSpPr>
              <a:spLocks/>
            </p:cNvSpPr>
            <p:nvPr/>
          </p:nvSpPr>
          <p:spPr bwMode="auto">
            <a:xfrm>
              <a:off x="955675" y="2298700"/>
              <a:ext cx="134938" cy="279400"/>
            </a:xfrm>
            <a:custGeom>
              <a:avLst/>
              <a:gdLst>
                <a:gd name="T0" fmla="*/ 120 w 126"/>
                <a:gd name="T1" fmla="*/ 248 h 261"/>
                <a:gd name="T2" fmla="*/ 126 w 126"/>
                <a:gd name="T3" fmla="*/ 239 h 261"/>
                <a:gd name="T4" fmla="*/ 107 w 126"/>
                <a:gd name="T5" fmla="*/ 214 h 261"/>
                <a:gd name="T6" fmla="*/ 86 w 126"/>
                <a:gd name="T7" fmla="*/ 187 h 261"/>
                <a:gd name="T8" fmla="*/ 72 w 126"/>
                <a:gd name="T9" fmla="*/ 92 h 261"/>
                <a:gd name="T10" fmla="*/ 125 w 126"/>
                <a:gd name="T11" fmla="*/ 30 h 261"/>
                <a:gd name="T12" fmla="*/ 92 w 126"/>
                <a:gd name="T13" fmla="*/ 0 h 261"/>
                <a:gd name="T14" fmla="*/ 63 w 126"/>
                <a:gd name="T15" fmla="*/ 31 h 261"/>
                <a:gd name="T16" fmla="*/ 30 w 126"/>
                <a:gd name="T17" fmla="*/ 167 h 261"/>
                <a:gd name="T18" fmla="*/ 111 w 126"/>
                <a:gd name="T19" fmla="*/ 261 h 261"/>
                <a:gd name="T20" fmla="*/ 120 w 126"/>
                <a:gd name="T21" fmla="*/ 248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6" h="261">
                  <a:moveTo>
                    <a:pt x="120" y="248"/>
                  </a:moveTo>
                  <a:cubicBezTo>
                    <a:pt x="122" y="245"/>
                    <a:pt x="124" y="242"/>
                    <a:pt x="126" y="239"/>
                  </a:cubicBezTo>
                  <a:cubicBezTo>
                    <a:pt x="120" y="231"/>
                    <a:pt x="114" y="223"/>
                    <a:pt x="107" y="214"/>
                  </a:cubicBezTo>
                  <a:cubicBezTo>
                    <a:pt x="100" y="205"/>
                    <a:pt x="93" y="196"/>
                    <a:pt x="86" y="187"/>
                  </a:cubicBezTo>
                  <a:cubicBezTo>
                    <a:pt x="49" y="136"/>
                    <a:pt x="65" y="116"/>
                    <a:pt x="72" y="92"/>
                  </a:cubicBezTo>
                  <a:cubicBezTo>
                    <a:pt x="76" y="81"/>
                    <a:pt x="99" y="56"/>
                    <a:pt x="125" y="30"/>
                  </a:cubicBezTo>
                  <a:cubicBezTo>
                    <a:pt x="115" y="20"/>
                    <a:pt x="103" y="10"/>
                    <a:pt x="92" y="0"/>
                  </a:cubicBezTo>
                  <a:cubicBezTo>
                    <a:pt x="82" y="11"/>
                    <a:pt x="72" y="21"/>
                    <a:pt x="63" y="31"/>
                  </a:cubicBezTo>
                  <a:cubicBezTo>
                    <a:pt x="0" y="100"/>
                    <a:pt x="17" y="134"/>
                    <a:pt x="30" y="167"/>
                  </a:cubicBezTo>
                  <a:cubicBezTo>
                    <a:pt x="40" y="193"/>
                    <a:pt x="79" y="227"/>
                    <a:pt x="111" y="261"/>
                  </a:cubicBezTo>
                  <a:cubicBezTo>
                    <a:pt x="114" y="257"/>
                    <a:pt x="117" y="252"/>
                    <a:pt x="120" y="24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224">
              <a:extLst>
                <a:ext uri="{FF2B5EF4-FFF2-40B4-BE49-F238E27FC236}">
                  <a16:creationId xmlns:a16="http://schemas.microsoft.com/office/drawing/2014/main" xmlns="" id="{509525ED-BF6D-4417-8BAE-0345CF0EABB0}"/>
                </a:ext>
              </a:extLst>
            </p:cNvPr>
            <p:cNvSpPr>
              <a:spLocks/>
            </p:cNvSpPr>
            <p:nvPr/>
          </p:nvSpPr>
          <p:spPr bwMode="auto">
            <a:xfrm>
              <a:off x="857250" y="1676400"/>
              <a:ext cx="231775" cy="279400"/>
            </a:xfrm>
            <a:custGeom>
              <a:avLst/>
              <a:gdLst>
                <a:gd name="T0" fmla="*/ 163 w 216"/>
                <a:gd name="T1" fmla="*/ 262 h 262"/>
                <a:gd name="T2" fmla="*/ 216 w 216"/>
                <a:gd name="T3" fmla="*/ 224 h 262"/>
                <a:gd name="T4" fmla="*/ 116 w 216"/>
                <a:gd name="T5" fmla="*/ 153 h 262"/>
                <a:gd name="T6" fmla="*/ 166 w 216"/>
                <a:gd name="T7" fmla="*/ 51 h 262"/>
                <a:gd name="T8" fmla="*/ 209 w 216"/>
                <a:gd name="T9" fmla="*/ 32 h 262"/>
                <a:gd name="T10" fmla="*/ 170 w 216"/>
                <a:gd name="T11" fmla="*/ 17 h 262"/>
                <a:gd name="T12" fmla="*/ 123 w 216"/>
                <a:gd name="T13" fmla="*/ 0 h 262"/>
                <a:gd name="T14" fmla="*/ 99 w 216"/>
                <a:gd name="T15" fmla="*/ 14 h 262"/>
                <a:gd name="T16" fmla="*/ 24 w 216"/>
                <a:gd name="T17" fmla="*/ 144 h 262"/>
                <a:gd name="T18" fmla="*/ 130 w 216"/>
                <a:gd name="T19" fmla="*/ 241 h 262"/>
                <a:gd name="T20" fmla="*/ 163 w 216"/>
                <a:gd name="T21" fmla="*/ 26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6" h="262">
                  <a:moveTo>
                    <a:pt x="163" y="262"/>
                  </a:moveTo>
                  <a:cubicBezTo>
                    <a:pt x="179" y="250"/>
                    <a:pt x="197" y="237"/>
                    <a:pt x="216" y="224"/>
                  </a:cubicBezTo>
                  <a:cubicBezTo>
                    <a:pt x="181" y="200"/>
                    <a:pt x="144" y="174"/>
                    <a:pt x="116" y="153"/>
                  </a:cubicBezTo>
                  <a:cubicBezTo>
                    <a:pt x="66" y="115"/>
                    <a:pt x="130" y="70"/>
                    <a:pt x="166" y="51"/>
                  </a:cubicBezTo>
                  <a:cubicBezTo>
                    <a:pt x="176" y="45"/>
                    <a:pt x="191" y="39"/>
                    <a:pt x="209" y="32"/>
                  </a:cubicBezTo>
                  <a:cubicBezTo>
                    <a:pt x="197" y="27"/>
                    <a:pt x="184" y="22"/>
                    <a:pt x="170" y="17"/>
                  </a:cubicBezTo>
                  <a:cubicBezTo>
                    <a:pt x="155" y="12"/>
                    <a:pt x="139" y="6"/>
                    <a:pt x="123" y="0"/>
                  </a:cubicBezTo>
                  <a:cubicBezTo>
                    <a:pt x="115" y="5"/>
                    <a:pt x="107" y="9"/>
                    <a:pt x="99" y="14"/>
                  </a:cubicBezTo>
                  <a:cubicBezTo>
                    <a:pt x="52" y="40"/>
                    <a:pt x="0" y="85"/>
                    <a:pt x="24" y="144"/>
                  </a:cubicBezTo>
                  <a:cubicBezTo>
                    <a:pt x="42" y="190"/>
                    <a:pt x="90" y="216"/>
                    <a:pt x="130" y="241"/>
                  </a:cubicBezTo>
                  <a:cubicBezTo>
                    <a:pt x="141" y="248"/>
                    <a:pt x="152" y="255"/>
                    <a:pt x="163" y="26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225">
              <a:extLst>
                <a:ext uri="{FF2B5EF4-FFF2-40B4-BE49-F238E27FC236}">
                  <a16:creationId xmlns:a16="http://schemas.microsoft.com/office/drawing/2014/main" xmlns="" id="{8A505166-339C-488B-8702-EAB31E1C01CB}"/>
                </a:ext>
              </a:extLst>
            </p:cNvPr>
            <p:cNvSpPr>
              <a:spLocks/>
            </p:cNvSpPr>
            <p:nvPr/>
          </p:nvSpPr>
          <p:spPr bwMode="auto">
            <a:xfrm>
              <a:off x="1106488" y="2598738"/>
              <a:ext cx="41275" cy="133350"/>
            </a:xfrm>
            <a:custGeom>
              <a:avLst/>
              <a:gdLst>
                <a:gd name="T0" fmla="*/ 18 w 38"/>
                <a:gd name="T1" fmla="*/ 9 h 126"/>
                <a:gd name="T2" fmla="*/ 13 w 38"/>
                <a:gd name="T3" fmla="*/ 0 h 126"/>
                <a:gd name="T4" fmla="*/ 0 w 38"/>
                <a:gd name="T5" fmla="*/ 16 h 126"/>
                <a:gd name="T6" fmla="*/ 23 w 38"/>
                <a:gd name="T7" fmla="*/ 63 h 126"/>
                <a:gd name="T8" fmla="*/ 12 w 38"/>
                <a:gd name="T9" fmla="*/ 126 h 126"/>
                <a:gd name="T10" fmla="*/ 17 w 38"/>
                <a:gd name="T11" fmla="*/ 122 h 126"/>
                <a:gd name="T12" fmla="*/ 21 w 38"/>
                <a:gd name="T13" fmla="*/ 115 h 126"/>
                <a:gd name="T14" fmla="*/ 31 w 38"/>
                <a:gd name="T15" fmla="*/ 43 h 126"/>
                <a:gd name="T16" fmla="*/ 18 w 38"/>
                <a:gd name="T17" fmla="*/ 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126">
                  <a:moveTo>
                    <a:pt x="18" y="9"/>
                  </a:moveTo>
                  <a:cubicBezTo>
                    <a:pt x="16" y="6"/>
                    <a:pt x="15" y="3"/>
                    <a:pt x="13" y="0"/>
                  </a:cubicBezTo>
                  <a:cubicBezTo>
                    <a:pt x="8" y="6"/>
                    <a:pt x="4" y="11"/>
                    <a:pt x="0" y="16"/>
                  </a:cubicBezTo>
                  <a:cubicBezTo>
                    <a:pt x="10" y="30"/>
                    <a:pt x="19" y="46"/>
                    <a:pt x="23" y="63"/>
                  </a:cubicBezTo>
                  <a:cubicBezTo>
                    <a:pt x="27" y="84"/>
                    <a:pt x="19" y="107"/>
                    <a:pt x="12" y="126"/>
                  </a:cubicBezTo>
                  <a:cubicBezTo>
                    <a:pt x="13" y="125"/>
                    <a:pt x="16" y="123"/>
                    <a:pt x="17" y="122"/>
                  </a:cubicBezTo>
                  <a:cubicBezTo>
                    <a:pt x="19" y="120"/>
                    <a:pt x="20" y="117"/>
                    <a:pt x="21" y="115"/>
                  </a:cubicBezTo>
                  <a:cubicBezTo>
                    <a:pt x="34" y="91"/>
                    <a:pt x="38" y="68"/>
                    <a:pt x="31" y="43"/>
                  </a:cubicBezTo>
                  <a:cubicBezTo>
                    <a:pt x="28" y="31"/>
                    <a:pt x="23" y="20"/>
                    <a:pt x="18" y="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226">
              <a:extLst>
                <a:ext uri="{FF2B5EF4-FFF2-40B4-BE49-F238E27FC236}">
                  <a16:creationId xmlns:a16="http://schemas.microsoft.com/office/drawing/2014/main" xmlns="" id="{32DC8AEE-63E3-43DD-AB52-FABB9BC8497F}"/>
                </a:ext>
              </a:extLst>
            </p:cNvPr>
            <p:cNvSpPr>
              <a:spLocks noEditPoints="1"/>
            </p:cNvSpPr>
            <p:nvPr/>
          </p:nvSpPr>
          <p:spPr bwMode="auto">
            <a:xfrm>
              <a:off x="1112838" y="1327150"/>
              <a:ext cx="298450" cy="336550"/>
            </a:xfrm>
            <a:custGeom>
              <a:avLst/>
              <a:gdLst>
                <a:gd name="T0" fmla="*/ 274 w 279"/>
                <a:gd name="T1" fmla="*/ 149 h 314"/>
                <a:gd name="T2" fmla="*/ 227 w 279"/>
                <a:gd name="T3" fmla="*/ 63 h 314"/>
                <a:gd name="T4" fmla="*/ 209 w 279"/>
                <a:gd name="T5" fmla="*/ 34 h 314"/>
                <a:gd name="T6" fmla="*/ 111 w 279"/>
                <a:gd name="T7" fmla="*/ 1 h 314"/>
                <a:gd name="T8" fmla="*/ 56 w 279"/>
                <a:gd name="T9" fmla="*/ 46 h 314"/>
                <a:gd name="T10" fmla="*/ 61 w 279"/>
                <a:gd name="T11" fmla="*/ 52 h 314"/>
                <a:gd name="T12" fmla="*/ 76 w 279"/>
                <a:gd name="T13" fmla="*/ 82 h 314"/>
                <a:gd name="T14" fmla="*/ 153 w 279"/>
                <a:gd name="T15" fmla="*/ 116 h 314"/>
                <a:gd name="T16" fmla="*/ 176 w 279"/>
                <a:gd name="T17" fmla="*/ 126 h 314"/>
                <a:gd name="T18" fmla="*/ 182 w 279"/>
                <a:gd name="T19" fmla="*/ 137 h 314"/>
                <a:gd name="T20" fmla="*/ 182 w 279"/>
                <a:gd name="T21" fmla="*/ 147 h 314"/>
                <a:gd name="T22" fmla="*/ 152 w 279"/>
                <a:gd name="T23" fmla="*/ 184 h 314"/>
                <a:gd name="T24" fmla="*/ 99 w 279"/>
                <a:gd name="T25" fmla="*/ 219 h 314"/>
                <a:gd name="T26" fmla="*/ 0 w 279"/>
                <a:gd name="T27" fmla="*/ 270 h 314"/>
                <a:gd name="T28" fmla="*/ 90 w 279"/>
                <a:gd name="T29" fmla="*/ 314 h 314"/>
                <a:gd name="T30" fmla="*/ 147 w 279"/>
                <a:gd name="T31" fmla="*/ 291 h 314"/>
                <a:gd name="T32" fmla="*/ 274 w 279"/>
                <a:gd name="T33" fmla="*/ 149 h 314"/>
                <a:gd name="T34" fmla="*/ 113 w 279"/>
                <a:gd name="T35" fmla="*/ 38 h 314"/>
                <a:gd name="T36" fmla="*/ 100 w 279"/>
                <a:gd name="T37" fmla="*/ 31 h 314"/>
                <a:gd name="T38" fmla="*/ 113 w 279"/>
                <a:gd name="T39" fmla="*/ 23 h 314"/>
                <a:gd name="T40" fmla="*/ 127 w 279"/>
                <a:gd name="T41" fmla="*/ 31 h 314"/>
                <a:gd name="T42" fmla="*/ 113 w 279"/>
                <a:gd name="T43" fmla="*/ 38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314">
                  <a:moveTo>
                    <a:pt x="274" y="149"/>
                  </a:moveTo>
                  <a:cubicBezTo>
                    <a:pt x="269" y="102"/>
                    <a:pt x="236" y="69"/>
                    <a:pt x="227" y="63"/>
                  </a:cubicBezTo>
                  <a:cubicBezTo>
                    <a:pt x="218" y="58"/>
                    <a:pt x="223" y="50"/>
                    <a:pt x="209" y="34"/>
                  </a:cubicBezTo>
                  <a:cubicBezTo>
                    <a:pt x="195" y="18"/>
                    <a:pt x="158" y="0"/>
                    <a:pt x="111" y="1"/>
                  </a:cubicBezTo>
                  <a:cubicBezTo>
                    <a:pt x="64" y="2"/>
                    <a:pt x="51" y="44"/>
                    <a:pt x="56" y="46"/>
                  </a:cubicBezTo>
                  <a:cubicBezTo>
                    <a:pt x="60" y="48"/>
                    <a:pt x="61" y="52"/>
                    <a:pt x="61" y="52"/>
                  </a:cubicBezTo>
                  <a:cubicBezTo>
                    <a:pt x="50" y="51"/>
                    <a:pt x="53" y="65"/>
                    <a:pt x="76" y="82"/>
                  </a:cubicBezTo>
                  <a:cubicBezTo>
                    <a:pt x="99" y="100"/>
                    <a:pt x="141" y="120"/>
                    <a:pt x="153" y="116"/>
                  </a:cubicBezTo>
                  <a:cubicBezTo>
                    <a:pt x="162" y="114"/>
                    <a:pt x="171" y="118"/>
                    <a:pt x="176" y="126"/>
                  </a:cubicBezTo>
                  <a:cubicBezTo>
                    <a:pt x="179" y="129"/>
                    <a:pt x="181" y="133"/>
                    <a:pt x="182" y="137"/>
                  </a:cubicBezTo>
                  <a:cubicBezTo>
                    <a:pt x="182" y="140"/>
                    <a:pt x="183" y="144"/>
                    <a:pt x="182" y="147"/>
                  </a:cubicBezTo>
                  <a:cubicBezTo>
                    <a:pt x="179" y="164"/>
                    <a:pt x="163" y="175"/>
                    <a:pt x="152" y="184"/>
                  </a:cubicBezTo>
                  <a:cubicBezTo>
                    <a:pt x="134" y="196"/>
                    <a:pt x="116" y="207"/>
                    <a:pt x="99" y="219"/>
                  </a:cubicBezTo>
                  <a:cubicBezTo>
                    <a:pt x="78" y="233"/>
                    <a:pt x="42" y="251"/>
                    <a:pt x="0" y="270"/>
                  </a:cubicBezTo>
                  <a:cubicBezTo>
                    <a:pt x="29" y="284"/>
                    <a:pt x="60" y="298"/>
                    <a:pt x="90" y="314"/>
                  </a:cubicBezTo>
                  <a:cubicBezTo>
                    <a:pt x="109" y="306"/>
                    <a:pt x="129" y="299"/>
                    <a:pt x="147" y="291"/>
                  </a:cubicBezTo>
                  <a:cubicBezTo>
                    <a:pt x="229" y="258"/>
                    <a:pt x="279" y="196"/>
                    <a:pt x="274" y="149"/>
                  </a:cubicBezTo>
                  <a:close/>
                  <a:moveTo>
                    <a:pt x="113" y="38"/>
                  </a:moveTo>
                  <a:cubicBezTo>
                    <a:pt x="106" y="38"/>
                    <a:pt x="100" y="35"/>
                    <a:pt x="100" y="31"/>
                  </a:cubicBezTo>
                  <a:cubicBezTo>
                    <a:pt x="100" y="27"/>
                    <a:pt x="106" y="23"/>
                    <a:pt x="113" y="23"/>
                  </a:cubicBezTo>
                  <a:cubicBezTo>
                    <a:pt x="121" y="23"/>
                    <a:pt x="127" y="27"/>
                    <a:pt x="127" y="31"/>
                  </a:cubicBezTo>
                  <a:cubicBezTo>
                    <a:pt x="127" y="35"/>
                    <a:pt x="121" y="38"/>
                    <a:pt x="113" y="3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227">
              <a:extLst>
                <a:ext uri="{FF2B5EF4-FFF2-40B4-BE49-F238E27FC236}">
                  <a16:creationId xmlns:a16="http://schemas.microsoft.com/office/drawing/2014/main" xmlns="" id="{47E504CC-FE8D-49F2-8FCC-956FD7B9D723}"/>
                </a:ext>
              </a:extLst>
            </p:cNvPr>
            <p:cNvSpPr>
              <a:spLocks/>
            </p:cNvSpPr>
            <p:nvPr/>
          </p:nvSpPr>
          <p:spPr bwMode="auto">
            <a:xfrm>
              <a:off x="1108075" y="1970088"/>
              <a:ext cx="161925" cy="312738"/>
            </a:xfrm>
            <a:custGeom>
              <a:avLst/>
              <a:gdLst>
                <a:gd name="T0" fmla="*/ 55 w 151"/>
                <a:gd name="T1" fmla="*/ 1 h 292"/>
                <a:gd name="T2" fmla="*/ 53 w 151"/>
                <a:gd name="T3" fmla="*/ 0 h 292"/>
                <a:gd name="T4" fmla="*/ 36 w 151"/>
                <a:gd name="T5" fmla="*/ 11 h 292"/>
                <a:gd name="T6" fmla="*/ 2 w 151"/>
                <a:gd name="T7" fmla="*/ 33 h 292"/>
                <a:gd name="T8" fmla="*/ 87 w 151"/>
                <a:gd name="T9" fmla="*/ 138 h 292"/>
                <a:gd name="T10" fmla="*/ 0 w 151"/>
                <a:gd name="T11" fmla="*/ 259 h 292"/>
                <a:gd name="T12" fmla="*/ 13 w 151"/>
                <a:gd name="T13" fmla="*/ 272 h 292"/>
                <a:gd name="T14" fmla="*/ 33 w 151"/>
                <a:gd name="T15" fmla="*/ 292 h 292"/>
                <a:gd name="T16" fmla="*/ 53 w 151"/>
                <a:gd name="T17" fmla="*/ 275 h 292"/>
                <a:gd name="T18" fmla="*/ 146 w 151"/>
                <a:gd name="T19" fmla="*/ 138 h 292"/>
                <a:gd name="T20" fmla="*/ 55 w 151"/>
                <a:gd name="T21" fmla="*/ 1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1" h="292">
                  <a:moveTo>
                    <a:pt x="55" y="1"/>
                  </a:moveTo>
                  <a:cubicBezTo>
                    <a:pt x="54" y="1"/>
                    <a:pt x="54" y="0"/>
                    <a:pt x="53" y="0"/>
                  </a:cubicBezTo>
                  <a:cubicBezTo>
                    <a:pt x="47" y="3"/>
                    <a:pt x="42" y="7"/>
                    <a:pt x="36" y="11"/>
                  </a:cubicBezTo>
                  <a:cubicBezTo>
                    <a:pt x="24" y="19"/>
                    <a:pt x="12" y="26"/>
                    <a:pt x="2" y="33"/>
                  </a:cubicBezTo>
                  <a:cubicBezTo>
                    <a:pt x="56" y="71"/>
                    <a:pt x="85" y="100"/>
                    <a:pt x="87" y="138"/>
                  </a:cubicBezTo>
                  <a:cubicBezTo>
                    <a:pt x="88" y="168"/>
                    <a:pt x="46" y="213"/>
                    <a:pt x="0" y="259"/>
                  </a:cubicBezTo>
                  <a:cubicBezTo>
                    <a:pt x="4" y="263"/>
                    <a:pt x="8" y="268"/>
                    <a:pt x="13" y="272"/>
                  </a:cubicBezTo>
                  <a:cubicBezTo>
                    <a:pt x="19" y="279"/>
                    <a:pt x="26" y="285"/>
                    <a:pt x="33" y="292"/>
                  </a:cubicBezTo>
                  <a:cubicBezTo>
                    <a:pt x="41" y="285"/>
                    <a:pt x="47" y="280"/>
                    <a:pt x="53" y="275"/>
                  </a:cubicBezTo>
                  <a:cubicBezTo>
                    <a:pt x="85" y="248"/>
                    <a:pt x="142" y="187"/>
                    <a:pt x="146" y="138"/>
                  </a:cubicBezTo>
                  <a:cubicBezTo>
                    <a:pt x="151" y="90"/>
                    <a:pt x="103" y="37"/>
                    <a:pt x="55" y="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228">
              <a:extLst>
                <a:ext uri="{FF2B5EF4-FFF2-40B4-BE49-F238E27FC236}">
                  <a16:creationId xmlns:a16="http://schemas.microsoft.com/office/drawing/2014/main" xmlns="" id="{D827EBF8-4A80-4E84-BB67-6FF7BD321D90}"/>
                </a:ext>
              </a:extLst>
            </p:cNvPr>
            <p:cNvSpPr>
              <a:spLocks noEditPoints="1"/>
            </p:cNvSpPr>
            <p:nvPr/>
          </p:nvSpPr>
          <p:spPr bwMode="auto">
            <a:xfrm>
              <a:off x="785813" y="1327150"/>
              <a:ext cx="538163" cy="1454150"/>
            </a:xfrm>
            <a:custGeom>
              <a:avLst/>
              <a:gdLst>
                <a:gd name="T0" fmla="*/ 419 w 503"/>
                <a:gd name="T1" fmla="*/ 340 h 1361"/>
                <a:gd name="T2" fmla="*/ 180 w 503"/>
                <a:gd name="T3" fmla="*/ 219 h 1361"/>
                <a:gd name="T4" fmla="*/ 128 w 503"/>
                <a:gd name="T5" fmla="*/ 184 h 1361"/>
                <a:gd name="T6" fmla="*/ 97 w 503"/>
                <a:gd name="T7" fmla="*/ 147 h 1361"/>
                <a:gd name="T8" fmla="*/ 97 w 503"/>
                <a:gd name="T9" fmla="*/ 137 h 1361"/>
                <a:gd name="T10" fmla="*/ 103 w 503"/>
                <a:gd name="T11" fmla="*/ 126 h 1361"/>
                <a:gd name="T12" fmla="*/ 126 w 503"/>
                <a:gd name="T13" fmla="*/ 116 h 1361"/>
                <a:gd name="T14" fmla="*/ 203 w 503"/>
                <a:gd name="T15" fmla="*/ 82 h 1361"/>
                <a:gd name="T16" fmla="*/ 218 w 503"/>
                <a:gd name="T17" fmla="*/ 52 h 1361"/>
                <a:gd name="T18" fmla="*/ 223 w 503"/>
                <a:gd name="T19" fmla="*/ 46 h 1361"/>
                <a:gd name="T20" fmla="*/ 168 w 503"/>
                <a:gd name="T21" fmla="*/ 1 h 1361"/>
                <a:gd name="T22" fmla="*/ 70 w 503"/>
                <a:gd name="T23" fmla="*/ 34 h 1361"/>
                <a:gd name="T24" fmla="*/ 52 w 503"/>
                <a:gd name="T25" fmla="*/ 63 h 1361"/>
                <a:gd name="T26" fmla="*/ 5 w 503"/>
                <a:gd name="T27" fmla="*/ 149 h 1361"/>
                <a:gd name="T28" fmla="*/ 132 w 503"/>
                <a:gd name="T29" fmla="*/ 291 h 1361"/>
                <a:gd name="T30" fmla="*/ 352 w 503"/>
                <a:gd name="T31" fmla="*/ 377 h 1361"/>
                <a:gd name="T32" fmla="*/ 402 w 503"/>
                <a:gd name="T33" fmla="*/ 479 h 1361"/>
                <a:gd name="T34" fmla="*/ 229 w 503"/>
                <a:gd name="T35" fmla="*/ 603 h 1361"/>
                <a:gd name="T36" fmla="*/ 138 w 503"/>
                <a:gd name="T37" fmla="*/ 740 h 1361"/>
                <a:gd name="T38" fmla="*/ 231 w 503"/>
                <a:gd name="T39" fmla="*/ 877 h 1361"/>
                <a:gd name="T40" fmla="*/ 354 w 503"/>
                <a:gd name="T41" fmla="*/ 1002 h 1361"/>
                <a:gd name="T42" fmla="*/ 340 w 503"/>
                <a:gd name="T43" fmla="*/ 1097 h 1361"/>
                <a:gd name="T44" fmla="*/ 332 w 503"/>
                <a:gd name="T45" fmla="*/ 1107 h 1361"/>
                <a:gd name="T46" fmla="*/ 288 w 503"/>
                <a:gd name="T47" fmla="*/ 1164 h 1361"/>
                <a:gd name="T48" fmla="*/ 251 w 503"/>
                <a:gd name="T49" fmla="*/ 1237 h 1361"/>
                <a:gd name="T50" fmla="*/ 244 w 503"/>
                <a:gd name="T51" fmla="*/ 1279 h 1361"/>
                <a:gd name="T52" fmla="*/ 244 w 503"/>
                <a:gd name="T53" fmla="*/ 1302 h 1361"/>
                <a:gd name="T54" fmla="*/ 256 w 503"/>
                <a:gd name="T55" fmla="*/ 1345 h 1361"/>
                <a:gd name="T56" fmla="*/ 265 w 503"/>
                <a:gd name="T57" fmla="*/ 1360 h 1361"/>
                <a:gd name="T58" fmla="*/ 253 w 503"/>
                <a:gd name="T59" fmla="*/ 1313 h 1361"/>
                <a:gd name="T60" fmla="*/ 290 w 503"/>
                <a:gd name="T61" fmla="*/ 1200 h 1361"/>
                <a:gd name="T62" fmla="*/ 396 w 503"/>
                <a:gd name="T63" fmla="*/ 1077 h 1361"/>
                <a:gd name="T64" fmla="*/ 363 w 503"/>
                <a:gd name="T65" fmla="*/ 941 h 1361"/>
                <a:gd name="T66" fmla="*/ 197 w 503"/>
                <a:gd name="T67" fmla="*/ 740 h 1361"/>
                <a:gd name="T68" fmla="*/ 331 w 503"/>
                <a:gd name="T69" fmla="*/ 603 h 1361"/>
                <a:gd name="T70" fmla="*/ 435 w 503"/>
                <a:gd name="T71" fmla="*/ 537 h 1361"/>
                <a:gd name="T72" fmla="*/ 500 w 503"/>
                <a:gd name="T73" fmla="*/ 434 h 1361"/>
                <a:gd name="T74" fmla="*/ 419 w 503"/>
                <a:gd name="T75" fmla="*/ 340 h 1361"/>
                <a:gd name="T76" fmla="*/ 166 w 503"/>
                <a:gd name="T77" fmla="*/ 23 h 1361"/>
                <a:gd name="T78" fmla="*/ 179 w 503"/>
                <a:gd name="T79" fmla="*/ 31 h 1361"/>
                <a:gd name="T80" fmla="*/ 166 w 503"/>
                <a:gd name="T81" fmla="*/ 38 h 1361"/>
                <a:gd name="T82" fmla="*/ 152 w 503"/>
                <a:gd name="T83" fmla="*/ 31 h 1361"/>
                <a:gd name="T84" fmla="*/ 166 w 503"/>
                <a:gd name="T85" fmla="*/ 23 h 1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03" h="1361">
                  <a:moveTo>
                    <a:pt x="419" y="340"/>
                  </a:moveTo>
                  <a:cubicBezTo>
                    <a:pt x="335" y="291"/>
                    <a:pt x="223" y="249"/>
                    <a:pt x="180" y="219"/>
                  </a:cubicBezTo>
                  <a:cubicBezTo>
                    <a:pt x="163" y="207"/>
                    <a:pt x="145" y="196"/>
                    <a:pt x="128" y="184"/>
                  </a:cubicBezTo>
                  <a:cubicBezTo>
                    <a:pt x="116" y="175"/>
                    <a:pt x="100" y="164"/>
                    <a:pt x="97" y="147"/>
                  </a:cubicBezTo>
                  <a:cubicBezTo>
                    <a:pt x="97" y="144"/>
                    <a:pt x="97" y="140"/>
                    <a:pt x="97" y="137"/>
                  </a:cubicBezTo>
                  <a:cubicBezTo>
                    <a:pt x="98" y="133"/>
                    <a:pt x="100" y="129"/>
                    <a:pt x="103" y="126"/>
                  </a:cubicBezTo>
                  <a:cubicBezTo>
                    <a:pt x="108" y="118"/>
                    <a:pt x="117" y="114"/>
                    <a:pt x="126" y="116"/>
                  </a:cubicBezTo>
                  <a:cubicBezTo>
                    <a:pt x="138" y="120"/>
                    <a:pt x="180" y="100"/>
                    <a:pt x="203" y="82"/>
                  </a:cubicBezTo>
                  <a:cubicBezTo>
                    <a:pt x="226" y="65"/>
                    <a:pt x="230" y="51"/>
                    <a:pt x="218" y="52"/>
                  </a:cubicBezTo>
                  <a:cubicBezTo>
                    <a:pt x="218" y="52"/>
                    <a:pt x="219" y="48"/>
                    <a:pt x="223" y="46"/>
                  </a:cubicBezTo>
                  <a:cubicBezTo>
                    <a:pt x="228" y="44"/>
                    <a:pt x="215" y="2"/>
                    <a:pt x="168" y="1"/>
                  </a:cubicBezTo>
                  <a:cubicBezTo>
                    <a:pt x="121" y="0"/>
                    <a:pt x="84" y="18"/>
                    <a:pt x="70" y="34"/>
                  </a:cubicBezTo>
                  <a:cubicBezTo>
                    <a:pt x="56" y="50"/>
                    <a:pt x="61" y="58"/>
                    <a:pt x="52" y="63"/>
                  </a:cubicBezTo>
                  <a:cubicBezTo>
                    <a:pt x="43" y="69"/>
                    <a:pt x="10" y="102"/>
                    <a:pt x="5" y="149"/>
                  </a:cubicBezTo>
                  <a:cubicBezTo>
                    <a:pt x="0" y="196"/>
                    <a:pt x="51" y="258"/>
                    <a:pt x="132" y="291"/>
                  </a:cubicBezTo>
                  <a:cubicBezTo>
                    <a:pt x="213" y="325"/>
                    <a:pt x="316" y="357"/>
                    <a:pt x="352" y="377"/>
                  </a:cubicBezTo>
                  <a:cubicBezTo>
                    <a:pt x="388" y="396"/>
                    <a:pt x="452" y="441"/>
                    <a:pt x="402" y="479"/>
                  </a:cubicBezTo>
                  <a:cubicBezTo>
                    <a:pt x="352" y="516"/>
                    <a:pt x="277" y="567"/>
                    <a:pt x="229" y="603"/>
                  </a:cubicBezTo>
                  <a:cubicBezTo>
                    <a:pt x="181" y="639"/>
                    <a:pt x="133" y="692"/>
                    <a:pt x="138" y="740"/>
                  </a:cubicBezTo>
                  <a:cubicBezTo>
                    <a:pt x="142" y="789"/>
                    <a:pt x="199" y="850"/>
                    <a:pt x="231" y="877"/>
                  </a:cubicBezTo>
                  <a:cubicBezTo>
                    <a:pt x="263" y="904"/>
                    <a:pt x="346" y="979"/>
                    <a:pt x="354" y="1002"/>
                  </a:cubicBezTo>
                  <a:cubicBezTo>
                    <a:pt x="361" y="1026"/>
                    <a:pt x="377" y="1046"/>
                    <a:pt x="340" y="1097"/>
                  </a:cubicBezTo>
                  <a:cubicBezTo>
                    <a:pt x="338" y="1101"/>
                    <a:pt x="335" y="1104"/>
                    <a:pt x="332" y="1107"/>
                  </a:cubicBezTo>
                  <a:cubicBezTo>
                    <a:pt x="318" y="1126"/>
                    <a:pt x="302" y="1145"/>
                    <a:pt x="288" y="1164"/>
                  </a:cubicBezTo>
                  <a:cubicBezTo>
                    <a:pt x="273" y="1187"/>
                    <a:pt x="260" y="1211"/>
                    <a:pt x="251" y="1237"/>
                  </a:cubicBezTo>
                  <a:cubicBezTo>
                    <a:pt x="247" y="1251"/>
                    <a:pt x="244" y="1265"/>
                    <a:pt x="244" y="1279"/>
                  </a:cubicBezTo>
                  <a:cubicBezTo>
                    <a:pt x="243" y="1287"/>
                    <a:pt x="243" y="1295"/>
                    <a:pt x="244" y="1302"/>
                  </a:cubicBezTo>
                  <a:cubicBezTo>
                    <a:pt x="245" y="1317"/>
                    <a:pt x="249" y="1332"/>
                    <a:pt x="256" y="1345"/>
                  </a:cubicBezTo>
                  <a:cubicBezTo>
                    <a:pt x="260" y="1353"/>
                    <a:pt x="264" y="1361"/>
                    <a:pt x="265" y="1360"/>
                  </a:cubicBezTo>
                  <a:cubicBezTo>
                    <a:pt x="266" y="1359"/>
                    <a:pt x="255" y="1327"/>
                    <a:pt x="253" y="1313"/>
                  </a:cubicBezTo>
                  <a:cubicBezTo>
                    <a:pt x="250" y="1289"/>
                    <a:pt x="256" y="1244"/>
                    <a:pt x="290" y="1200"/>
                  </a:cubicBezTo>
                  <a:cubicBezTo>
                    <a:pt x="324" y="1156"/>
                    <a:pt x="383" y="1110"/>
                    <a:pt x="396" y="1077"/>
                  </a:cubicBezTo>
                  <a:cubicBezTo>
                    <a:pt x="409" y="1044"/>
                    <a:pt x="426" y="1010"/>
                    <a:pt x="363" y="941"/>
                  </a:cubicBezTo>
                  <a:cubicBezTo>
                    <a:pt x="301" y="872"/>
                    <a:pt x="195" y="788"/>
                    <a:pt x="197" y="740"/>
                  </a:cubicBezTo>
                  <a:cubicBezTo>
                    <a:pt x="199" y="692"/>
                    <a:pt x="246" y="658"/>
                    <a:pt x="331" y="603"/>
                  </a:cubicBezTo>
                  <a:cubicBezTo>
                    <a:pt x="365" y="581"/>
                    <a:pt x="401" y="560"/>
                    <a:pt x="435" y="537"/>
                  </a:cubicBezTo>
                  <a:cubicBezTo>
                    <a:pt x="470" y="512"/>
                    <a:pt x="503" y="480"/>
                    <a:pt x="500" y="434"/>
                  </a:cubicBezTo>
                  <a:cubicBezTo>
                    <a:pt x="498" y="389"/>
                    <a:pt x="454" y="360"/>
                    <a:pt x="419" y="340"/>
                  </a:cubicBezTo>
                  <a:close/>
                  <a:moveTo>
                    <a:pt x="166" y="23"/>
                  </a:moveTo>
                  <a:cubicBezTo>
                    <a:pt x="173" y="23"/>
                    <a:pt x="179" y="27"/>
                    <a:pt x="179" y="31"/>
                  </a:cubicBezTo>
                  <a:cubicBezTo>
                    <a:pt x="179" y="35"/>
                    <a:pt x="173" y="38"/>
                    <a:pt x="166" y="38"/>
                  </a:cubicBezTo>
                  <a:cubicBezTo>
                    <a:pt x="158" y="38"/>
                    <a:pt x="152" y="35"/>
                    <a:pt x="152" y="31"/>
                  </a:cubicBezTo>
                  <a:cubicBezTo>
                    <a:pt x="152" y="27"/>
                    <a:pt x="158" y="23"/>
                    <a:pt x="166" y="2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80" name="Date Placeholder 43">
            <a:extLst>
              <a:ext uri="{FF2B5EF4-FFF2-40B4-BE49-F238E27FC236}">
                <a16:creationId xmlns:a16="http://schemas.microsoft.com/office/drawing/2014/main" xmlns="" id="{A2D189B5-A43F-4E23-8A96-6E4034BD31DF}"/>
              </a:ext>
            </a:extLst>
          </p:cNvPr>
          <p:cNvSpPr>
            <a:spLocks noGrp="1"/>
          </p:cNvSpPr>
          <p:nvPr>
            <p:ph type="dt" sz="half" idx="10"/>
          </p:nvPr>
        </p:nvSpPr>
        <p:spPr>
          <a:xfrm>
            <a:off x="514350" y="6356350"/>
            <a:ext cx="2743200" cy="365125"/>
          </a:xfrm>
        </p:spPr>
        <p:txBody>
          <a:bodyPr/>
          <a:lstStyle/>
          <a:p>
            <a:fld id="{0F517798-5E39-4253-8B0C-A8ECDE603CB1}" type="datetime1">
              <a:rPr lang="en-US" smtClean="0"/>
              <a:pPr/>
              <a:t>2/25/2019</a:t>
            </a:fld>
            <a:endParaRPr lang="en-US" dirty="0"/>
          </a:p>
        </p:txBody>
      </p:sp>
      <p:sp>
        <p:nvSpPr>
          <p:cNvPr id="81" name="Slide Number Placeholder 38">
            <a:extLst>
              <a:ext uri="{FF2B5EF4-FFF2-40B4-BE49-F238E27FC236}">
                <a16:creationId xmlns:a16="http://schemas.microsoft.com/office/drawing/2014/main" xmlns="" id="{909C6237-4BFA-441D-9895-0027A2EA4B55}"/>
              </a:ext>
            </a:extLst>
          </p:cNvPr>
          <p:cNvSpPr>
            <a:spLocks noGrp="1"/>
          </p:cNvSpPr>
          <p:nvPr>
            <p:ph type="sldNum" sz="quarter" idx="12"/>
          </p:nvPr>
        </p:nvSpPr>
        <p:spPr>
          <a:xfrm>
            <a:off x="11179635" y="6435246"/>
            <a:ext cx="419984" cy="365125"/>
          </a:xfrm>
        </p:spPr>
        <p:txBody>
          <a:bodyPr/>
          <a:lstStyle/>
          <a:p>
            <a:pPr algn="ctr"/>
            <a:fld id="{B4B9BCA1-DEDB-4768-B0C2-9E03C02986FE}" type="slidenum">
              <a:rPr lang="en-US" smtClean="0">
                <a:solidFill>
                  <a:schemeClr val="bg1"/>
                </a:solidFill>
              </a:rPr>
              <a:pPr algn="ctr"/>
              <a:t>10</a:t>
            </a:fld>
            <a:endParaRPr lang="en-US" dirty="0">
              <a:solidFill>
                <a:schemeClr val="bg1"/>
              </a:solidFill>
            </a:endParaRPr>
          </a:p>
        </p:txBody>
      </p:sp>
      <p:sp>
        <p:nvSpPr>
          <p:cNvPr id="56" name="TextBox 55">
            <a:extLst>
              <a:ext uri="{FF2B5EF4-FFF2-40B4-BE49-F238E27FC236}">
                <a16:creationId xmlns:a16="http://schemas.microsoft.com/office/drawing/2014/main" xmlns="" id="{1EAF35CF-5526-49B6-926B-857F874DB823}"/>
              </a:ext>
            </a:extLst>
          </p:cNvPr>
          <p:cNvSpPr txBox="1"/>
          <p:nvPr/>
        </p:nvSpPr>
        <p:spPr>
          <a:xfrm>
            <a:off x="1376901" y="228262"/>
            <a:ext cx="10319186" cy="430887"/>
          </a:xfrm>
          <a:prstGeom prst="rect">
            <a:avLst/>
          </a:prstGeom>
          <a:noFill/>
        </p:spPr>
        <p:txBody>
          <a:bodyPr wrap="square" lIns="0" tIns="0" rIns="0" bIns="0" rtlCol="0" anchor="ctr">
            <a:spAutoFit/>
          </a:bodyPr>
          <a:lstStyle/>
          <a:p>
            <a:r>
              <a:rPr lang="en-US" sz="2800" dirty="0">
                <a:solidFill>
                  <a:schemeClr val="accent4"/>
                </a:solidFill>
                <a:latin typeface="+mj-lt"/>
              </a:rPr>
              <a:t>HUMAN ORGAN </a:t>
            </a:r>
            <a:r>
              <a:rPr lang="en-US" sz="2800" dirty="0" smtClean="0">
                <a:solidFill>
                  <a:schemeClr val="accent4"/>
                </a:solidFill>
                <a:latin typeface="+mj-lt"/>
              </a:rPr>
              <a:t>HEALTH CARE </a:t>
            </a:r>
            <a:endParaRPr lang="id-ID" sz="2800" dirty="0">
              <a:solidFill>
                <a:schemeClr val="accent4"/>
              </a:solidFill>
              <a:latin typeface="+mj-lt"/>
            </a:endParaRPr>
          </a:p>
        </p:txBody>
      </p:sp>
    </p:spTree>
    <p:extLst>
      <p:ext uri="{BB962C8B-B14F-4D97-AF65-F5344CB8AC3E}">
        <p14:creationId xmlns:p14="http://schemas.microsoft.com/office/powerpoint/2010/main" xmlns="" val="39985046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xmlns="" id="{1AA2A670-4772-4504-9A86-BE460BACA39F}"/>
              </a:ext>
            </a:extLst>
          </p:cNvPr>
          <p:cNvSpPr/>
          <p:nvPr/>
        </p:nvSpPr>
        <p:spPr>
          <a:xfrm>
            <a:off x="2732747" y="530093"/>
            <a:ext cx="6726506" cy="430887"/>
          </a:xfrm>
          <a:prstGeom prst="rect">
            <a:avLst/>
          </a:prstGeom>
        </p:spPr>
        <p:txBody>
          <a:bodyPr wrap="squar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smtClean="0">
                <a:ln>
                  <a:noFill/>
                </a:ln>
                <a:solidFill>
                  <a:srgbClr val="083D65"/>
                </a:solidFill>
                <a:effectLst/>
                <a:uLnTx/>
                <a:uFillTx/>
                <a:latin typeface="Segoe UI" panose="020B0502040204020203" pitchFamily="34" charset="0"/>
                <a:ea typeface="+mn-ea"/>
                <a:cs typeface="Segoe UI" panose="020B0502040204020203" pitchFamily="34" charset="0"/>
              </a:rPr>
              <a:t>Our</a:t>
            </a:r>
            <a:r>
              <a:rPr kumimoji="0" lang="en-US" sz="2800" b="1" i="0" u="none" strike="noStrike" kern="1200" cap="none" spc="0" normalizeH="0" noProof="0" dirty="0" smtClean="0">
                <a:ln>
                  <a:noFill/>
                </a:ln>
                <a:solidFill>
                  <a:srgbClr val="083D65"/>
                </a:solidFill>
                <a:effectLst/>
                <a:uLnTx/>
                <a:uFillTx/>
                <a:latin typeface="Segoe UI" panose="020B0502040204020203" pitchFamily="34" charset="0"/>
                <a:ea typeface="+mn-ea"/>
                <a:cs typeface="Segoe UI" panose="020B0502040204020203" pitchFamily="34" charset="0"/>
              </a:rPr>
              <a:t> Partners</a:t>
            </a:r>
            <a:endParaRPr kumimoji="0" lang="en-US" sz="2800" b="1" i="0" u="none" strike="noStrike" kern="1200" cap="none" spc="0" normalizeH="0" baseline="0" noProof="0" dirty="0">
              <a:ln>
                <a:noFill/>
              </a:ln>
              <a:solidFill>
                <a:srgbClr val="083D65"/>
              </a:solidFill>
              <a:effectLst/>
              <a:uLnTx/>
              <a:uFillTx/>
              <a:latin typeface="Segoe UI" panose="020B0502040204020203" pitchFamily="34" charset="0"/>
              <a:ea typeface="+mn-ea"/>
              <a:cs typeface="Segoe UI" panose="020B0502040204020203" pitchFamily="34" charset="0"/>
            </a:endParaRPr>
          </a:p>
        </p:txBody>
      </p:sp>
      <p:sp>
        <p:nvSpPr>
          <p:cNvPr id="184" name="Rounded Rectangle 109">
            <a:extLst>
              <a:ext uri="{FF2B5EF4-FFF2-40B4-BE49-F238E27FC236}">
                <a16:creationId xmlns:a16="http://schemas.microsoft.com/office/drawing/2014/main" xmlns="" id="{FE924B0A-EE56-47DC-A2B2-4E228E4169C0}"/>
              </a:ext>
            </a:extLst>
          </p:cNvPr>
          <p:cNvSpPr/>
          <p:nvPr/>
        </p:nvSpPr>
        <p:spPr>
          <a:xfrm>
            <a:off x="10744964" y="6914539"/>
            <a:ext cx="2094671" cy="354514"/>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nvGrpSpPr>
          <p:cNvPr id="192" name="Group 191">
            <a:extLst>
              <a:ext uri="{FF2B5EF4-FFF2-40B4-BE49-F238E27FC236}">
                <a16:creationId xmlns:a16="http://schemas.microsoft.com/office/drawing/2014/main" xmlns="" id="{1BED403C-A43A-4B47-BB94-C2A67956DCC4}"/>
              </a:ext>
            </a:extLst>
          </p:cNvPr>
          <p:cNvGrpSpPr/>
          <p:nvPr/>
        </p:nvGrpSpPr>
        <p:grpSpPr>
          <a:xfrm>
            <a:off x="-1" y="4941426"/>
            <a:ext cx="12192000" cy="1909138"/>
            <a:chOff x="0" y="4948862"/>
            <a:chExt cx="12192000" cy="1909138"/>
          </a:xfrm>
        </p:grpSpPr>
        <p:sp>
          <p:nvSpPr>
            <p:cNvPr id="193" name="Freeform: Shape 192">
              <a:extLst>
                <a:ext uri="{FF2B5EF4-FFF2-40B4-BE49-F238E27FC236}">
                  <a16:creationId xmlns:a16="http://schemas.microsoft.com/office/drawing/2014/main" xmlns="" id="{45A43FA3-E6AD-4BC1-8F03-3B181CC959C7}"/>
                </a:ext>
              </a:extLst>
            </p:cNvPr>
            <p:cNvSpPr/>
            <p:nvPr/>
          </p:nvSpPr>
          <p:spPr>
            <a:xfrm>
              <a:off x="0" y="4948862"/>
              <a:ext cx="12192000" cy="1909138"/>
            </a:xfrm>
            <a:custGeom>
              <a:avLst/>
              <a:gdLst>
                <a:gd name="connsiteX0" fmla="*/ 0 w 12192000"/>
                <a:gd name="connsiteY0" fmla="*/ 0 h 1909138"/>
                <a:gd name="connsiteX1" fmla="*/ 227719 w 12192000"/>
                <a:gd name="connsiteY1" fmla="*/ 142350 h 1909138"/>
                <a:gd name="connsiteX2" fmla="*/ 6096001 w 12192000"/>
                <a:gd name="connsiteY2" fmla="*/ 1628919 h 1909138"/>
                <a:gd name="connsiteX3" fmla="*/ 11964283 w 12192000"/>
                <a:gd name="connsiteY3" fmla="*/ 142350 h 1909138"/>
                <a:gd name="connsiteX4" fmla="*/ 12192000 w 12192000"/>
                <a:gd name="connsiteY4" fmla="*/ 1 h 1909138"/>
                <a:gd name="connsiteX5" fmla="*/ 12192000 w 12192000"/>
                <a:gd name="connsiteY5" fmla="*/ 1909138 h 1909138"/>
                <a:gd name="connsiteX6" fmla="*/ 0 w 12192000"/>
                <a:gd name="connsiteY6" fmla="*/ 1909138 h 1909138"/>
                <a:gd name="connsiteX7" fmla="*/ 0 w 12192000"/>
                <a:gd name="connsiteY7" fmla="*/ 0 h 1909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1909138">
                  <a:moveTo>
                    <a:pt x="0" y="0"/>
                  </a:moveTo>
                  <a:lnTo>
                    <a:pt x="227719" y="142350"/>
                  </a:lnTo>
                  <a:cubicBezTo>
                    <a:pt x="1777640" y="1065981"/>
                    <a:pt x="3836554" y="1628919"/>
                    <a:pt x="6096001" y="1628919"/>
                  </a:cubicBezTo>
                  <a:cubicBezTo>
                    <a:pt x="8355448" y="1628919"/>
                    <a:pt x="10414362" y="1065981"/>
                    <a:pt x="11964283" y="142350"/>
                  </a:cubicBezTo>
                  <a:lnTo>
                    <a:pt x="12192000" y="1"/>
                  </a:lnTo>
                  <a:lnTo>
                    <a:pt x="12192000" y="1909138"/>
                  </a:lnTo>
                  <a:lnTo>
                    <a:pt x="0" y="1909138"/>
                  </a:lnTo>
                  <a:lnTo>
                    <a:pt x="0" y="0"/>
                  </a:lnTo>
                  <a:close/>
                </a:path>
              </a:pathLst>
            </a:custGeom>
            <a:solidFill>
              <a:srgbClr val="E8F1F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4" name="Freeform: Shape 193">
              <a:extLst>
                <a:ext uri="{FF2B5EF4-FFF2-40B4-BE49-F238E27FC236}">
                  <a16:creationId xmlns:a16="http://schemas.microsoft.com/office/drawing/2014/main" xmlns="" id="{A3F741A2-2517-494A-868D-957D47F779A9}"/>
                </a:ext>
              </a:extLst>
            </p:cNvPr>
            <p:cNvSpPr/>
            <p:nvPr/>
          </p:nvSpPr>
          <p:spPr>
            <a:xfrm>
              <a:off x="0" y="5563852"/>
              <a:ext cx="12192000" cy="1294147"/>
            </a:xfrm>
            <a:custGeom>
              <a:avLst/>
              <a:gdLst>
                <a:gd name="connsiteX0" fmla="*/ 0 w 12192000"/>
                <a:gd name="connsiteY0" fmla="*/ 0 h 1909138"/>
                <a:gd name="connsiteX1" fmla="*/ 227719 w 12192000"/>
                <a:gd name="connsiteY1" fmla="*/ 142350 h 1909138"/>
                <a:gd name="connsiteX2" fmla="*/ 6096001 w 12192000"/>
                <a:gd name="connsiteY2" fmla="*/ 1628919 h 1909138"/>
                <a:gd name="connsiteX3" fmla="*/ 11964283 w 12192000"/>
                <a:gd name="connsiteY3" fmla="*/ 142350 h 1909138"/>
                <a:gd name="connsiteX4" fmla="*/ 12192000 w 12192000"/>
                <a:gd name="connsiteY4" fmla="*/ 1 h 1909138"/>
                <a:gd name="connsiteX5" fmla="*/ 12192000 w 12192000"/>
                <a:gd name="connsiteY5" fmla="*/ 1909138 h 1909138"/>
                <a:gd name="connsiteX6" fmla="*/ 0 w 12192000"/>
                <a:gd name="connsiteY6" fmla="*/ 1909138 h 1909138"/>
                <a:gd name="connsiteX7" fmla="*/ 0 w 12192000"/>
                <a:gd name="connsiteY7" fmla="*/ 0 h 1909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1909138">
                  <a:moveTo>
                    <a:pt x="0" y="0"/>
                  </a:moveTo>
                  <a:lnTo>
                    <a:pt x="227719" y="142350"/>
                  </a:lnTo>
                  <a:cubicBezTo>
                    <a:pt x="1777640" y="1065981"/>
                    <a:pt x="3836554" y="1628919"/>
                    <a:pt x="6096001" y="1628919"/>
                  </a:cubicBezTo>
                  <a:cubicBezTo>
                    <a:pt x="8355448" y="1628919"/>
                    <a:pt x="10414362" y="1065981"/>
                    <a:pt x="11964283" y="142350"/>
                  </a:cubicBezTo>
                  <a:lnTo>
                    <a:pt x="12192000" y="1"/>
                  </a:lnTo>
                  <a:lnTo>
                    <a:pt x="12192000" y="1909138"/>
                  </a:lnTo>
                  <a:lnTo>
                    <a:pt x="0" y="1909138"/>
                  </a:lnTo>
                  <a:lnTo>
                    <a:pt x="0" y="0"/>
                  </a:lnTo>
                  <a:close/>
                </a:path>
              </a:pathLst>
            </a:custGeom>
            <a:solidFill>
              <a:srgbClr val="7AC2F9">
                <a:alpha val="11000"/>
              </a:srgb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2" name="Rectangle 1">
            <a:extLst>
              <a:ext uri="{FF2B5EF4-FFF2-40B4-BE49-F238E27FC236}">
                <a16:creationId xmlns:a16="http://schemas.microsoft.com/office/drawing/2014/main" xmlns="" id="{B545BCDF-AE9B-4A79-AB96-AD1ECE344488}"/>
              </a:ext>
            </a:extLst>
          </p:cNvPr>
          <p:cNvSpPr/>
          <p:nvPr/>
        </p:nvSpPr>
        <p:spPr>
          <a:xfrm>
            <a:off x="4033032" y="5872775"/>
            <a:ext cx="5595314" cy="369332"/>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83D65"/>
                </a:solidFill>
                <a:effectLst/>
                <a:uLnTx/>
                <a:uFillTx/>
                <a:latin typeface="Segoe UI" panose="020B0502040204020203" pitchFamily="34" charset="0"/>
                <a:ea typeface="Open Sans Light"/>
                <a:cs typeface="Segoe UI" panose="020B0502040204020203" pitchFamily="34" charset="0"/>
                <a:sym typeface="Open Sans Light"/>
              </a:rPr>
              <a:t>Go to </a:t>
            </a:r>
            <a:r>
              <a:rPr kumimoji="0" lang="en-US" sz="1800" b="1" i="0" u="none" strike="noStrike" kern="1200" cap="none" spc="0" normalizeH="0" baseline="0" noProof="0" dirty="0" smtClean="0">
                <a:ln>
                  <a:noFill/>
                </a:ln>
                <a:solidFill>
                  <a:srgbClr val="083D65"/>
                </a:solidFill>
                <a:effectLst/>
                <a:uLnTx/>
                <a:uFillTx/>
                <a:latin typeface="Segoe UI" panose="020B0502040204020203" pitchFamily="34" charset="0"/>
                <a:ea typeface="Open Sans Light"/>
                <a:cs typeface="Segoe UI" panose="020B0502040204020203" pitchFamily="34" charset="0"/>
                <a:sym typeface="Open Sans Light"/>
              </a:rPr>
              <a:t>moderntimes-medicine.com </a:t>
            </a:r>
            <a:r>
              <a:rPr kumimoji="0" lang="en-US" sz="1800" b="0" i="0" u="none" strike="noStrike" kern="1200" cap="none" spc="0" normalizeH="0" baseline="0" noProof="0" dirty="0" smtClean="0">
                <a:ln>
                  <a:noFill/>
                </a:ln>
                <a:solidFill>
                  <a:srgbClr val="083D65"/>
                </a:solidFill>
                <a:effectLst/>
                <a:uLnTx/>
                <a:uFillTx/>
                <a:latin typeface="Segoe UI" panose="020B0502040204020203" pitchFamily="34" charset="0"/>
                <a:ea typeface="Open Sans Light"/>
                <a:cs typeface="Segoe UI" panose="020B0502040204020203" pitchFamily="34" charset="0"/>
                <a:sym typeface="Open Sans Light"/>
              </a:rPr>
              <a:t>to </a:t>
            </a:r>
            <a:r>
              <a:rPr kumimoji="0" lang="en-US" sz="1800" b="0" i="0" u="none" strike="noStrike" kern="1200" cap="none" spc="0" normalizeH="0" baseline="0" noProof="0" dirty="0">
                <a:ln>
                  <a:noFill/>
                </a:ln>
                <a:solidFill>
                  <a:srgbClr val="083D65"/>
                </a:solidFill>
                <a:effectLst/>
                <a:uLnTx/>
                <a:uFillTx/>
                <a:latin typeface="Segoe UI" panose="020B0502040204020203" pitchFamily="34" charset="0"/>
                <a:ea typeface="Open Sans Light"/>
                <a:cs typeface="Segoe UI" panose="020B0502040204020203" pitchFamily="34" charset="0"/>
                <a:sym typeface="Open Sans Light"/>
              </a:rPr>
              <a:t>find out more</a:t>
            </a:r>
            <a:endParaRPr kumimoji="0" lang="en-US" sz="1600" b="0" i="0" u="none" strike="noStrike" kern="1200" cap="none" spc="0" normalizeH="0" baseline="0" noProof="0" dirty="0">
              <a:ln>
                <a:noFill/>
              </a:ln>
              <a:solidFill>
                <a:srgbClr val="083D65"/>
              </a:solidFill>
              <a:effectLst/>
              <a:uLnTx/>
              <a:uFillTx/>
              <a:latin typeface="Segoe UI" panose="020B0502040204020203" pitchFamily="34" charset="0"/>
              <a:ea typeface="+mn-ea"/>
              <a:cs typeface="Segoe UI" panose="020B0502040204020203" pitchFamily="34" charset="0"/>
            </a:endParaRPr>
          </a:p>
        </p:txBody>
      </p:sp>
      <p:pic>
        <p:nvPicPr>
          <p:cNvPr id="99" name="Picture 98" descr="cipla-logo.jpg"/>
          <p:cNvPicPr>
            <a:picLocks noChangeAspect="1"/>
          </p:cNvPicPr>
          <p:nvPr/>
        </p:nvPicPr>
        <p:blipFill>
          <a:blip r:embed="rId3"/>
          <a:stretch>
            <a:fillRect/>
          </a:stretch>
        </p:blipFill>
        <p:spPr>
          <a:xfrm>
            <a:off x="8284210" y="2959468"/>
            <a:ext cx="3670300" cy="1879600"/>
          </a:xfrm>
          <a:prstGeom prst="rect">
            <a:avLst/>
          </a:prstGeom>
        </p:spPr>
      </p:pic>
      <p:pic>
        <p:nvPicPr>
          <p:cNvPr id="100" name="Picture 99" descr="emsure-Logo.jpg"/>
          <p:cNvPicPr>
            <a:picLocks noChangeAspect="1"/>
          </p:cNvPicPr>
          <p:nvPr/>
        </p:nvPicPr>
        <p:blipFill>
          <a:blip r:embed="rId4"/>
          <a:stretch>
            <a:fillRect/>
          </a:stretch>
        </p:blipFill>
        <p:spPr>
          <a:xfrm>
            <a:off x="4436976" y="3070277"/>
            <a:ext cx="3670300" cy="1879600"/>
          </a:xfrm>
          <a:prstGeom prst="rect">
            <a:avLst/>
          </a:prstGeom>
        </p:spPr>
      </p:pic>
      <p:pic>
        <p:nvPicPr>
          <p:cNvPr id="101" name="Picture 100" descr="hetero-Logo.jpg"/>
          <p:cNvPicPr>
            <a:picLocks noChangeAspect="1"/>
          </p:cNvPicPr>
          <p:nvPr/>
        </p:nvPicPr>
        <p:blipFill>
          <a:blip r:embed="rId5"/>
          <a:stretch>
            <a:fillRect/>
          </a:stretch>
        </p:blipFill>
        <p:spPr>
          <a:xfrm>
            <a:off x="393799" y="3037403"/>
            <a:ext cx="3670300" cy="1879600"/>
          </a:xfrm>
          <a:prstGeom prst="rect">
            <a:avLst/>
          </a:prstGeom>
        </p:spPr>
      </p:pic>
      <p:pic>
        <p:nvPicPr>
          <p:cNvPr id="102" name="Picture 101" descr="Natco-Logo.png"/>
          <p:cNvPicPr>
            <a:picLocks noChangeAspect="1"/>
          </p:cNvPicPr>
          <p:nvPr/>
        </p:nvPicPr>
        <p:blipFill>
          <a:blip r:embed="rId6"/>
          <a:stretch>
            <a:fillRect/>
          </a:stretch>
        </p:blipFill>
        <p:spPr>
          <a:xfrm>
            <a:off x="8788048" y="1084093"/>
            <a:ext cx="2752725" cy="1409700"/>
          </a:xfrm>
          <a:prstGeom prst="rect">
            <a:avLst/>
          </a:prstGeom>
        </p:spPr>
      </p:pic>
      <p:pic>
        <p:nvPicPr>
          <p:cNvPr id="103" name="Picture 102" descr="roche-Logo.jpg"/>
          <p:cNvPicPr>
            <a:picLocks noChangeAspect="1"/>
          </p:cNvPicPr>
          <p:nvPr/>
        </p:nvPicPr>
        <p:blipFill>
          <a:blip r:embed="rId7"/>
          <a:stretch>
            <a:fillRect/>
          </a:stretch>
        </p:blipFill>
        <p:spPr>
          <a:xfrm>
            <a:off x="4155456" y="973016"/>
            <a:ext cx="3670300" cy="1879600"/>
          </a:xfrm>
          <a:prstGeom prst="rect">
            <a:avLst/>
          </a:prstGeom>
        </p:spPr>
      </p:pic>
      <p:pic>
        <p:nvPicPr>
          <p:cNvPr id="104" name="Picture 103" descr="Zydus-Logo.jpg"/>
          <p:cNvPicPr>
            <a:picLocks noChangeAspect="1"/>
          </p:cNvPicPr>
          <p:nvPr/>
        </p:nvPicPr>
        <p:blipFill>
          <a:blip r:embed="rId8"/>
          <a:stretch>
            <a:fillRect/>
          </a:stretch>
        </p:blipFill>
        <p:spPr>
          <a:xfrm>
            <a:off x="0" y="796444"/>
            <a:ext cx="3670300" cy="1879600"/>
          </a:xfrm>
          <a:prstGeom prst="rect">
            <a:avLst/>
          </a:prstGeom>
        </p:spPr>
      </p:pic>
    </p:spTree>
    <p:extLst>
      <p:ext uri="{BB962C8B-B14F-4D97-AF65-F5344CB8AC3E}">
        <p14:creationId xmlns:p14="http://schemas.microsoft.com/office/powerpoint/2010/main" xmlns="" val="16718201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xmlns="" id="{B1CE6B6E-2282-4F5E-92B8-3164AD11DEF5}"/>
              </a:ext>
            </a:extLst>
          </p:cNvPr>
          <p:cNvSpPr/>
          <p:nvPr/>
        </p:nvSpPr>
        <p:spPr>
          <a:xfrm>
            <a:off x="0" y="0"/>
            <a:ext cx="12192000" cy="6858000"/>
          </a:xfrm>
          <a:prstGeom prst="rect">
            <a:avLst/>
          </a:prstGeom>
          <a:pattFill prst="pct5">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Arrow: Pentagon 6">
            <a:extLst>
              <a:ext uri="{FF2B5EF4-FFF2-40B4-BE49-F238E27FC236}">
                <a16:creationId xmlns:a16="http://schemas.microsoft.com/office/drawing/2014/main" xmlns="" id="{4CB96E98-0418-4D55-AAA7-56B9A6603BB1}"/>
              </a:ext>
            </a:extLst>
          </p:cNvPr>
          <p:cNvSpPr/>
          <p:nvPr/>
        </p:nvSpPr>
        <p:spPr>
          <a:xfrm rot="5400000">
            <a:off x="3863106" y="-3861448"/>
            <a:ext cx="4465789" cy="12188685"/>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Oval 3">
            <a:extLst>
              <a:ext uri="{FF2B5EF4-FFF2-40B4-BE49-F238E27FC236}">
                <a16:creationId xmlns:a16="http://schemas.microsoft.com/office/drawing/2014/main" xmlns="" id="{13708963-722D-4938-8FC6-01C00D4EB6CB}"/>
              </a:ext>
            </a:extLst>
          </p:cNvPr>
          <p:cNvSpPr/>
          <p:nvPr/>
        </p:nvSpPr>
        <p:spPr>
          <a:xfrm>
            <a:off x="5061285" y="2890361"/>
            <a:ext cx="2069431" cy="2069431"/>
          </a:xfrm>
          <a:prstGeom prst="ellipse">
            <a:avLst/>
          </a:prstGeom>
          <a:solidFill>
            <a:schemeClr val="accent5">
              <a:lumMod val="20000"/>
              <a:lumOff val="80000"/>
            </a:schemeClr>
          </a:solidFill>
          <a:ln w="174625">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TextBox 1">
            <a:extLst>
              <a:ext uri="{FF2B5EF4-FFF2-40B4-BE49-F238E27FC236}">
                <a16:creationId xmlns:a16="http://schemas.microsoft.com/office/drawing/2014/main" xmlns="" id="{CB1EAC54-5A49-4DD6-8ACF-CF1686D084C7}"/>
              </a:ext>
            </a:extLst>
          </p:cNvPr>
          <p:cNvSpPr txBox="1"/>
          <p:nvPr/>
        </p:nvSpPr>
        <p:spPr>
          <a:xfrm>
            <a:off x="4104208" y="5027667"/>
            <a:ext cx="3983591" cy="1015663"/>
          </a:xfrm>
          <a:prstGeom prst="rect">
            <a:avLst/>
          </a:prstGeom>
          <a:noFill/>
        </p:spPr>
        <p:txBody>
          <a:bodyPr wrap="none" lIns="0" tIns="0" rIns="0" bIns="0" rtlCol="0">
            <a:spAutoFit/>
          </a:bodyPr>
          <a:lstStyle/>
          <a:p>
            <a:pPr algn="ctr"/>
            <a:r>
              <a:rPr lang="en-US" sz="6600" dirty="0">
                <a:solidFill>
                  <a:schemeClr val="accent4"/>
                </a:solidFill>
                <a:latin typeface="+mj-lt"/>
              </a:rPr>
              <a:t>Thank You</a:t>
            </a:r>
          </a:p>
        </p:txBody>
      </p:sp>
      <p:pic>
        <p:nvPicPr>
          <p:cNvPr id="26" name="Picture 25" descr="logo round.png"/>
          <p:cNvPicPr>
            <a:picLocks noChangeAspect="1"/>
          </p:cNvPicPr>
          <p:nvPr/>
        </p:nvPicPr>
        <p:blipFill>
          <a:blip r:embed="rId3"/>
          <a:stretch>
            <a:fillRect/>
          </a:stretch>
        </p:blipFill>
        <p:spPr>
          <a:xfrm>
            <a:off x="5410285" y="3252737"/>
            <a:ext cx="1371429" cy="1371429"/>
          </a:xfrm>
          <a:prstGeom prst="rect">
            <a:avLst/>
          </a:prstGeom>
        </p:spPr>
      </p:pic>
      <p:sp>
        <p:nvSpPr>
          <p:cNvPr id="27" name="TextBox 26"/>
          <p:cNvSpPr txBox="1"/>
          <p:nvPr/>
        </p:nvSpPr>
        <p:spPr>
          <a:xfrm>
            <a:off x="1685109" y="209006"/>
            <a:ext cx="8543108" cy="2862322"/>
          </a:xfrm>
          <a:prstGeom prst="rect">
            <a:avLst/>
          </a:prstGeom>
          <a:noFill/>
          <a:ln>
            <a:solidFill>
              <a:schemeClr val="accent5">
                <a:lumMod val="75000"/>
              </a:schemeClr>
            </a:solidFill>
          </a:ln>
        </p:spPr>
        <p:txBody>
          <a:bodyPr wrap="square" rtlCol="0">
            <a:spAutoFit/>
          </a:bodyPr>
          <a:lstStyle/>
          <a:p>
            <a:pPr algn="ctr" fontAlgn="base"/>
            <a:r>
              <a:rPr lang="en-US" sz="2000" b="1" dirty="0" smtClean="0">
                <a:solidFill>
                  <a:schemeClr val="bg1"/>
                </a:solidFill>
              </a:rPr>
              <a:t>Modern Times Helpline </a:t>
            </a:r>
            <a:r>
              <a:rPr lang="en-US" sz="2000" b="1" dirty="0" err="1" smtClean="0">
                <a:solidFill>
                  <a:schemeClr val="bg1"/>
                </a:solidFill>
              </a:rPr>
              <a:t>Pharma</a:t>
            </a:r>
            <a:r>
              <a:rPr lang="en-US" sz="2000" dirty="0" smtClean="0">
                <a:solidFill>
                  <a:schemeClr val="bg1"/>
                </a:solidFill>
              </a:rPr>
              <a:t/>
            </a:r>
            <a:br>
              <a:rPr lang="en-US" sz="2000" dirty="0" smtClean="0">
                <a:solidFill>
                  <a:schemeClr val="bg1"/>
                </a:solidFill>
              </a:rPr>
            </a:br>
            <a:r>
              <a:rPr lang="en-US" sz="2000" b="1" dirty="0" err="1" smtClean="0">
                <a:solidFill>
                  <a:schemeClr val="bg1"/>
                </a:solidFill>
              </a:rPr>
              <a:t>Kamal</a:t>
            </a:r>
            <a:r>
              <a:rPr lang="en-US" sz="2000" b="1" dirty="0" smtClean="0">
                <a:solidFill>
                  <a:schemeClr val="bg1"/>
                </a:solidFill>
              </a:rPr>
              <a:t> </a:t>
            </a:r>
            <a:r>
              <a:rPr lang="en-US" sz="2000" b="1" dirty="0" err="1" smtClean="0">
                <a:solidFill>
                  <a:schemeClr val="bg1"/>
                </a:solidFill>
              </a:rPr>
              <a:t>Jindal</a:t>
            </a:r>
            <a:r>
              <a:rPr lang="en-US" sz="2000" b="1" dirty="0" smtClean="0">
                <a:solidFill>
                  <a:schemeClr val="bg1"/>
                </a:solidFill>
              </a:rPr>
              <a:t> (CMD)</a:t>
            </a:r>
            <a:br>
              <a:rPr lang="en-US" sz="2000" b="1" dirty="0" smtClean="0">
                <a:solidFill>
                  <a:schemeClr val="bg1"/>
                </a:solidFill>
              </a:rPr>
            </a:br>
            <a:r>
              <a:rPr lang="en-US" sz="2000" b="1" dirty="0" smtClean="0">
                <a:solidFill>
                  <a:schemeClr val="bg1"/>
                </a:solidFill>
              </a:rPr>
              <a:t>G, 7/31, Ground Floor, </a:t>
            </a:r>
            <a:r>
              <a:rPr lang="en-US" sz="2000" b="1" dirty="0" err="1" smtClean="0">
                <a:solidFill>
                  <a:schemeClr val="bg1"/>
                </a:solidFill>
              </a:rPr>
              <a:t>Ansari</a:t>
            </a:r>
            <a:r>
              <a:rPr lang="en-US" sz="2000" b="1" dirty="0" smtClean="0">
                <a:solidFill>
                  <a:schemeClr val="bg1"/>
                </a:solidFill>
              </a:rPr>
              <a:t> Road, </a:t>
            </a:r>
            <a:r>
              <a:rPr lang="en-US" sz="2000" b="1" dirty="0" err="1" smtClean="0">
                <a:solidFill>
                  <a:schemeClr val="bg1"/>
                </a:solidFill>
              </a:rPr>
              <a:t>Daryaganj</a:t>
            </a:r>
            <a:r>
              <a:rPr lang="en-US" sz="2000" b="1" dirty="0" smtClean="0">
                <a:solidFill>
                  <a:schemeClr val="bg1"/>
                </a:solidFill>
              </a:rPr>
              <a:t> Pin – 110002, Delhi, India</a:t>
            </a:r>
            <a:r>
              <a:rPr lang="en-US" sz="2000" dirty="0" smtClean="0">
                <a:solidFill>
                  <a:schemeClr val="bg1"/>
                </a:solidFill>
              </a:rPr>
              <a:t>.</a:t>
            </a:r>
          </a:p>
          <a:p>
            <a:pPr algn="ctr" fontAlgn="base"/>
            <a:endParaRPr lang="en-US" sz="2000" b="1" dirty="0" smtClean="0">
              <a:solidFill>
                <a:schemeClr val="bg1"/>
              </a:solidFill>
              <a:hlinkClick r:id="rId4"/>
            </a:endParaRPr>
          </a:p>
          <a:p>
            <a:pPr algn="ctr" fontAlgn="base"/>
            <a:r>
              <a:rPr lang="en-US" sz="2000" b="1" dirty="0" smtClean="0">
                <a:solidFill>
                  <a:schemeClr val="bg1"/>
                </a:solidFill>
                <a:hlinkClick r:id="rId4"/>
              </a:rPr>
              <a:t>+</a:t>
            </a:r>
            <a:r>
              <a:rPr lang="en-US" sz="2000" b="1" dirty="0" smtClean="0">
                <a:solidFill>
                  <a:schemeClr val="bg1"/>
                </a:solidFill>
                <a:hlinkClick r:id="rId4"/>
              </a:rPr>
              <a:t>91-9899982831</a:t>
            </a:r>
            <a:endParaRPr lang="en-US" sz="2000" b="1" dirty="0" smtClean="0">
              <a:solidFill>
                <a:schemeClr val="bg1"/>
              </a:solidFill>
            </a:endParaRPr>
          </a:p>
          <a:p>
            <a:pPr algn="ctr" fontAlgn="base"/>
            <a:r>
              <a:rPr lang="en-US" sz="2000" b="1" dirty="0" smtClean="0">
                <a:solidFill>
                  <a:schemeClr val="bg1"/>
                </a:solidFill>
                <a:hlinkClick r:id="rId5"/>
              </a:rPr>
              <a:t>moderntimeshelplinepharma@gmail.com</a:t>
            </a:r>
            <a:endParaRPr lang="en-US" sz="2000" b="1" dirty="0" smtClean="0">
              <a:solidFill>
                <a:schemeClr val="bg1"/>
              </a:solidFill>
            </a:endParaRPr>
          </a:p>
          <a:p>
            <a:pPr algn="ctr" fontAlgn="base"/>
            <a:r>
              <a:rPr lang="en-US" sz="2000" b="1" dirty="0" smtClean="0">
                <a:solidFill>
                  <a:schemeClr val="bg1"/>
                </a:solidFill>
                <a:hlinkClick r:id="rId6"/>
              </a:rPr>
              <a:t>www.moderntimes-medicine.com</a:t>
            </a:r>
            <a:endParaRPr lang="en-US" sz="2000" b="1" dirty="0" smtClean="0">
              <a:solidFill>
                <a:schemeClr val="bg1"/>
              </a:solidFill>
            </a:endParaRPr>
          </a:p>
          <a:p>
            <a:endParaRPr lang="en-US" sz="2000" dirty="0"/>
          </a:p>
        </p:txBody>
      </p:sp>
    </p:spTree>
    <p:extLst>
      <p:ext uri="{BB962C8B-B14F-4D97-AF65-F5344CB8AC3E}">
        <p14:creationId xmlns:p14="http://schemas.microsoft.com/office/powerpoint/2010/main" xmlns="" val="322750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 name="Freeform: Shape 299">
            <a:extLst>
              <a:ext uri="{FF2B5EF4-FFF2-40B4-BE49-F238E27FC236}">
                <a16:creationId xmlns:a16="http://schemas.microsoft.com/office/drawing/2014/main" xmlns="" id="{11A01C19-BDA1-4663-A2F1-1D3B1A172798}"/>
              </a:ext>
            </a:extLst>
          </p:cNvPr>
          <p:cNvSpPr/>
          <p:nvPr/>
        </p:nvSpPr>
        <p:spPr>
          <a:xfrm flipV="1">
            <a:off x="11179635" y="6249988"/>
            <a:ext cx="419984" cy="608012"/>
          </a:xfrm>
          <a:custGeom>
            <a:avLst/>
            <a:gdLst>
              <a:gd name="connsiteX0" fmla="*/ 1754 w 612980"/>
              <a:gd name="connsiteY0" fmla="*/ 0 h 887414"/>
              <a:gd name="connsiteX1" fmla="*/ 611226 w 612980"/>
              <a:gd name="connsiteY1" fmla="*/ 0 h 887414"/>
              <a:gd name="connsiteX2" fmla="*/ 612980 w 612980"/>
              <a:gd name="connsiteY2" fmla="*/ 17403 h 887414"/>
              <a:gd name="connsiteX3" fmla="*/ 612979 w 612980"/>
              <a:gd name="connsiteY3" fmla="*/ 580924 h 887414"/>
              <a:gd name="connsiteX4" fmla="*/ 306489 w 612980"/>
              <a:gd name="connsiteY4" fmla="*/ 887414 h 887414"/>
              <a:gd name="connsiteX5" fmla="*/ 306490 w 612980"/>
              <a:gd name="connsiteY5" fmla="*/ 887413 h 887414"/>
              <a:gd name="connsiteX6" fmla="*/ 0 w 612980"/>
              <a:gd name="connsiteY6" fmla="*/ 580923 h 887414"/>
              <a:gd name="connsiteX7" fmla="*/ 0 w 612980"/>
              <a:gd name="connsiteY7" fmla="*/ 17403 h 887414"/>
              <a:gd name="connsiteX8" fmla="*/ 1754 w 612980"/>
              <a:gd name="connsiteY8" fmla="*/ 0 h 88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2980" h="887414">
                <a:moveTo>
                  <a:pt x="1754" y="0"/>
                </a:moveTo>
                <a:lnTo>
                  <a:pt x="611226" y="0"/>
                </a:lnTo>
                <a:lnTo>
                  <a:pt x="612980" y="17403"/>
                </a:lnTo>
                <a:cubicBezTo>
                  <a:pt x="612980" y="205243"/>
                  <a:pt x="612979" y="393084"/>
                  <a:pt x="612979" y="580924"/>
                </a:cubicBezTo>
                <a:cubicBezTo>
                  <a:pt x="612979" y="750194"/>
                  <a:pt x="475759" y="887414"/>
                  <a:pt x="306489" y="887414"/>
                </a:cubicBezTo>
                <a:lnTo>
                  <a:pt x="306490" y="887413"/>
                </a:lnTo>
                <a:cubicBezTo>
                  <a:pt x="137220" y="887413"/>
                  <a:pt x="0" y="750193"/>
                  <a:pt x="0" y="580923"/>
                </a:cubicBezTo>
                <a:lnTo>
                  <a:pt x="0" y="17403"/>
                </a:lnTo>
                <a:lnTo>
                  <a:pt x="1754"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91" name="Freeform: Shape 290">
            <a:extLst>
              <a:ext uri="{FF2B5EF4-FFF2-40B4-BE49-F238E27FC236}">
                <a16:creationId xmlns:a16="http://schemas.microsoft.com/office/drawing/2014/main" xmlns="" id="{3B4E4FF2-F77C-4F89-B227-55AE3629C8E2}"/>
              </a:ext>
            </a:extLst>
          </p:cNvPr>
          <p:cNvSpPr/>
          <p:nvPr/>
        </p:nvSpPr>
        <p:spPr>
          <a:xfrm>
            <a:off x="601672" y="-1"/>
            <a:ext cx="612980" cy="887414"/>
          </a:xfrm>
          <a:custGeom>
            <a:avLst/>
            <a:gdLst>
              <a:gd name="connsiteX0" fmla="*/ 1754 w 612980"/>
              <a:gd name="connsiteY0" fmla="*/ 0 h 887414"/>
              <a:gd name="connsiteX1" fmla="*/ 611226 w 612980"/>
              <a:gd name="connsiteY1" fmla="*/ 0 h 887414"/>
              <a:gd name="connsiteX2" fmla="*/ 612980 w 612980"/>
              <a:gd name="connsiteY2" fmla="*/ 17403 h 887414"/>
              <a:gd name="connsiteX3" fmla="*/ 612979 w 612980"/>
              <a:gd name="connsiteY3" fmla="*/ 580924 h 887414"/>
              <a:gd name="connsiteX4" fmla="*/ 306489 w 612980"/>
              <a:gd name="connsiteY4" fmla="*/ 887414 h 887414"/>
              <a:gd name="connsiteX5" fmla="*/ 306490 w 612980"/>
              <a:gd name="connsiteY5" fmla="*/ 887413 h 887414"/>
              <a:gd name="connsiteX6" fmla="*/ 0 w 612980"/>
              <a:gd name="connsiteY6" fmla="*/ 580923 h 887414"/>
              <a:gd name="connsiteX7" fmla="*/ 0 w 612980"/>
              <a:gd name="connsiteY7" fmla="*/ 17403 h 887414"/>
              <a:gd name="connsiteX8" fmla="*/ 1754 w 612980"/>
              <a:gd name="connsiteY8" fmla="*/ 0 h 88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2980" h="887414">
                <a:moveTo>
                  <a:pt x="1754" y="0"/>
                </a:moveTo>
                <a:lnTo>
                  <a:pt x="611226" y="0"/>
                </a:lnTo>
                <a:lnTo>
                  <a:pt x="612980" y="17403"/>
                </a:lnTo>
                <a:cubicBezTo>
                  <a:pt x="612980" y="205243"/>
                  <a:pt x="612979" y="393084"/>
                  <a:pt x="612979" y="580924"/>
                </a:cubicBezTo>
                <a:cubicBezTo>
                  <a:pt x="612979" y="750194"/>
                  <a:pt x="475759" y="887414"/>
                  <a:pt x="306489" y="887414"/>
                </a:cubicBezTo>
                <a:lnTo>
                  <a:pt x="306490" y="887413"/>
                </a:lnTo>
                <a:cubicBezTo>
                  <a:pt x="137220" y="887413"/>
                  <a:pt x="0" y="750193"/>
                  <a:pt x="0" y="580923"/>
                </a:cubicBezTo>
                <a:lnTo>
                  <a:pt x="0" y="17403"/>
                </a:lnTo>
                <a:lnTo>
                  <a:pt x="1754"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70" name="Group 269">
            <a:extLst>
              <a:ext uri="{FF2B5EF4-FFF2-40B4-BE49-F238E27FC236}">
                <a16:creationId xmlns:a16="http://schemas.microsoft.com/office/drawing/2014/main" xmlns="" id="{764D3D1B-BF6D-4F74-B9EC-85F1A4511746}"/>
              </a:ext>
            </a:extLst>
          </p:cNvPr>
          <p:cNvGrpSpPr/>
          <p:nvPr/>
        </p:nvGrpSpPr>
        <p:grpSpPr>
          <a:xfrm>
            <a:off x="640322" y="171600"/>
            <a:ext cx="543423" cy="504526"/>
            <a:chOff x="-227013" y="622300"/>
            <a:chExt cx="2662238" cy="2224088"/>
          </a:xfrm>
          <a:solidFill>
            <a:schemeClr val="bg1"/>
          </a:solidFill>
        </p:grpSpPr>
        <p:sp>
          <p:nvSpPr>
            <p:cNvPr id="252" name="Freeform 211">
              <a:extLst>
                <a:ext uri="{FF2B5EF4-FFF2-40B4-BE49-F238E27FC236}">
                  <a16:creationId xmlns:a16="http://schemas.microsoft.com/office/drawing/2014/main" xmlns="" id="{55E6FE19-8DC5-4BDB-9BE5-7025D4BFEAA6}"/>
                </a:ext>
              </a:extLst>
            </p:cNvPr>
            <p:cNvSpPr>
              <a:spLocks/>
            </p:cNvSpPr>
            <p:nvPr/>
          </p:nvSpPr>
          <p:spPr bwMode="auto">
            <a:xfrm>
              <a:off x="-227013" y="622300"/>
              <a:ext cx="1281113" cy="698500"/>
            </a:xfrm>
            <a:custGeom>
              <a:avLst/>
              <a:gdLst>
                <a:gd name="T0" fmla="*/ 1194 w 1198"/>
                <a:gd name="T1" fmla="*/ 287 h 655"/>
                <a:gd name="T2" fmla="*/ 1129 w 1198"/>
                <a:gd name="T3" fmla="*/ 276 h 655"/>
                <a:gd name="T4" fmla="*/ 1098 w 1198"/>
                <a:gd name="T5" fmla="*/ 194 h 655"/>
                <a:gd name="T6" fmla="*/ 961 w 1198"/>
                <a:gd name="T7" fmla="*/ 12 h 655"/>
                <a:gd name="T8" fmla="*/ 634 w 1198"/>
                <a:gd name="T9" fmla="*/ 135 h 655"/>
                <a:gd name="T10" fmla="*/ 120 w 1198"/>
                <a:gd name="T11" fmla="*/ 344 h 655"/>
                <a:gd name="T12" fmla="*/ 296 w 1198"/>
                <a:gd name="T13" fmla="*/ 367 h 655"/>
                <a:gd name="T14" fmla="*/ 817 w 1198"/>
                <a:gd name="T15" fmla="*/ 130 h 655"/>
                <a:gd name="T16" fmla="*/ 300 w 1198"/>
                <a:gd name="T17" fmla="*/ 392 h 655"/>
                <a:gd name="T18" fmla="*/ 265 w 1198"/>
                <a:gd name="T19" fmla="*/ 434 h 655"/>
                <a:gd name="T20" fmla="*/ 471 w 1198"/>
                <a:gd name="T21" fmla="*/ 443 h 655"/>
                <a:gd name="T22" fmla="*/ 833 w 1198"/>
                <a:gd name="T23" fmla="*/ 275 h 655"/>
                <a:gd name="T24" fmla="*/ 498 w 1198"/>
                <a:gd name="T25" fmla="*/ 451 h 655"/>
                <a:gd name="T26" fmla="*/ 441 w 1198"/>
                <a:gd name="T27" fmla="*/ 511 h 655"/>
                <a:gd name="T28" fmla="*/ 646 w 1198"/>
                <a:gd name="T29" fmla="*/ 501 h 655"/>
                <a:gd name="T30" fmla="*/ 849 w 1198"/>
                <a:gd name="T31" fmla="*/ 373 h 655"/>
                <a:gd name="T32" fmla="*/ 853 w 1198"/>
                <a:gd name="T33" fmla="*/ 369 h 655"/>
                <a:gd name="T34" fmla="*/ 849 w 1198"/>
                <a:gd name="T35" fmla="*/ 373 h 655"/>
                <a:gd name="T36" fmla="*/ 663 w 1198"/>
                <a:gd name="T37" fmla="*/ 509 h 655"/>
                <a:gd name="T38" fmla="*/ 644 w 1198"/>
                <a:gd name="T39" fmla="*/ 573 h 655"/>
                <a:gd name="T40" fmla="*/ 823 w 1198"/>
                <a:gd name="T41" fmla="*/ 529 h 655"/>
                <a:gd name="T42" fmla="*/ 917 w 1198"/>
                <a:gd name="T43" fmla="*/ 440 h 655"/>
                <a:gd name="T44" fmla="*/ 831 w 1198"/>
                <a:gd name="T45" fmla="*/ 536 h 655"/>
                <a:gd name="T46" fmla="*/ 806 w 1198"/>
                <a:gd name="T47" fmla="*/ 619 h 655"/>
                <a:gd name="T48" fmla="*/ 938 w 1198"/>
                <a:gd name="T49" fmla="*/ 587 h 655"/>
                <a:gd name="T50" fmla="*/ 991 w 1198"/>
                <a:gd name="T51" fmla="*/ 514 h 655"/>
                <a:gd name="T52" fmla="*/ 949 w 1198"/>
                <a:gd name="T53" fmla="*/ 595 h 655"/>
                <a:gd name="T54" fmla="*/ 964 w 1198"/>
                <a:gd name="T55" fmla="*/ 641 h 655"/>
                <a:gd name="T56" fmla="*/ 1062 w 1198"/>
                <a:gd name="T57" fmla="*/ 604 h 655"/>
                <a:gd name="T58" fmla="*/ 1095 w 1198"/>
                <a:gd name="T59" fmla="*/ 551 h 655"/>
                <a:gd name="T60" fmla="*/ 1067 w 1198"/>
                <a:gd name="T61" fmla="*/ 614 h 655"/>
                <a:gd name="T62" fmla="*/ 1080 w 1198"/>
                <a:gd name="T63" fmla="*/ 646 h 655"/>
                <a:gd name="T64" fmla="*/ 1198 w 1198"/>
                <a:gd name="T65" fmla="*/ 564 h 655"/>
                <a:gd name="T66" fmla="*/ 1194 w 1198"/>
                <a:gd name="T67" fmla="*/ 287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98" h="655">
                  <a:moveTo>
                    <a:pt x="1194" y="287"/>
                  </a:moveTo>
                  <a:cubicBezTo>
                    <a:pt x="1166" y="286"/>
                    <a:pt x="1137" y="284"/>
                    <a:pt x="1129" y="276"/>
                  </a:cubicBezTo>
                  <a:cubicBezTo>
                    <a:pt x="1113" y="262"/>
                    <a:pt x="1101" y="231"/>
                    <a:pt x="1098" y="194"/>
                  </a:cubicBezTo>
                  <a:cubicBezTo>
                    <a:pt x="1095" y="156"/>
                    <a:pt x="1094" y="23"/>
                    <a:pt x="961" y="12"/>
                  </a:cubicBezTo>
                  <a:cubicBezTo>
                    <a:pt x="828" y="0"/>
                    <a:pt x="751" y="75"/>
                    <a:pt x="634" y="135"/>
                  </a:cubicBezTo>
                  <a:cubicBezTo>
                    <a:pt x="517" y="194"/>
                    <a:pt x="271" y="313"/>
                    <a:pt x="120" y="344"/>
                  </a:cubicBezTo>
                  <a:cubicBezTo>
                    <a:pt x="0" y="370"/>
                    <a:pt x="194" y="373"/>
                    <a:pt x="296" y="367"/>
                  </a:cubicBezTo>
                  <a:cubicBezTo>
                    <a:pt x="360" y="338"/>
                    <a:pt x="745" y="159"/>
                    <a:pt x="817" y="130"/>
                  </a:cubicBezTo>
                  <a:cubicBezTo>
                    <a:pt x="817" y="130"/>
                    <a:pt x="477" y="302"/>
                    <a:pt x="300" y="392"/>
                  </a:cubicBezTo>
                  <a:cubicBezTo>
                    <a:pt x="277" y="408"/>
                    <a:pt x="256" y="426"/>
                    <a:pt x="265" y="434"/>
                  </a:cubicBezTo>
                  <a:cubicBezTo>
                    <a:pt x="278" y="446"/>
                    <a:pt x="385" y="454"/>
                    <a:pt x="471" y="443"/>
                  </a:cubicBezTo>
                  <a:cubicBezTo>
                    <a:pt x="525" y="420"/>
                    <a:pt x="728" y="333"/>
                    <a:pt x="833" y="275"/>
                  </a:cubicBezTo>
                  <a:cubicBezTo>
                    <a:pt x="833" y="275"/>
                    <a:pt x="622" y="399"/>
                    <a:pt x="498" y="451"/>
                  </a:cubicBezTo>
                  <a:cubicBezTo>
                    <a:pt x="464" y="470"/>
                    <a:pt x="428" y="495"/>
                    <a:pt x="441" y="511"/>
                  </a:cubicBezTo>
                  <a:cubicBezTo>
                    <a:pt x="459" y="532"/>
                    <a:pt x="576" y="523"/>
                    <a:pt x="646" y="501"/>
                  </a:cubicBezTo>
                  <a:cubicBezTo>
                    <a:pt x="695" y="472"/>
                    <a:pt x="815" y="399"/>
                    <a:pt x="849" y="373"/>
                  </a:cubicBezTo>
                  <a:cubicBezTo>
                    <a:pt x="852" y="371"/>
                    <a:pt x="853" y="369"/>
                    <a:pt x="853" y="369"/>
                  </a:cubicBezTo>
                  <a:cubicBezTo>
                    <a:pt x="852" y="370"/>
                    <a:pt x="850" y="372"/>
                    <a:pt x="849" y="373"/>
                  </a:cubicBezTo>
                  <a:cubicBezTo>
                    <a:pt x="828" y="389"/>
                    <a:pt x="739" y="459"/>
                    <a:pt x="663" y="509"/>
                  </a:cubicBezTo>
                  <a:cubicBezTo>
                    <a:pt x="644" y="531"/>
                    <a:pt x="626" y="559"/>
                    <a:pt x="644" y="573"/>
                  </a:cubicBezTo>
                  <a:cubicBezTo>
                    <a:pt x="672" y="594"/>
                    <a:pt x="764" y="560"/>
                    <a:pt x="823" y="529"/>
                  </a:cubicBezTo>
                  <a:cubicBezTo>
                    <a:pt x="851" y="505"/>
                    <a:pt x="899" y="465"/>
                    <a:pt x="917" y="440"/>
                  </a:cubicBezTo>
                  <a:cubicBezTo>
                    <a:pt x="917" y="440"/>
                    <a:pt x="882" y="489"/>
                    <a:pt x="831" y="536"/>
                  </a:cubicBezTo>
                  <a:cubicBezTo>
                    <a:pt x="813" y="562"/>
                    <a:pt x="789" y="604"/>
                    <a:pt x="806" y="619"/>
                  </a:cubicBezTo>
                  <a:cubicBezTo>
                    <a:pt x="828" y="639"/>
                    <a:pt x="897" y="616"/>
                    <a:pt x="938" y="587"/>
                  </a:cubicBezTo>
                  <a:cubicBezTo>
                    <a:pt x="954" y="569"/>
                    <a:pt x="979" y="538"/>
                    <a:pt x="991" y="514"/>
                  </a:cubicBezTo>
                  <a:cubicBezTo>
                    <a:pt x="991" y="514"/>
                    <a:pt x="977" y="559"/>
                    <a:pt x="949" y="595"/>
                  </a:cubicBezTo>
                  <a:cubicBezTo>
                    <a:pt x="945" y="612"/>
                    <a:pt x="944" y="632"/>
                    <a:pt x="964" y="641"/>
                  </a:cubicBezTo>
                  <a:cubicBezTo>
                    <a:pt x="995" y="655"/>
                    <a:pt x="1030" y="636"/>
                    <a:pt x="1062" y="604"/>
                  </a:cubicBezTo>
                  <a:cubicBezTo>
                    <a:pt x="1072" y="590"/>
                    <a:pt x="1085" y="569"/>
                    <a:pt x="1095" y="551"/>
                  </a:cubicBezTo>
                  <a:cubicBezTo>
                    <a:pt x="1095" y="551"/>
                    <a:pt x="1081" y="587"/>
                    <a:pt x="1067" y="614"/>
                  </a:cubicBezTo>
                  <a:cubicBezTo>
                    <a:pt x="1065" y="627"/>
                    <a:pt x="1067" y="640"/>
                    <a:pt x="1080" y="646"/>
                  </a:cubicBezTo>
                  <a:cubicBezTo>
                    <a:pt x="1097" y="653"/>
                    <a:pt x="1159" y="632"/>
                    <a:pt x="1198" y="564"/>
                  </a:cubicBezTo>
                  <a:lnTo>
                    <a:pt x="1194" y="28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3" name="Freeform 212">
              <a:extLst>
                <a:ext uri="{FF2B5EF4-FFF2-40B4-BE49-F238E27FC236}">
                  <a16:creationId xmlns:a16="http://schemas.microsoft.com/office/drawing/2014/main" xmlns="" id="{61178F3E-E7EB-431E-9243-28C6EB8B55C6}"/>
                </a:ext>
              </a:extLst>
            </p:cNvPr>
            <p:cNvSpPr>
              <a:spLocks/>
            </p:cNvSpPr>
            <p:nvPr/>
          </p:nvSpPr>
          <p:spPr bwMode="auto">
            <a:xfrm>
              <a:off x="409575" y="658813"/>
              <a:ext cx="646113" cy="304800"/>
            </a:xfrm>
            <a:custGeom>
              <a:avLst/>
              <a:gdLst>
                <a:gd name="T0" fmla="*/ 605 w 605"/>
                <a:gd name="T1" fmla="*/ 276 h 285"/>
                <a:gd name="T2" fmla="*/ 594 w 605"/>
                <a:gd name="T3" fmla="*/ 276 h 285"/>
                <a:gd name="T4" fmla="*/ 552 w 605"/>
                <a:gd name="T5" fmla="*/ 273 h 285"/>
                <a:gd name="T6" fmla="*/ 540 w 605"/>
                <a:gd name="T7" fmla="*/ 271 h 285"/>
                <a:gd name="T8" fmla="*/ 518 w 605"/>
                <a:gd name="T9" fmla="*/ 259 h 285"/>
                <a:gd name="T10" fmla="*/ 489 w 605"/>
                <a:gd name="T11" fmla="*/ 175 h 285"/>
                <a:gd name="T12" fmla="*/ 488 w 605"/>
                <a:gd name="T13" fmla="*/ 168 h 285"/>
                <a:gd name="T14" fmla="*/ 359 w 605"/>
                <a:gd name="T15" fmla="*/ 1 h 285"/>
                <a:gd name="T16" fmla="*/ 333 w 605"/>
                <a:gd name="T17" fmla="*/ 0 h 285"/>
                <a:gd name="T18" fmla="*/ 305 w 605"/>
                <a:gd name="T19" fmla="*/ 1 h 285"/>
                <a:gd name="T20" fmla="*/ 126 w 605"/>
                <a:gd name="T21" fmla="*/ 72 h 285"/>
                <a:gd name="T22" fmla="*/ 116 w 605"/>
                <a:gd name="T23" fmla="*/ 78 h 285"/>
                <a:gd name="T24" fmla="*/ 88 w 605"/>
                <a:gd name="T25" fmla="*/ 91 h 285"/>
                <a:gd name="T26" fmla="*/ 45 w 605"/>
                <a:gd name="T27" fmla="*/ 113 h 285"/>
                <a:gd name="T28" fmla="*/ 0 w 605"/>
                <a:gd name="T29" fmla="*/ 133 h 285"/>
                <a:gd name="T30" fmla="*/ 45 w 605"/>
                <a:gd name="T31" fmla="*/ 115 h 285"/>
                <a:gd name="T32" fmla="*/ 87 w 605"/>
                <a:gd name="T33" fmla="*/ 95 h 285"/>
                <a:gd name="T34" fmla="*/ 181 w 605"/>
                <a:gd name="T35" fmla="*/ 48 h 285"/>
                <a:gd name="T36" fmla="*/ 272 w 605"/>
                <a:gd name="T37" fmla="*/ 15 h 285"/>
                <a:gd name="T38" fmla="*/ 333 w 605"/>
                <a:gd name="T39" fmla="*/ 8 h 285"/>
                <a:gd name="T40" fmla="*/ 359 w 605"/>
                <a:gd name="T41" fmla="*/ 9 h 285"/>
                <a:gd name="T42" fmla="*/ 480 w 605"/>
                <a:gd name="T43" fmla="*/ 169 h 285"/>
                <a:gd name="T44" fmla="*/ 480 w 605"/>
                <a:gd name="T45" fmla="*/ 176 h 285"/>
                <a:gd name="T46" fmla="*/ 504 w 605"/>
                <a:gd name="T47" fmla="*/ 257 h 285"/>
                <a:gd name="T48" fmla="*/ 562 w 605"/>
                <a:gd name="T49" fmla="*/ 283 h 285"/>
                <a:gd name="T50" fmla="*/ 605 w 605"/>
                <a:gd name="T51" fmla="*/ 285 h 285"/>
                <a:gd name="T52" fmla="*/ 605 w 605"/>
                <a:gd name="T53" fmla="*/ 276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5" h="285">
                  <a:moveTo>
                    <a:pt x="605" y="276"/>
                  </a:moveTo>
                  <a:cubicBezTo>
                    <a:pt x="605" y="276"/>
                    <a:pt x="595" y="276"/>
                    <a:pt x="594" y="276"/>
                  </a:cubicBezTo>
                  <a:cubicBezTo>
                    <a:pt x="580" y="276"/>
                    <a:pt x="566" y="275"/>
                    <a:pt x="552" y="273"/>
                  </a:cubicBezTo>
                  <a:cubicBezTo>
                    <a:pt x="548" y="273"/>
                    <a:pt x="544" y="272"/>
                    <a:pt x="540" y="271"/>
                  </a:cubicBezTo>
                  <a:cubicBezTo>
                    <a:pt x="526" y="268"/>
                    <a:pt x="521" y="263"/>
                    <a:pt x="518" y="259"/>
                  </a:cubicBezTo>
                  <a:cubicBezTo>
                    <a:pt x="502" y="241"/>
                    <a:pt x="492" y="211"/>
                    <a:pt x="489" y="175"/>
                  </a:cubicBezTo>
                  <a:cubicBezTo>
                    <a:pt x="489" y="173"/>
                    <a:pt x="489" y="171"/>
                    <a:pt x="488" y="168"/>
                  </a:cubicBezTo>
                  <a:cubicBezTo>
                    <a:pt x="486" y="125"/>
                    <a:pt x="478" y="11"/>
                    <a:pt x="359" y="1"/>
                  </a:cubicBezTo>
                  <a:cubicBezTo>
                    <a:pt x="351" y="0"/>
                    <a:pt x="342" y="0"/>
                    <a:pt x="333" y="0"/>
                  </a:cubicBezTo>
                  <a:cubicBezTo>
                    <a:pt x="324" y="0"/>
                    <a:pt x="314" y="0"/>
                    <a:pt x="305" y="1"/>
                  </a:cubicBezTo>
                  <a:cubicBezTo>
                    <a:pt x="238" y="8"/>
                    <a:pt x="184" y="43"/>
                    <a:pt x="126" y="72"/>
                  </a:cubicBezTo>
                  <a:cubicBezTo>
                    <a:pt x="123" y="74"/>
                    <a:pt x="119" y="76"/>
                    <a:pt x="116" y="78"/>
                  </a:cubicBezTo>
                  <a:cubicBezTo>
                    <a:pt x="107" y="82"/>
                    <a:pt x="98" y="87"/>
                    <a:pt x="88" y="91"/>
                  </a:cubicBezTo>
                  <a:cubicBezTo>
                    <a:pt x="74" y="98"/>
                    <a:pt x="60" y="106"/>
                    <a:pt x="45" y="113"/>
                  </a:cubicBezTo>
                  <a:cubicBezTo>
                    <a:pt x="20" y="124"/>
                    <a:pt x="0" y="133"/>
                    <a:pt x="0" y="133"/>
                  </a:cubicBezTo>
                  <a:cubicBezTo>
                    <a:pt x="0" y="133"/>
                    <a:pt x="20" y="125"/>
                    <a:pt x="45" y="115"/>
                  </a:cubicBezTo>
                  <a:cubicBezTo>
                    <a:pt x="59" y="108"/>
                    <a:pt x="73" y="102"/>
                    <a:pt x="87" y="95"/>
                  </a:cubicBezTo>
                  <a:cubicBezTo>
                    <a:pt x="119" y="80"/>
                    <a:pt x="149" y="63"/>
                    <a:pt x="181" y="48"/>
                  </a:cubicBezTo>
                  <a:cubicBezTo>
                    <a:pt x="210" y="34"/>
                    <a:pt x="240" y="21"/>
                    <a:pt x="272" y="15"/>
                  </a:cubicBezTo>
                  <a:cubicBezTo>
                    <a:pt x="292" y="10"/>
                    <a:pt x="313" y="8"/>
                    <a:pt x="333" y="8"/>
                  </a:cubicBezTo>
                  <a:cubicBezTo>
                    <a:pt x="341" y="8"/>
                    <a:pt x="350" y="9"/>
                    <a:pt x="359" y="9"/>
                  </a:cubicBezTo>
                  <a:cubicBezTo>
                    <a:pt x="470" y="19"/>
                    <a:pt x="477" y="124"/>
                    <a:pt x="480" y="169"/>
                  </a:cubicBezTo>
                  <a:cubicBezTo>
                    <a:pt x="480" y="172"/>
                    <a:pt x="480" y="174"/>
                    <a:pt x="480" y="176"/>
                  </a:cubicBezTo>
                  <a:cubicBezTo>
                    <a:pt x="482" y="203"/>
                    <a:pt x="488" y="235"/>
                    <a:pt x="504" y="257"/>
                  </a:cubicBezTo>
                  <a:cubicBezTo>
                    <a:pt x="520" y="280"/>
                    <a:pt x="535" y="280"/>
                    <a:pt x="562" y="283"/>
                  </a:cubicBezTo>
                  <a:cubicBezTo>
                    <a:pt x="566" y="284"/>
                    <a:pt x="605" y="285"/>
                    <a:pt x="605" y="285"/>
                  </a:cubicBezTo>
                  <a:cubicBezTo>
                    <a:pt x="605" y="282"/>
                    <a:pt x="605" y="279"/>
                    <a:pt x="605" y="27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4" name="Freeform 213">
              <a:extLst>
                <a:ext uri="{FF2B5EF4-FFF2-40B4-BE49-F238E27FC236}">
                  <a16:creationId xmlns:a16="http://schemas.microsoft.com/office/drawing/2014/main" xmlns="" id="{5960D721-16F1-4438-8907-C9D997840615}"/>
                </a:ext>
              </a:extLst>
            </p:cNvPr>
            <p:cNvSpPr>
              <a:spLocks/>
            </p:cNvSpPr>
            <p:nvPr/>
          </p:nvSpPr>
          <p:spPr bwMode="auto">
            <a:xfrm>
              <a:off x="1149350" y="623888"/>
              <a:ext cx="1285875" cy="698500"/>
            </a:xfrm>
            <a:custGeom>
              <a:avLst/>
              <a:gdLst>
                <a:gd name="T0" fmla="*/ 1082 w 1202"/>
                <a:gd name="T1" fmla="*/ 344 h 655"/>
                <a:gd name="T2" fmla="*/ 568 w 1202"/>
                <a:gd name="T3" fmla="*/ 134 h 655"/>
                <a:gd name="T4" fmla="*/ 241 w 1202"/>
                <a:gd name="T5" fmla="*/ 11 h 655"/>
                <a:gd name="T6" fmla="*/ 103 w 1202"/>
                <a:gd name="T7" fmla="*/ 194 h 655"/>
                <a:gd name="T8" fmla="*/ 73 w 1202"/>
                <a:gd name="T9" fmla="*/ 276 h 655"/>
                <a:gd name="T10" fmla="*/ 6 w 1202"/>
                <a:gd name="T11" fmla="*/ 287 h 655"/>
                <a:gd name="T12" fmla="*/ 0 w 1202"/>
                <a:gd name="T13" fmla="*/ 557 h 655"/>
                <a:gd name="T14" fmla="*/ 122 w 1202"/>
                <a:gd name="T15" fmla="*/ 645 h 655"/>
                <a:gd name="T16" fmla="*/ 134 w 1202"/>
                <a:gd name="T17" fmla="*/ 614 h 655"/>
                <a:gd name="T18" fmla="*/ 107 w 1202"/>
                <a:gd name="T19" fmla="*/ 551 h 655"/>
                <a:gd name="T20" fmla="*/ 140 w 1202"/>
                <a:gd name="T21" fmla="*/ 604 h 655"/>
                <a:gd name="T22" fmla="*/ 238 w 1202"/>
                <a:gd name="T23" fmla="*/ 641 h 655"/>
                <a:gd name="T24" fmla="*/ 253 w 1202"/>
                <a:gd name="T25" fmla="*/ 595 h 655"/>
                <a:gd name="T26" fmla="*/ 210 w 1202"/>
                <a:gd name="T27" fmla="*/ 514 h 655"/>
                <a:gd name="T28" fmla="*/ 263 w 1202"/>
                <a:gd name="T29" fmla="*/ 587 h 655"/>
                <a:gd name="T30" fmla="*/ 396 w 1202"/>
                <a:gd name="T31" fmla="*/ 619 h 655"/>
                <a:gd name="T32" fmla="*/ 371 w 1202"/>
                <a:gd name="T33" fmla="*/ 536 h 655"/>
                <a:gd name="T34" fmla="*/ 285 w 1202"/>
                <a:gd name="T35" fmla="*/ 440 h 655"/>
                <a:gd name="T36" fmla="*/ 379 w 1202"/>
                <a:gd name="T37" fmla="*/ 529 h 655"/>
                <a:gd name="T38" fmla="*/ 558 w 1202"/>
                <a:gd name="T39" fmla="*/ 573 h 655"/>
                <a:gd name="T40" fmla="*/ 539 w 1202"/>
                <a:gd name="T41" fmla="*/ 509 h 655"/>
                <a:gd name="T42" fmla="*/ 353 w 1202"/>
                <a:gd name="T43" fmla="*/ 373 h 655"/>
                <a:gd name="T44" fmla="*/ 349 w 1202"/>
                <a:gd name="T45" fmla="*/ 369 h 655"/>
                <a:gd name="T46" fmla="*/ 353 w 1202"/>
                <a:gd name="T47" fmla="*/ 373 h 655"/>
                <a:gd name="T48" fmla="*/ 555 w 1202"/>
                <a:gd name="T49" fmla="*/ 501 h 655"/>
                <a:gd name="T50" fmla="*/ 760 w 1202"/>
                <a:gd name="T51" fmla="*/ 511 h 655"/>
                <a:gd name="T52" fmla="*/ 704 w 1202"/>
                <a:gd name="T53" fmla="*/ 451 h 655"/>
                <a:gd name="T54" fmla="*/ 369 w 1202"/>
                <a:gd name="T55" fmla="*/ 275 h 655"/>
                <a:gd name="T56" fmla="*/ 731 w 1202"/>
                <a:gd name="T57" fmla="*/ 443 h 655"/>
                <a:gd name="T58" fmla="*/ 937 w 1202"/>
                <a:gd name="T59" fmla="*/ 434 h 655"/>
                <a:gd name="T60" fmla="*/ 902 w 1202"/>
                <a:gd name="T61" fmla="*/ 392 h 655"/>
                <a:gd name="T62" fmla="*/ 384 w 1202"/>
                <a:gd name="T63" fmla="*/ 130 h 655"/>
                <a:gd name="T64" fmla="*/ 906 w 1202"/>
                <a:gd name="T65" fmla="*/ 367 h 655"/>
                <a:gd name="T66" fmla="*/ 1082 w 1202"/>
                <a:gd name="T67" fmla="*/ 344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02" h="655">
                  <a:moveTo>
                    <a:pt x="1082" y="344"/>
                  </a:moveTo>
                  <a:cubicBezTo>
                    <a:pt x="931" y="312"/>
                    <a:pt x="685" y="194"/>
                    <a:pt x="568" y="134"/>
                  </a:cubicBezTo>
                  <a:cubicBezTo>
                    <a:pt x="451" y="75"/>
                    <a:pt x="374" y="0"/>
                    <a:pt x="241" y="11"/>
                  </a:cubicBezTo>
                  <a:cubicBezTo>
                    <a:pt x="108" y="23"/>
                    <a:pt x="106" y="156"/>
                    <a:pt x="103" y="194"/>
                  </a:cubicBezTo>
                  <a:cubicBezTo>
                    <a:pt x="101" y="231"/>
                    <a:pt x="89" y="262"/>
                    <a:pt x="73" y="276"/>
                  </a:cubicBezTo>
                  <a:cubicBezTo>
                    <a:pt x="65" y="284"/>
                    <a:pt x="34" y="286"/>
                    <a:pt x="6" y="287"/>
                  </a:cubicBezTo>
                  <a:cubicBezTo>
                    <a:pt x="0" y="557"/>
                    <a:pt x="0" y="557"/>
                    <a:pt x="0" y="557"/>
                  </a:cubicBezTo>
                  <a:cubicBezTo>
                    <a:pt x="38" y="631"/>
                    <a:pt x="104" y="653"/>
                    <a:pt x="122" y="645"/>
                  </a:cubicBezTo>
                  <a:cubicBezTo>
                    <a:pt x="135" y="640"/>
                    <a:pt x="136" y="627"/>
                    <a:pt x="134" y="614"/>
                  </a:cubicBezTo>
                  <a:cubicBezTo>
                    <a:pt x="121" y="587"/>
                    <a:pt x="107" y="551"/>
                    <a:pt x="107" y="551"/>
                  </a:cubicBezTo>
                  <a:cubicBezTo>
                    <a:pt x="116" y="569"/>
                    <a:pt x="130" y="590"/>
                    <a:pt x="140" y="604"/>
                  </a:cubicBezTo>
                  <a:cubicBezTo>
                    <a:pt x="171" y="635"/>
                    <a:pt x="206" y="655"/>
                    <a:pt x="238" y="641"/>
                  </a:cubicBezTo>
                  <a:cubicBezTo>
                    <a:pt x="258" y="632"/>
                    <a:pt x="257" y="612"/>
                    <a:pt x="253" y="595"/>
                  </a:cubicBezTo>
                  <a:cubicBezTo>
                    <a:pt x="225" y="559"/>
                    <a:pt x="210" y="514"/>
                    <a:pt x="210" y="514"/>
                  </a:cubicBezTo>
                  <a:cubicBezTo>
                    <a:pt x="223" y="538"/>
                    <a:pt x="248" y="569"/>
                    <a:pt x="263" y="587"/>
                  </a:cubicBezTo>
                  <a:cubicBezTo>
                    <a:pt x="305" y="615"/>
                    <a:pt x="374" y="638"/>
                    <a:pt x="396" y="619"/>
                  </a:cubicBezTo>
                  <a:cubicBezTo>
                    <a:pt x="413" y="604"/>
                    <a:pt x="389" y="562"/>
                    <a:pt x="371" y="536"/>
                  </a:cubicBezTo>
                  <a:cubicBezTo>
                    <a:pt x="320" y="489"/>
                    <a:pt x="285" y="440"/>
                    <a:pt x="285" y="440"/>
                  </a:cubicBezTo>
                  <a:cubicBezTo>
                    <a:pt x="303" y="465"/>
                    <a:pt x="351" y="505"/>
                    <a:pt x="379" y="529"/>
                  </a:cubicBezTo>
                  <a:cubicBezTo>
                    <a:pt x="438" y="560"/>
                    <a:pt x="530" y="594"/>
                    <a:pt x="558" y="573"/>
                  </a:cubicBezTo>
                  <a:cubicBezTo>
                    <a:pt x="576" y="559"/>
                    <a:pt x="558" y="531"/>
                    <a:pt x="539" y="509"/>
                  </a:cubicBezTo>
                  <a:cubicBezTo>
                    <a:pt x="463" y="459"/>
                    <a:pt x="374" y="389"/>
                    <a:pt x="353" y="373"/>
                  </a:cubicBezTo>
                  <a:cubicBezTo>
                    <a:pt x="351" y="372"/>
                    <a:pt x="350" y="370"/>
                    <a:pt x="349" y="369"/>
                  </a:cubicBezTo>
                  <a:cubicBezTo>
                    <a:pt x="349" y="369"/>
                    <a:pt x="350" y="371"/>
                    <a:pt x="353" y="373"/>
                  </a:cubicBezTo>
                  <a:cubicBezTo>
                    <a:pt x="387" y="399"/>
                    <a:pt x="507" y="472"/>
                    <a:pt x="555" y="501"/>
                  </a:cubicBezTo>
                  <a:cubicBezTo>
                    <a:pt x="626" y="523"/>
                    <a:pt x="742" y="532"/>
                    <a:pt x="760" y="511"/>
                  </a:cubicBezTo>
                  <a:cubicBezTo>
                    <a:pt x="773" y="495"/>
                    <a:pt x="738" y="470"/>
                    <a:pt x="704" y="451"/>
                  </a:cubicBezTo>
                  <a:cubicBezTo>
                    <a:pt x="580" y="399"/>
                    <a:pt x="369" y="275"/>
                    <a:pt x="369" y="275"/>
                  </a:cubicBezTo>
                  <a:cubicBezTo>
                    <a:pt x="474" y="333"/>
                    <a:pt x="676" y="420"/>
                    <a:pt x="731" y="443"/>
                  </a:cubicBezTo>
                  <a:cubicBezTo>
                    <a:pt x="817" y="454"/>
                    <a:pt x="924" y="446"/>
                    <a:pt x="937" y="434"/>
                  </a:cubicBezTo>
                  <a:cubicBezTo>
                    <a:pt x="946" y="426"/>
                    <a:pt x="925" y="408"/>
                    <a:pt x="902" y="392"/>
                  </a:cubicBezTo>
                  <a:cubicBezTo>
                    <a:pt x="725" y="302"/>
                    <a:pt x="384" y="130"/>
                    <a:pt x="384" y="130"/>
                  </a:cubicBezTo>
                  <a:cubicBezTo>
                    <a:pt x="457" y="159"/>
                    <a:pt x="842" y="338"/>
                    <a:pt x="906" y="367"/>
                  </a:cubicBezTo>
                  <a:cubicBezTo>
                    <a:pt x="1008" y="373"/>
                    <a:pt x="1202" y="370"/>
                    <a:pt x="1082" y="34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5" name="Freeform 214">
              <a:extLst>
                <a:ext uri="{FF2B5EF4-FFF2-40B4-BE49-F238E27FC236}">
                  <a16:creationId xmlns:a16="http://schemas.microsoft.com/office/drawing/2014/main" xmlns="" id="{B1DE9537-5B1C-4E88-9E9F-16BCC8A524AC}"/>
                </a:ext>
              </a:extLst>
            </p:cNvPr>
            <p:cNvSpPr>
              <a:spLocks/>
            </p:cNvSpPr>
            <p:nvPr/>
          </p:nvSpPr>
          <p:spPr bwMode="auto">
            <a:xfrm>
              <a:off x="1150938" y="660400"/>
              <a:ext cx="647700" cy="304800"/>
            </a:xfrm>
            <a:custGeom>
              <a:avLst/>
              <a:gdLst>
                <a:gd name="T0" fmla="*/ 1 w 606"/>
                <a:gd name="T1" fmla="*/ 276 h 285"/>
                <a:gd name="T2" fmla="*/ 12 w 606"/>
                <a:gd name="T3" fmla="*/ 276 h 285"/>
                <a:gd name="T4" fmla="*/ 54 w 606"/>
                <a:gd name="T5" fmla="*/ 273 h 285"/>
                <a:gd name="T6" fmla="*/ 66 w 606"/>
                <a:gd name="T7" fmla="*/ 271 h 285"/>
                <a:gd name="T8" fmla="*/ 88 w 606"/>
                <a:gd name="T9" fmla="*/ 259 h 285"/>
                <a:gd name="T10" fmla="*/ 117 w 606"/>
                <a:gd name="T11" fmla="*/ 175 h 285"/>
                <a:gd name="T12" fmla="*/ 117 w 606"/>
                <a:gd name="T13" fmla="*/ 168 h 285"/>
                <a:gd name="T14" fmla="*/ 246 w 606"/>
                <a:gd name="T15" fmla="*/ 1 h 285"/>
                <a:gd name="T16" fmla="*/ 273 w 606"/>
                <a:gd name="T17" fmla="*/ 0 h 285"/>
                <a:gd name="T18" fmla="*/ 301 w 606"/>
                <a:gd name="T19" fmla="*/ 1 h 285"/>
                <a:gd name="T20" fmla="*/ 479 w 606"/>
                <a:gd name="T21" fmla="*/ 72 h 285"/>
                <a:gd name="T22" fmla="*/ 490 w 606"/>
                <a:gd name="T23" fmla="*/ 77 h 285"/>
                <a:gd name="T24" fmla="*/ 518 w 606"/>
                <a:gd name="T25" fmla="*/ 91 h 285"/>
                <a:gd name="T26" fmla="*/ 561 w 606"/>
                <a:gd name="T27" fmla="*/ 112 h 285"/>
                <a:gd name="T28" fmla="*/ 606 w 606"/>
                <a:gd name="T29" fmla="*/ 133 h 285"/>
                <a:gd name="T30" fmla="*/ 561 w 606"/>
                <a:gd name="T31" fmla="*/ 114 h 285"/>
                <a:gd name="T32" fmla="*/ 519 w 606"/>
                <a:gd name="T33" fmla="*/ 95 h 285"/>
                <a:gd name="T34" fmla="*/ 425 w 606"/>
                <a:gd name="T35" fmla="*/ 48 h 285"/>
                <a:gd name="T36" fmla="*/ 334 w 606"/>
                <a:gd name="T37" fmla="*/ 15 h 285"/>
                <a:gd name="T38" fmla="*/ 273 w 606"/>
                <a:gd name="T39" fmla="*/ 8 h 285"/>
                <a:gd name="T40" fmla="*/ 247 w 606"/>
                <a:gd name="T41" fmla="*/ 9 h 285"/>
                <a:gd name="T42" fmla="*/ 126 w 606"/>
                <a:gd name="T43" fmla="*/ 169 h 285"/>
                <a:gd name="T44" fmla="*/ 126 w 606"/>
                <a:gd name="T45" fmla="*/ 176 h 285"/>
                <a:gd name="T46" fmla="*/ 102 w 606"/>
                <a:gd name="T47" fmla="*/ 257 h 285"/>
                <a:gd name="T48" fmla="*/ 44 w 606"/>
                <a:gd name="T49" fmla="*/ 283 h 285"/>
                <a:gd name="T50" fmla="*/ 0 w 606"/>
                <a:gd name="T51" fmla="*/ 285 h 285"/>
                <a:gd name="T52" fmla="*/ 1 w 606"/>
                <a:gd name="T53" fmla="*/ 276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6" h="285">
                  <a:moveTo>
                    <a:pt x="1" y="276"/>
                  </a:moveTo>
                  <a:cubicBezTo>
                    <a:pt x="1" y="276"/>
                    <a:pt x="11" y="276"/>
                    <a:pt x="12" y="276"/>
                  </a:cubicBezTo>
                  <a:cubicBezTo>
                    <a:pt x="26" y="276"/>
                    <a:pt x="40" y="275"/>
                    <a:pt x="54" y="273"/>
                  </a:cubicBezTo>
                  <a:cubicBezTo>
                    <a:pt x="58" y="273"/>
                    <a:pt x="62" y="272"/>
                    <a:pt x="66" y="271"/>
                  </a:cubicBezTo>
                  <a:cubicBezTo>
                    <a:pt x="80" y="268"/>
                    <a:pt x="84" y="263"/>
                    <a:pt x="88" y="259"/>
                  </a:cubicBezTo>
                  <a:cubicBezTo>
                    <a:pt x="104" y="241"/>
                    <a:pt x="114" y="211"/>
                    <a:pt x="117" y="175"/>
                  </a:cubicBezTo>
                  <a:cubicBezTo>
                    <a:pt x="117" y="173"/>
                    <a:pt x="117" y="171"/>
                    <a:pt x="117" y="168"/>
                  </a:cubicBezTo>
                  <a:cubicBezTo>
                    <a:pt x="120" y="125"/>
                    <a:pt x="128" y="11"/>
                    <a:pt x="246" y="1"/>
                  </a:cubicBezTo>
                  <a:cubicBezTo>
                    <a:pt x="255" y="0"/>
                    <a:pt x="264" y="0"/>
                    <a:pt x="273" y="0"/>
                  </a:cubicBezTo>
                  <a:cubicBezTo>
                    <a:pt x="282" y="0"/>
                    <a:pt x="292" y="0"/>
                    <a:pt x="301" y="1"/>
                  </a:cubicBezTo>
                  <a:cubicBezTo>
                    <a:pt x="368" y="8"/>
                    <a:pt x="421" y="43"/>
                    <a:pt x="479" y="72"/>
                  </a:cubicBezTo>
                  <a:cubicBezTo>
                    <a:pt x="483" y="74"/>
                    <a:pt x="486" y="76"/>
                    <a:pt x="490" y="77"/>
                  </a:cubicBezTo>
                  <a:cubicBezTo>
                    <a:pt x="499" y="82"/>
                    <a:pt x="508" y="87"/>
                    <a:pt x="518" y="91"/>
                  </a:cubicBezTo>
                  <a:cubicBezTo>
                    <a:pt x="532" y="98"/>
                    <a:pt x="546" y="106"/>
                    <a:pt x="561" y="112"/>
                  </a:cubicBezTo>
                  <a:cubicBezTo>
                    <a:pt x="585" y="124"/>
                    <a:pt x="606" y="133"/>
                    <a:pt x="606" y="133"/>
                  </a:cubicBezTo>
                  <a:cubicBezTo>
                    <a:pt x="606" y="133"/>
                    <a:pt x="586" y="125"/>
                    <a:pt x="561" y="114"/>
                  </a:cubicBezTo>
                  <a:cubicBezTo>
                    <a:pt x="547" y="108"/>
                    <a:pt x="533" y="101"/>
                    <a:pt x="519" y="95"/>
                  </a:cubicBezTo>
                  <a:cubicBezTo>
                    <a:pt x="487" y="80"/>
                    <a:pt x="456" y="63"/>
                    <a:pt x="425" y="48"/>
                  </a:cubicBezTo>
                  <a:cubicBezTo>
                    <a:pt x="396" y="33"/>
                    <a:pt x="366" y="21"/>
                    <a:pt x="334" y="15"/>
                  </a:cubicBezTo>
                  <a:cubicBezTo>
                    <a:pt x="314" y="10"/>
                    <a:pt x="293" y="8"/>
                    <a:pt x="273" y="8"/>
                  </a:cubicBezTo>
                  <a:cubicBezTo>
                    <a:pt x="264" y="8"/>
                    <a:pt x="256" y="9"/>
                    <a:pt x="247" y="9"/>
                  </a:cubicBezTo>
                  <a:cubicBezTo>
                    <a:pt x="136" y="19"/>
                    <a:pt x="129" y="124"/>
                    <a:pt x="126" y="169"/>
                  </a:cubicBezTo>
                  <a:cubicBezTo>
                    <a:pt x="126" y="172"/>
                    <a:pt x="126" y="174"/>
                    <a:pt x="126" y="176"/>
                  </a:cubicBezTo>
                  <a:cubicBezTo>
                    <a:pt x="124" y="202"/>
                    <a:pt x="118" y="235"/>
                    <a:pt x="102" y="257"/>
                  </a:cubicBezTo>
                  <a:cubicBezTo>
                    <a:pt x="86" y="280"/>
                    <a:pt x="71" y="280"/>
                    <a:pt x="44" y="283"/>
                  </a:cubicBezTo>
                  <a:cubicBezTo>
                    <a:pt x="40" y="284"/>
                    <a:pt x="0" y="285"/>
                    <a:pt x="0" y="285"/>
                  </a:cubicBezTo>
                  <a:cubicBezTo>
                    <a:pt x="1" y="282"/>
                    <a:pt x="1" y="279"/>
                    <a:pt x="1" y="27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6" name="Freeform 215">
              <a:extLst>
                <a:ext uri="{FF2B5EF4-FFF2-40B4-BE49-F238E27FC236}">
                  <a16:creationId xmlns:a16="http://schemas.microsoft.com/office/drawing/2014/main" xmlns="" id="{BB714288-EF46-412D-BC6A-8D41793BD6D3}"/>
                </a:ext>
              </a:extLst>
            </p:cNvPr>
            <p:cNvSpPr>
              <a:spLocks/>
            </p:cNvSpPr>
            <p:nvPr/>
          </p:nvSpPr>
          <p:spPr bwMode="auto">
            <a:xfrm>
              <a:off x="1031875" y="801688"/>
              <a:ext cx="60325" cy="30163"/>
            </a:xfrm>
            <a:custGeom>
              <a:avLst/>
              <a:gdLst>
                <a:gd name="T0" fmla="*/ 6 w 56"/>
                <a:gd name="T1" fmla="*/ 0 h 28"/>
                <a:gd name="T2" fmla="*/ 0 w 56"/>
                <a:gd name="T3" fmla="*/ 13 h 28"/>
                <a:gd name="T4" fmla="*/ 11 w 56"/>
                <a:gd name="T5" fmla="*/ 28 h 28"/>
                <a:gd name="T6" fmla="*/ 56 w 56"/>
                <a:gd name="T7" fmla="*/ 28 h 28"/>
                <a:gd name="T8" fmla="*/ 6 w 56"/>
                <a:gd name="T9" fmla="*/ 0 h 28"/>
              </a:gdLst>
              <a:ahLst/>
              <a:cxnLst>
                <a:cxn ang="0">
                  <a:pos x="T0" y="T1"/>
                </a:cxn>
                <a:cxn ang="0">
                  <a:pos x="T2" y="T3"/>
                </a:cxn>
                <a:cxn ang="0">
                  <a:pos x="T4" y="T5"/>
                </a:cxn>
                <a:cxn ang="0">
                  <a:pos x="T6" y="T7"/>
                </a:cxn>
                <a:cxn ang="0">
                  <a:pos x="T8" y="T9"/>
                </a:cxn>
              </a:cxnLst>
              <a:rect l="0" t="0" r="r" b="b"/>
              <a:pathLst>
                <a:path w="56" h="28">
                  <a:moveTo>
                    <a:pt x="6" y="0"/>
                  </a:moveTo>
                  <a:cubicBezTo>
                    <a:pt x="2" y="2"/>
                    <a:pt x="0" y="7"/>
                    <a:pt x="0" y="13"/>
                  </a:cubicBezTo>
                  <a:cubicBezTo>
                    <a:pt x="0" y="21"/>
                    <a:pt x="5" y="28"/>
                    <a:pt x="11" y="28"/>
                  </a:cubicBezTo>
                  <a:cubicBezTo>
                    <a:pt x="56" y="28"/>
                    <a:pt x="56" y="28"/>
                    <a:pt x="56" y="28"/>
                  </a:cubicBezTo>
                  <a:cubicBezTo>
                    <a:pt x="36" y="25"/>
                    <a:pt x="18" y="15"/>
                    <a:pt x="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7" name="Freeform 216">
              <a:extLst>
                <a:ext uri="{FF2B5EF4-FFF2-40B4-BE49-F238E27FC236}">
                  <a16:creationId xmlns:a16="http://schemas.microsoft.com/office/drawing/2014/main" xmlns="" id="{F5D75CB7-7073-4513-A594-30200D51EBEB}"/>
                </a:ext>
              </a:extLst>
            </p:cNvPr>
            <p:cNvSpPr>
              <a:spLocks/>
            </p:cNvSpPr>
            <p:nvPr/>
          </p:nvSpPr>
          <p:spPr bwMode="auto">
            <a:xfrm>
              <a:off x="1112838" y="801688"/>
              <a:ext cx="61913" cy="30163"/>
            </a:xfrm>
            <a:custGeom>
              <a:avLst/>
              <a:gdLst>
                <a:gd name="T0" fmla="*/ 51 w 57"/>
                <a:gd name="T1" fmla="*/ 0 h 28"/>
                <a:gd name="T2" fmla="*/ 0 w 57"/>
                <a:gd name="T3" fmla="*/ 28 h 28"/>
                <a:gd name="T4" fmla="*/ 45 w 57"/>
                <a:gd name="T5" fmla="*/ 28 h 28"/>
                <a:gd name="T6" fmla="*/ 57 w 57"/>
                <a:gd name="T7" fmla="*/ 13 h 28"/>
                <a:gd name="T8" fmla="*/ 51 w 57"/>
                <a:gd name="T9" fmla="*/ 0 h 28"/>
              </a:gdLst>
              <a:ahLst/>
              <a:cxnLst>
                <a:cxn ang="0">
                  <a:pos x="T0" y="T1"/>
                </a:cxn>
                <a:cxn ang="0">
                  <a:pos x="T2" y="T3"/>
                </a:cxn>
                <a:cxn ang="0">
                  <a:pos x="T4" y="T5"/>
                </a:cxn>
                <a:cxn ang="0">
                  <a:pos x="T6" y="T7"/>
                </a:cxn>
                <a:cxn ang="0">
                  <a:pos x="T8" y="T9"/>
                </a:cxn>
              </a:cxnLst>
              <a:rect l="0" t="0" r="r" b="b"/>
              <a:pathLst>
                <a:path w="57" h="28">
                  <a:moveTo>
                    <a:pt x="51" y="0"/>
                  </a:moveTo>
                  <a:cubicBezTo>
                    <a:pt x="39" y="15"/>
                    <a:pt x="21" y="25"/>
                    <a:pt x="0" y="28"/>
                  </a:cubicBezTo>
                  <a:cubicBezTo>
                    <a:pt x="45" y="28"/>
                    <a:pt x="45" y="28"/>
                    <a:pt x="45" y="28"/>
                  </a:cubicBezTo>
                  <a:cubicBezTo>
                    <a:pt x="52" y="28"/>
                    <a:pt x="57" y="21"/>
                    <a:pt x="57" y="13"/>
                  </a:cubicBezTo>
                  <a:cubicBezTo>
                    <a:pt x="57" y="7"/>
                    <a:pt x="54" y="2"/>
                    <a:pt x="51"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8" name="Oval 217">
              <a:extLst>
                <a:ext uri="{FF2B5EF4-FFF2-40B4-BE49-F238E27FC236}">
                  <a16:creationId xmlns:a16="http://schemas.microsoft.com/office/drawing/2014/main" xmlns="" id="{797944BE-A913-478E-A900-615D0ED0EB01}"/>
                </a:ext>
              </a:extLst>
            </p:cNvPr>
            <p:cNvSpPr>
              <a:spLocks noChangeArrowheads="1"/>
            </p:cNvSpPr>
            <p:nvPr/>
          </p:nvSpPr>
          <p:spPr bwMode="auto">
            <a:xfrm>
              <a:off x="1028700" y="674688"/>
              <a:ext cx="149225" cy="147638"/>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9" name="Freeform 218">
              <a:extLst>
                <a:ext uri="{FF2B5EF4-FFF2-40B4-BE49-F238E27FC236}">
                  <a16:creationId xmlns:a16="http://schemas.microsoft.com/office/drawing/2014/main" xmlns="" id="{71280FC1-767B-4274-83A2-37B515292B8B}"/>
                </a:ext>
              </a:extLst>
            </p:cNvPr>
            <p:cNvSpPr>
              <a:spLocks/>
            </p:cNvSpPr>
            <p:nvPr/>
          </p:nvSpPr>
          <p:spPr bwMode="auto">
            <a:xfrm>
              <a:off x="1069975" y="1704975"/>
              <a:ext cx="58738" cy="220663"/>
            </a:xfrm>
            <a:custGeom>
              <a:avLst/>
              <a:gdLst>
                <a:gd name="T0" fmla="*/ 3 w 54"/>
                <a:gd name="T1" fmla="*/ 206 h 206"/>
                <a:gd name="T2" fmla="*/ 41 w 54"/>
                <a:gd name="T3" fmla="*/ 179 h 206"/>
                <a:gd name="T4" fmla="*/ 51 w 54"/>
                <a:gd name="T5" fmla="*/ 172 h 206"/>
                <a:gd name="T6" fmla="*/ 54 w 54"/>
                <a:gd name="T7" fmla="*/ 21 h 206"/>
                <a:gd name="T8" fmla="*/ 0 w 54"/>
                <a:gd name="T9" fmla="*/ 0 h 206"/>
                <a:gd name="T10" fmla="*/ 3 w 54"/>
                <a:gd name="T11" fmla="*/ 206 h 206"/>
              </a:gdLst>
              <a:ahLst/>
              <a:cxnLst>
                <a:cxn ang="0">
                  <a:pos x="T0" y="T1"/>
                </a:cxn>
                <a:cxn ang="0">
                  <a:pos x="T2" y="T3"/>
                </a:cxn>
                <a:cxn ang="0">
                  <a:pos x="T4" y="T5"/>
                </a:cxn>
                <a:cxn ang="0">
                  <a:pos x="T6" y="T7"/>
                </a:cxn>
                <a:cxn ang="0">
                  <a:pos x="T8" y="T9"/>
                </a:cxn>
                <a:cxn ang="0">
                  <a:pos x="T10" y="T11"/>
                </a:cxn>
              </a:cxnLst>
              <a:rect l="0" t="0" r="r" b="b"/>
              <a:pathLst>
                <a:path w="54" h="206">
                  <a:moveTo>
                    <a:pt x="3" y="206"/>
                  </a:moveTo>
                  <a:cubicBezTo>
                    <a:pt x="16" y="197"/>
                    <a:pt x="29" y="188"/>
                    <a:pt x="41" y="179"/>
                  </a:cubicBezTo>
                  <a:cubicBezTo>
                    <a:pt x="45" y="177"/>
                    <a:pt x="48" y="174"/>
                    <a:pt x="51" y="172"/>
                  </a:cubicBezTo>
                  <a:cubicBezTo>
                    <a:pt x="54" y="21"/>
                    <a:pt x="54" y="21"/>
                    <a:pt x="54" y="21"/>
                  </a:cubicBezTo>
                  <a:cubicBezTo>
                    <a:pt x="39" y="15"/>
                    <a:pt x="21" y="8"/>
                    <a:pt x="0" y="0"/>
                  </a:cubicBezTo>
                  <a:lnTo>
                    <a:pt x="3" y="20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0" name="Freeform 219">
              <a:extLst>
                <a:ext uri="{FF2B5EF4-FFF2-40B4-BE49-F238E27FC236}">
                  <a16:creationId xmlns:a16="http://schemas.microsoft.com/office/drawing/2014/main" xmlns="" id="{1C32AD6C-CDC8-4945-9B51-27215E43777F}"/>
                </a:ext>
              </a:extLst>
            </p:cNvPr>
            <p:cNvSpPr>
              <a:spLocks/>
            </p:cNvSpPr>
            <p:nvPr/>
          </p:nvSpPr>
          <p:spPr bwMode="auto">
            <a:xfrm>
              <a:off x="1081088" y="2322513"/>
              <a:ext cx="33338" cy="241300"/>
            </a:xfrm>
            <a:custGeom>
              <a:avLst/>
              <a:gdLst>
                <a:gd name="T0" fmla="*/ 32 w 32"/>
                <a:gd name="T1" fmla="*/ 31 h 226"/>
                <a:gd name="T2" fmla="*/ 0 w 32"/>
                <a:gd name="T3" fmla="*/ 0 h 226"/>
                <a:gd name="T4" fmla="*/ 4 w 32"/>
                <a:gd name="T5" fmla="*/ 226 h 226"/>
                <a:gd name="T6" fmla="*/ 28 w 32"/>
                <a:gd name="T7" fmla="*/ 194 h 226"/>
                <a:gd name="T8" fmla="*/ 32 w 32"/>
                <a:gd name="T9" fmla="*/ 31 h 226"/>
              </a:gdLst>
              <a:ahLst/>
              <a:cxnLst>
                <a:cxn ang="0">
                  <a:pos x="T0" y="T1"/>
                </a:cxn>
                <a:cxn ang="0">
                  <a:pos x="T2" y="T3"/>
                </a:cxn>
                <a:cxn ang="0">
                  <a:pos x="T4" y="T5"/>
                </a:cxn>
                <a:cxn ang="0">
                  <a:pos x="T6" y="T7"/>
                </a:cxn>
                <a:cxn ang="0">
                  <a:pos x="T8" y="T9"/>
                </a:cxn>
              </a:cxnLst>
              <a:rect l="0" t="0" r="r" b="b"/>
              <a:pathLst>
                <a:path w="32" h="226">
                  <a:moveTo>
                    <a:pt x="32" y="31"/>
                  </a:moveTo>
                  <a:cubicBezTo>
                    <a:pt x="22" y="21"/>
                    <a:pt x="11" y="10"/>
                    <a:pt x="0" y="0"/>
                  </a:cubicBezTo>
                  <a:cubicBezTo>
                    <a:pt x="4" y="226"/>
                    <a:pt x="4" y="226"/>
                    <a:pt x="4" y="226"/>
                  </a:cubicBezTo>
                  <a:cubicBezTo>
                    <a:pt x="12" y="215"/>
                    <a:pt x="20" y="204"/>
                    <a:pt x="28" y="194"/>
                  </a:cubicBezTo>
                  <a:lnTo>
                    <a:pt x="32" y="3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1" name="Freeform 220">
              <a:extLst>
                <a:ext uri="{FF2B5EF4-FFF2-40B4-BE49-F238E27FC236}">
                  <a16:creationId xmlns:a16="http://schemas.microsoft.com/office/drawing/2014/main" xmlns="" id="{79027E78-AD29-497A-AA83-0FF64BF32881}"/>
                </a:ext>
              </a:extLst>
            </p:cNvPr>
            <p:cNvSpPr>
              <a:spLocks/>
            </p:cNvSpPr>
            <p:nvPr/>
          </p:nvSpPr>
          <p:spPr bwMode="auto">
            <a:xfrm>
              <a:off x="1076325" y="1998663"/>
              <a:ext cx="46038" cy="257175"/>
            </a:xfrm>
            <a:custGeom>
              <a:avLst/>
              <a:gdLst>
                <a:gd name="T0" fmla="*/ 38 w 43"/>
                <a:gd name="T1" fmla="*/ 241 h 241"/>
                <a:gd name="T2" fmla="*/ 43 w 43"/>
                <a:gd name="T3" fmla="*/ 0 h 241"/>
                <a:gd name="T4" fmla="*/ 0 w 43"/>
                <a:gd name="T5" fmla="*/ 30 h 241"/>
                <a:gd name="T6" fmla="*/ 3 w 43"/>
                <a:gd name="T7" fmla="*/ 206 h 241"/>
                <a:gd name="T8" fmla="*/ 38 w 43"/>
                <a:gd name="T9" fmla="*/ 241 h 241"/>
              </a:gdLst>
              <a:ahLst/>
              <a:cxnLst>
                <a:cxn ang="0">
                  <a:pos x="T0" y="T1"/>
                </a:cxn>
                <a:cxn ang="0">
                  <a:pos x="T2" y="T3"/>
                </a:cxn>
                <a:cxn ang="0">
                  <a:pos x="T4" y="T5"/>
                </a:cxn>
                <a:cxn ang="0">
                  <a:pos x="T6" y="T7"/>
                </a:cxn>
                <a:cxn ang="0">
                  <a:pos x="T8" y="T9"/>
                </a:cxn>
              </a:cxnLst>
              <a:rect l="0" t="0" r="r" b="b"/>
              <a:pathLst>
                <a:path w="43" h="241">
                  <a:moveTo>
                    <a:pt x="38" y="241"/>
                  </a:moveTo>
                  <a:cubicBezTo>
                    <a:pt x="43" y="0"/>
                    <a:pt x="43" y="0"/>
                    <a:pt x="43" y="0"/>
                  </a:cubicBezTo>
                  <a:cubicBezTo>
                    <a:pt x="27" y="10"/>
                    <a:pt x="13" y="20"/>
                    <a:pt x="0" y="30"/>
                  </a:cubicBezTo>
                  <a:cubicBezTo>
                    <a:pt x="3" y="206"/>
                    <a:pt x="3" y="206"/>
                    <a:pt x="3" y="206"/>
                  </a:cubicBezTo>
                  <a:cubicBezTo>
                    <a:pt x="14" y="218"/>
                    <a:pt x="26" y="230"/>
                    <a:pt x="38" y="24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2" name="Freeform 221">
              <a:extLst>
                <a:ext uri="{FF2B5EF4-FFF2-40B4-BE49-F238E27FC236}">
                  <a16:creationId xmlns:a16="http://schemas.microsoft.com/office/drawing/2014/main" xmlns="" id="{5E12D735-EDF0-4B9D-BE06-F8DB35C9B56A}"/>
                </a:ext>
              </a:extLst>
            </p:cNvPr>
            <p:cNvSpPr>
              <a:spLocks/>
            </p:cNvSpPr>
            <p:nvPr/>
          </p:nvSpPr>
          <p:spPr bwMode="auto">
            <a:xfrm>
              <a:off x="1057275" y="819150"/>
              <a:ext cx="92075" cy="804863"/>
            </a:xfrm>
            <a:custGeom>
              <a:avLst/>
              <a:gdLst>
                <a:gd name="T0" fmla="*/ 40 w 87"/>
                <a:gd name="T1" fmla="*/ 741 h 755"/>
                <a:gd name="T2" fmla="*/ 69 w 87"/>
                <a:gd name="T3" fmla="*/ 755 h 755"/>
                <a:gd name="T4" fmla="*/ 87 w 87"/>
                <a:gd name="T5" fmla="*/ 0 h 755"/>
                <a:gd name="T6" fmla="*/ 43 w 87"/>
                <a:gd name="T7" fmla="*/ 13 h 755"/>
                <a:gd name="T8" fmla="*/ 0 w 87"/>
                <a:gd name="T9" fmla="*/ 0 h 755"/>
                <a:gd name="T10" fmla="*/ 12 w 87"/>
                <a:gd name="T11" fmla="*/ 728 h 755"/>
                <a:gd name="T12" fmla="*/ 40 w 87"/>
                <a:gd name="T13" fmla="*/ 741 h 755"/>
              </a:gdLst>
              <a:ahLst/>
              <a:cxnLst>
                <a:cxn ang="0">
                  <a:pos x="T0" y="T1"/>
                </a:cxn>
                <a:cxn ang="0">
                  <a:pos x="T2" y="T3"/>
                </a:cxn>
                <a:cxn ang="0">
                  <a:pos x="T4" y="T5"/>
                </a:cxn>
                <a:cxn ang="0">
                  <a:pos x="T6" y="T7"/>
                </a:cxn>
                <a:cxn ang="0">
                  <a:pos x="T8" y="T9"/>
                </a:cxn>
                <a:cxn ang="0">
                  <a:pos x="T10" y="T11"/>
                </a:cxn>
                <a:cxn ang="0">
                  <a:pos x="T12" y="T13"/>
                </a:cxn>
              </a:cxnLst>
              <a:rect l="0" t="0" r="r" b="b"/>
              <a:pathLst>
                <a:path w="87" h="755">
                  <a:moveTo>
                    <a:pt x="40" y="741"/>
                  </a:moveTo>
                  <a:cubicBezTo>
                    <a:pt x="50" y="745"/>
                    <a:pt x="59" y="750"/>
                    <a:pt x="69" y="755"/>
                  </a:cubicBezTo>
                  <a:cubicBezTo>
                    <a:pt x="87" y="0"/>
                    <a:pt x="87" y="0"/>
                    <a:pt x="87" y="0"/>
                  </a:cubicBezTo>
                  <a:cubicBezTo>
                    <a:pt x="74" y="8"/>
                    <a:pt x="59" y="13"/>
                    <a:pt x="43" y="13"/>
                  </a:cubicBezTo>
                  <a:cubicBezTo>
                    <a:pt x="27" y="13"/>
                    <a:pt x="12" y="8"/>
                    <a:pt x="0" y="0"/>
                  </a:cubicBezTo>
                  <a:cubicBezTo>
                    <a:pt x="12" y="728"/>
                    <a:pt x="12" y="728"/>
                    <a:pt x="12" y="728"/>
                  </a:cubicBezTo>
                  <a:cubicBezTo>
                    <a:pt x="21" y="732"/>
                    <a:pt x="30" y="736"/>
                    <a:pt x="40" y="74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3" name="Freeform 222">
              <a:extLst>
                <a:ext uri="{FF2B5EF4-FFF2-40B4-BE49-F238E27FC236}">
                  <a16:creationId xmlns:a16="http://schemas.microsoft.com/office/drawing/2014/main" xmlns="" id="{2993DD4C-7861-471F-8CE3-E73C4654F293}"/>
                </a:ext>
              </a:extLst>
            </p:cNvPr>
            <p:cNvSpPr>
              <a:spLocks/>
            </p:cNvSpPr>
            <p:nvPr/>
          </p:nvSpPr>
          <p:spPr bwMode="auto">
            <a:xfrm>
              <a:off x="1085850" y="2613025"/>
              <a:ext cx="22225" cy="233363"/>
            </a:xfrm>
            <a:custGeom>
              <a:avLst/>
              <a:gdLst>
                <a:gd name="T0" fmla="*/ 19 w 21"/>
                <a:gd name="T1" fmla="*/ 3 h 218"/>
                <a:gd name="T2" fmla="*/ 0 w 21"/>
                <a:gd name="T3" fmla="*/ 33 h 218"/>
                <a:gd name="T4" fmla="*/ 3 w 21"/>
                <a:gd name="T5" fmla="*/ 195 h 218"/>
                <a:gd name="T6" fmla="*/ 10 w 21"/>
                <a:gd name="T7" fmla="*/ 218 h 218"/>
                <a:gd name="T8" fmla="*/ 17 w 21"/>
                <a:gd name="T9" fmla="*/ 195 h 218"/>
                <a:gd name="T10" fmla="*/ 21 w 21"/>
                <a:gd name="T11" fmla="*/ 0 h 218"/>
                <a:gd name="T12" fmla="*/ 19 w 21"/>
                <a:gd name="T13" fmla="*/ 3 h 218"/>
              </a:gdLst>
              <a:ahLst/>
              <a:cxnLst>
                <a:cxn ang="0">
                  <a:pos x="T0" y="T1"/>
                </a:cxn>
                <a:cxn ang="0">
                  <a:pos x="T2" y="T3"/>
                </a:cxn>
                <a:cxn ang="0">
                  <a:pos x="T4" y="T5"/>
                </a:cxn>
                <a:cxn ang="0">
                  <a:pos x="T6" y="T7"/>
                </a:cxn>
                <a:cxn ang="0">
                  <a:pos x="T8" y="T9"/>
                </a:cxn>
                <a:cxn ang="0">
                  <a:pos x="T10" y="T11"/>
                </a:cxn>
                <a:cxn ang="0">
                  <a:pos x="T12" y="T13"/>
                </a:cxn>
              </a:cxnLst>
              <a:rect l="0" t="0" r="r" b="b"/>
              <a:pathLst>
                <a:path w="21" h="218">
                  <a:moveTo>
                    <a:pt x="19" y="3"/>
                  </a:moveTo>
                  <a:cubicBezTo>
                    <a:pt x="11" y="13"/>
                    <a:pt x="5" y="23"/>
                    <a:pt x="0" y="33"/>
                  </a:cubicBezTo>
                  <a:cubicBezTo>
                    <a:pt x="3" y="195"/>
                    <a:pt x="3" y="195"/>
                    <a:pt x="3" y="195"/>
                  </a:cubicBezTo>
                  <a:cubicBezTo>
                    <a:pt x="10" y="218"/>
                    <a:pt x="10" y="218"/>
                    <a:pt x="10" y="218"/>
                  </a:cubicBezTo>
                  <a:cubicBezTo>
                    <a:pt x="17" y="195"/>
                    <a:pt x="17" y="195"/>
                    <a:pt x="17" y="195"/>
                  </a:cubicBezTo>
                  <a:cubicBezTo>
                    <a:pt x="21" y="0"/>
                    <a:pt x="21" y="0"/>
                    <a:pt x="21" y="0"/>
                  </a:cubicBezTo>
                  <a:cubicBezTo>
                    <a:pt x="21" y="1"/>
                    <a:pt x="20" y="2"/>
                    <a:pt x="19" y="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4" name="Freeform 223">
              <a:extLst>
                <a:ext uri="{FF2B5EF4-FFF2-40B4-BE49-F238E27FC236}">
                  <a16:creationId xmlns:a16="http://schemas.microsoft.com/office/drawing/2014/main" xmlns="" id="{4A1B02DA-CD24-44F4-9E2D-3395B4479057}"/>
                </a:ext>
              </a:extLst>
            </p:cNvPr>
            <p:cNvSpPr>
              <a:spLocks/>
            </p:cNvSpPr>
            <p:nvPr/>
          </p:nvSpPr>
          <p:spPr bwMode="auto">
            <a:xfrm>
              <a:off x="955675" y="2298700"/>
              <a:ext cx="134938" cy="279400"/>
            </a:xfrm>
            <a:custGeom>
              <a:avLst/>
              <a:gdLst>
                <a:gd name="T0" fmla="*/ 120 w 126"/>
                <a:gd name="T1" fmla="*/ 248 h 261"/>
                <a:gd name="T2" fmla="*/ 126 w 126"/>
                <a:gd name="T3" fmla="*/ 239 h 261"/>
                <a:gd name="T4" fmla="*/ 107 w 126"/>
                <a:gd name="T5" fmla="*/ 214 h 261"/>
                <a:gd name="T6" fmla="*/ 86 w 126"/>
                <a:gd name="T7" fmla="*/ 187 h 261"/>
                <a:gd name="T8" fmla="*/ 72 w 126"/>
                <a:gd name="T9" fmla="*/ 92 h 261"/>
                <a:gd name="T10" fmla="*/ 125 w 126"/>
                <a:gd name="T11" fmla="*/ 30 h 261"/>
                <a:gd name="T12" fmla="*/ 92 w 126"/>
                <a:gd name="T13" fmla="*/ 0 h 261"/>
                <a:gd name="T14" fmla="*/ 63 w 126"/>
                <a:gd name="T15" fmla="*/ 31 h 261"/>
                <a:gd name="T16" fmla="*/ 30 w 126"/>
                <a:gd name="T17" fmla="*/ 167 h 261"/>
                <a:gd name="T18" fmla="*/ 111 w 126"/>
                <a:gd name="T19" fmla="*/ 261 h 261"/>
                <a:gd name="T20" fmla="*/ 120 w 126"/>
                <a:gd name="T21" fmla="*/ 248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6" h="261">
                  <a:moveTo>
                    <a:pt x="120" y="248"/>
                  </a:moveTo>
                  <a:cubicBezTo>
                    <a:pt x="122" y="245"/>
                    <a:pt x="124" y="242"/>
                    <a:pt x="126" y="239"/>
                  </a:cubicBezTo>
                  <a:cubicBezTo>
                    <a:pt x="120" y="231"/>
                    <a:pt x="114" y="223"/>
                    <a:pt x="107" y="214"/>
                  </a:cubicBezTo>
                  <a:cubicBezTo>
                    <a:pt x="100" y="205"/>
                    <a:pt x="93" y="196"/>
                    <a:pt x="86" y="187"/>
                  </a:cubicBezTo>
                  <a:cubicBezTo>
                    <a:pt x="49" y="136"/>
                    <a:pt x="65" y="116"/>
                    <a:pt x="72" y="92"/>
                  </a:cubicBezTo>
                  <a:cubicBezTo>
                    <a:pt x="76" y="81"/>
                    <a:pt x="99" y="56"/>
                    <a:pt x="125" y="30"/>
                  </a:cubicBezTo>
                  <a:cubicBezTo>
                    <a:pt x="115" y="20"/>
                    <a:pt x="103" y="10"/>
                    <a:pt x="92" y="0"/>
                  </a:cubicBezTo>
                  <a:cubicBezTo>
                    <a:pt x="82" y="11"/>
                    <a:pt x="72" y="21"/>
                    <a:pt x="63" y="31"/>
                  </a:cubicBezTo>
                  <a:cubicBezTo>
                    <a:pt x="0" y="100"/>
                    <a:pt x="17" y="134"/>
                    <a:pt x="30" y="167"/>
                  </a:cubicBezTo>
                  <a:cubicBezTo>
                    <a:pt x="40" y="193"/>
                    <a:pt x="79" y="227"/>
                    <a:pt x="111" y="261"/>
                  </a:cubicBezTo>
                  <a:cubicBezTo>
                    <a:pt x="114" y="257"/>
                    <a:pt x="117" y="252"/>
                    <a:pt x="120" y="24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5" name="Freeform 224">
              <a:extLst>
                <a:ext uri="{FF2B5EF4-FFF2-40B4-BE49-F238E27FC236}">
                  <a16:creationId xmlns:a16="http://schemas.microsoft.com/office/drawing/2014/main" xmlns="" id="{4ADB27E2-E46D-4552-B769-F04AA5D67836}"/>
                </a:ext>
              </a:extLst>
            </p:cNvPr>
            <p:cNvSpPr>
              <a:spLocks/>
            </p:cNvSpPr>
            <p:nvPr/>
          </p:nvSpPr>
          <p:spPr bwMode="auto">
            <a:xfrm>
              <a:off x="857250" y="1676400"/>
              <a:ext cx="231775" cy="279400"/>
            </a:xfrm>
            <a:custGeom>
              <a:avLst/>
              <a:gdLst>
                <a:gd name="T0" fmla="*/ 163 w 216"/>
                <a:gd name="T1" fmla="*/ 262 h 262"/>
                <a:gd name="T2" fmla="*/ 216 w 216"/>
                <a:gd name="T3" fmla="*/ 224 h 262"/>
                <a:gd name="T4" fmla="*/ 116 w 216"/>
                <a:gd name="T5" fmla="*/ 153 h 262"/>
                <a:gd name="T6" fmla="*/ 166 w 216"/>
                <a:gd name="T7" fmla="*/ 51 h 262"/>
                <a:gd name="T8" fmla="*/ 209 w 216"/>
                <a:gd name="T9" fmla="*/ 32 h 262"/>
                <a:gd name="T10" fmla="*/ 170 w 216"/>
                <a:gd name="T11" fmla="*/ 17 h 262"/>
                <a:gd name="T12" fmla="*/ 123 w 216"/>
                <a:gd name="T13" fmla="*/ 0 h 262"/>
                <a:gd name="T14" fmla="*/ 99 w 216"/>
                <a:gd name="T15" fmla="*/ 14 h 262"/>
                <a:gd name="T16" fmla="*/ 24 w 216"/>
                <a:gd name="T17" fmla="*/ 144 h 262"/>
                <a:gd name="T18" fmla="*/ 130 w 216"/>
                <a:gd name="T19" fmla="*/ 241 h 262"/>
                <a:gd name="T20" fmla="*/ 163 w 216"/>
                <a:gd name="T21" fmla="*/ 26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6" h="262">
                  <a:moveTo>
                    <a:pt x="163" y="262"/>
                  </a:moveTo>
                  <a:cubicBezTo>
                    <a:pt x="179" y="250"/>
                    <a:pt x="197" y="237"/>
                    <a:pt x="216" y="224"/>
                  </a:cubicBezTo>
                  <a:cubicBezTo>
                    <a:pt x="181" y="200"/>
                    <a:pt x="144" y="174"/>
                    <a:pt x="116" y="153"/>
                  </a:cubicBezTo>
                  <a:cubicBezTo>
                    <a:pt x="66" y="115"/>
                    <a:pt x="130" y="70"/>
                    <a:pt x="166" y="51"/>
                  </a:cubicBezTo>
                  <a:cubicBezTo>
                    <a:pt x="176" y="45"/>
                    <a:pt x="191" y="39"/>
                    <a:pt x="209" y="32"/>
                  </a:cubicBezTo>
                  <a:cubicBezTo>
                    <a:pt x="197" y="27"/>
                    <a:pt x="184" y="22"/>
                    <a:pt x="170" y="17"/>
                  </a:cubicBezTo>
                  <a:cubicBezTo>
                    <a:pt x="155" y="12"/>
                    <a:pt x="139" y="6"/>
                    <a:pt x="123" y="0"/>
                  </a:cubicBezTo>
                  <a:cubicBezTo>
                    <a:pt x="115" y="5"/>
                    <a:pt x="107" y="9"/>
                    <a:pt x="99" y="14"/>
                  </a:cubicBezTo>
                  <a:cubicBezTo>
                    <a:pt x="52" y="40"/>
                    <a:pt x="0" y="85"/>
                    <a:pt x="24" y="144"/>
                  </a:cubicBezTo>
                  <a:cubicBezTo>
                    <a:pt x="42" y="190"/>
                    <a:pt x="90" y="216"/>
                    <a:pt x="130" y="241"/>
                  </a:cubicBezTo>
                  <a:cubicBezTo>
                    <a:pt x="141" y="248"/>
                    <a:pt x="152" y="255"/>
                    <a:pt x="163" y="26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6" name="Freeform 225">
              <a:extLst>
                <a:ext uri="{FF2B5EF4-FFF2-40B4-BE49-F238E27FC236}">
                  <a16:creationId xmlns:a16="http://schemas.microsoft.com/office/drawing/2014/main" xmlns="" id="{4E9476F2-C908-4307-B2AD-7FF39C683DD6}"/>
                </a:ext>
              </a:extLst>
            </p:cNvPr>
            <p:cNvSpPr>
              <a:spLocks/>
            </p:cNvSpPr>
            <p:nvPr/>
          </p:nvSpPr>
          <p:spPr bwMode="auto">
            <a:xfrm>
              <a:off x="1106488" y="2598738"/>
              <a:ext cx="41275" cy="133350"/>
            </a:xfrm>
            <a:custGeom>
              <a:avLst/>
              <a:gdLst>
                <a:gd name="T0" fmla="*/ 18 w 38"/>
                <a:gd name="T1" fmla="*/ 9 h 126"/>
                <a:gd name="T2" fmla="*/ 13 w 38"/>
                <a:gd name="T3" fmla="*/ 0 h 126"/>
                <a:gd name="T4" fmla="*/ 0 w 38"/>
                <a:gd name="T5" fmla="*/ 16 h 126"/>
                <a:gd name="T6" fmla="*/ 23 w 38"/>
                <a:gd name="T7" fmla="*/ 63 h 126"/>
                <a:gd name="T8" fmla="*/ 12 w 38"/>
                <a:gd name="T9" fmla="*/ 126 h 126"/>
                <a:gd name="T10" fmla="*/ 17 w 38"/>
                <a:gd name="T11" fmla="*/ 122 h 126"/>
                <a:gd name="T12" fmla="*/ 21 w 38"/>
                <a:gd name="T13" fmla="*/ 115 h 126"/>
                <a:gd name="T14" fmla="*/ 31 w 38"/>
                <a:gd name="T15" fmla="*/ 43 h 126"/>
                <a:gd name="T16" fmla="*/ 18 w 38"/>
                <a:gd name="T17" fmla="*/ 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126">
                  <a:moveTo>
                    <a:pt x="18" y="9"/>
                  </a:moveTo>
                  <a:cubicBezTo>
                    <a:pt x="16" y="6"/>
                    <a:pt x="15" y="3"/>
                    <a:pt x="13" y="0"/>
                  </a:cubicBezTo>
                  <a:cubicBezTo>
                    <a:pt x="8" y="6"/>
                    <a:pt x="4" y="11"/>
                    <a:pt x="0" y="16"/>
                  </a:cubicBezTo>
                  <a:cubicBezTo>
                    <a:pt x="10" y="30"/>
                    <a:pt x="19" y="46"/>
                    <a:pt x="23" y="63"/>
                  </a:cubicBezTo>
                  <a:cubicBezTo>
                    <a:pt x="27" y="84"/>
                    <a:pt x="19" y="107"/>
                    <a:pt x="12" y="126"/>
                  </a:cubicBezTo>
                  <a:cubicBezTo>
                    <a:pt x="13" y="125"/>
                    <a:pt x="16" y="123"/>
                    <a:pt x="17" y="122"/>
                  </a:cubicBezTo>
                  <a:cubicBezTo>
                    <a:pt x="19" y="120"/>
                    <a:pt x="20" y="117"/>
                    <a:pt x="21" y="115"/>
                  </a:cubicBezTo>
                  <a:cubicBezTo>
                    <a:pt x="34" y="91"/>
                    <a:pt x="38" y="68"/>
                    <a:pt x="31" y="43"/>
                  </a:cubicBezTo>
                  <a:cubicBezTo>
                    <a:pt x="28" y="31"/>
                    <a:pt x="23" y="20"/>
                    <a:pt x="18" y="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7" name="Freeform 226">
              <a:extLst>
                <a:ext uri="{FF2B5EF4-FFF2-40B4-BE49-F238E27FC236}">
                  <a16:creationId xmlns:a16="http://schemas.microsoft.com/office/drawing/2014/main" xmlns="" id="{33FAEE12-2481-4025-B414-304EEA8424E7}"/>
                </a:ext>
              </a:extLst>
            </p:cNvPr>
            <p:cNvSpPr>
              <a:spLocks noEditPoints="1"/>
            </p:cNvSpPr>
            <p:nvPr/>
          </p:nvSpPr>
          <p:spPr bwMode="auto">
            <a:xfrm>
              <a:off x="1112838" y="1327150"/>
              <a:ext cx="298450" cy="336550"/>
            </a:xfrm>
            <a:custGeom>
              <a:avLst/>
              <a:gdLst>
                <a:gd name="T0" fmla="*/ 274 w 279"/>
                <a:gd name="T1" fmla="*/ 149 h 314"/>
                <a:gd name="T2" fmla="*/ 227 w 279"/>
                <a:gd name="T3" fmla="*/ 63 h 314"/>
                <a:gd name="T4" fmla="*/ 209 w 279"/>
                <a:gd name="T5" fmla="*/ 34 h 314"/>
                <a:gd name="T6" fmla="*/ 111 w 279"/>
                <a:gd name="T7" fmla="*/ 1 h 314"/>
                <a:gd name="T8" fmla="*/ 56 w 279"/>
                <a:gd name="T9" fmla="*/ 46 h 314"/>
                <a:gd name="T10" fmla="*/ 61 w 279"/>
                <a:gd name="T11" fmla="*/ 52 h 314"/>
                <a:gd name="T12" fmla="*/ 76 w 279"/>
                <a:gd name="T13" fmla="*/ 82 h 314"/>
                <a:gd name="T14" fmla="*/ 153 w 279"/>
                <a:gd name="T15" fmla="*/ 116 h 314"/>
                <a:gd name="T16" fmla="*/ 176 w 279"/>
                <a:gd name="T17" fmla="*/ 126 h 314"/>
                <a:gd name="T18" fmla="*/ 182 w 279"/>
                <a:gd name="T19" fmla="*/ 137 h 314"/>
                <a:gd name="T20" fmla="*/ 182 w 279"/>
                <a:gd name="T21" fmla="*/ 147 h 314"/>
                <a:gd name="T22" fmla="*/ 152 w 279"/>
                <a:gd name="T23" fmla="*/ 184 h 314"/>
                <a:gd name="T24" fmla="*/ 99 w 279"/>
                <a:gd name="T25" fmla="*/ 219 h 314"/>
                <a:gd name="T26" fmla="*/ 0 w 279"/>
                <a:gd name="T27" fmla="*/ 270 h 314"/>
                <a:gd name="T28" fmla="*/ 90 w 279"/>
                <a:gd name="T29" fmla="*/ 314 h 314"/>
                <a:gd name="T30" fmla="*/ 147 w 279"/>
                <a:gd name="T31" fmla="*/ 291 h 314"/>
                <a:gd name="T32" fmla="*/ 274 w 279"/>
                <a:gd name="T33" fmla="*/ 149 h 314"/>
                <a:gd name="T34" fmla="*/ 113 w 279"/>
                <a:gd name="T35" fmla="*/ 38 h 314"/>
                <a:gd name="T36" fmla="*/ 100 w 279"/>
                <a:gd name="T37" fmla="*/ 31 h 314"/>
                <a:gd name="T38" fmla="*/ 113 w 279"/>
                <a:gd name="T39" fmla="*/ 23 h 314"/>
                <a:gd name="T40" fmla="*/ 127 w 279"/>
                <a:gd name="T41" fmla="*/ 31 h 314"/>
                <a:gd name="T42" fmla="*/ 113 w 279"/>
                <a:gd name="T43" fmla="*/ 38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314">
                  <a:moveTo>
                    <a:pt x="274" y="149"/>
                  </a:moveTo>
                  <a:cubicBezTo>
                    <a:pt x="269" y="102"/>
                    <a:pt x="236" y="69"/>
                    <a:pt x="227" y="63"/>
                  </a:cubicBezTo>
                  <a:cubicBezTo>
                    <a:pt x="218" y="58"/>
                    <a:pt x="223" y="50"/>
                    <a:pt x="209" y="34"/>
                  </a:cubicBezTo>
                  <a:cubicBezTo>
                    <a:pt x="195" y="18"/>
                    <a:pt x="158" y="0"/>
                    <a:pt x="111" y="1"/>
                  </a:cubicBezTo>
                  <a:cubicBezTo>
                    <a:pt x="64" y="2"/>
                    <a:pt x="51" y="44"/>
                    <a:pt x="56" y="46"/>
                  </a:cubicBezTo>
                  <a:cubicBezTo>
                    <a:pt x="60" y="48"/>
                    <a:pt x="61" y="52"/>
                    <a:pt x="61" y="52"/>
                  </a:cubicBezTo>
                  <a:cubicBezTo>
                    <a:pt x="50" y="51"/>
                    <a:pt x="53" y="65"/>
                    <a:pt x="76" y="82"/>
                  </a:cubicBezTo>
                  <a:cubicBezTo>
                    <a:pt x="99" y="100"/>
                    <a:pt x="141" y="120"/>
                    <a:pt x="153" y="116"/>
                  </a:cubicBezTo>
                  <a:cubicBezTo>
                    <a:pt x="162" y="114"/>
                    <a:pt x="171" y="118"/>
                    <a:pt x="176" y="126"/>
                  </a:cubicBezTo>
                  <a:cubicBezTo>
                    <a:pt x="179" y="129"/>
                    <a:pt x="181" y="133"/>
                    <a:pt x="182" y="137"/>
                  </a:cubicBezTo>
                  <a:cubicBezTo>
                    <a:pt x="182" y="140"/>
                    <a:pt x="183" y="144"/>
                    <a:pt x="182" y="147"/>
                  </a:cubicBezTo>
                  <a:cubicBezTo>
                    <a:pt x="179" y="164"/>
                    <a:pt x="163" y="175"/>
                    <a:pt x="152" y="184"/>
                  </a:cubicBezTo>
                  <a:cubicBezTo>
                    <a:pt x="134" y="196"/>
                    <a:pt x="116" y="207"/>
                    <a:pt x="99" y="219"/>
                  </a:cubicBezTo>
                  <a:cubicBezTo>
                    <a:pt x="78" y="233"/>
                    <a:pt x="42" y="251"/>
                    <a:pt x="0" y="270"/>
                  </a:cubicBezTo>
                  <a:cubicBezTo>
                    <a:pt x="29" y="284"/>
                    <a:pt x="60" y="298"/>
                    <a:pt x="90" y="314"/>
                  </a:cubicBezTo>
                  <a:cubicBezTo>
                    <a:pt x="109" y="306"/>
                    <a:pt x="129" y="299"/>
                    <a:pt x="147" y="291"/>
                  </a:cubicBezTo>
                  <a:cubicBezTo>
                    <a:pt x="229" y="258"/>
                    <a:pt x="279" y="196"/>
                    <a:pt x="274" y="149"/>
                  </a:cubicBezTo>
                  <a:close/>
                  <a:moveTo>
                    <a:pt x="113" y="38"/>
                  </a:moveTo>
                  <a:cubicBezTo>
                    <a:pt x="106" y="38"/>
                    <a:pt x="100" y="35"/>
                    <a:pt x="100" y="31"/>
                  </a:cubicBezTo>
                  <a:cubicBezTo>
                    <a:pt x="100" y="27"/>
                    <a:pt x="106" y="23"/>
                    <a:pt x="113" y="23"/>
                  </a:cubicBezTo>
                  <a:cubicBezTo>
                    <a:pt x="121" y="23"/>
                    <a:pt x="127" y="27"/>
                    <a:pt x="127" y="31"/>
                  </a:cubicBezTo>
                  <a:cubicBezTo>
                    <a:pt x="127" y="35"/>
                    <a:pt x="121" y="38"/>
                    <a:pt x="113" y="3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8" name="Freeform 227">
              <a:extLst>
                <a:ext uri="{FF2B5EF4-FFF2-40B4-BE49-F238E27FC236}">
                  <a16:creationId xmlns:a16="http://schemas.microsoft.com/office/drawing/2014/main" xmlns="" id="{7DE95244-85B5-42FE-8BE4-2B534F181EA4}"/>
                </a:ext>
              </a:extLst>
            </p:cNvPr>
            <p:cNvSpPr>
              <a:spLocks/>
            </p:cNvSpPr>
            <p:nvPr/>
          </p:nvSpPr>
          <p:spPr bwMode="auto">
            <a:xfrm>
              <a:off x="1108075" y="1970088"/>
              <a:ext cx="161925" cy="312738"/>
            </a:xfrm>
            <a:custGeom>
              <a:avLst/>
              <a:gdLst>
                <a:gd name="T0" fmla="*/ 55 w 151"/>
                <a:gd name="T1" fmla="*/ 1 h 292"/>
                <a:gd name="T2" fmla="*/ 53 w 151"/>
                <a:gd name="T3" fmla="*/ 0 h 292"/>
                <a:gd name="T4" fmla="*/ 36 w 151"/>
                <a:gd name="T5" fmla="*/ 11 h 292"/>
                <a:gd name="T6" fmla="*/ 2 w 151"/>
                <a:gd name="T7" fmla="*/ 33 h 292"/>
                <a:gd name="T8" fmla="*/ 87 w 151"/>
                <a:gd name="T9" fmla="*/ 138 h 292"/>
                <a:gd name="T10" fmla="*/ 0 w 151"/>
                <a:gd name="T11" fmla="*/ 259 h 292"/>
                <a:gd name="T12" fmla="*/ 13 w 151"/>
                <a:gd name="T13" fmla="*/ 272 h 292"/>
                <a:gd name="T14" fmla="*/ 33 w 151"/>
                <a:gd name="T15" fmla="*/ 292 h 292"/>
                <a:gd name="T16" fmla="*/ 53 w 151"/>
                <a:gd name="T17" fmla="*/ 275 h 292"/>
                <a:gd name="T18" fmla="*/ 146 w 151"/>
                <a:gd name="T19" fmla="*/ 138 h 292"/>
                <a:gd name="T20" fmla="*/ 55 w 151"/>
                <a:gd name="T21" fmla="*/ 1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1" h="292">
                  <a:moveTo>
                    <a:pt x="55" y="1"/>
                  </a:moveTo>
                  <a:cubicBezTo>
                    <a:pt x="54" y="1"/>
                    <a:pt x="54" y="0"/>
                    <a:pt x="53" y="0"/>
                  </a:cubicBezTo>
                  <a:cubicBezTo>
                    <a:pt x="47" y="3"/>
                    <a:pt x="42" y="7"/>
                    <a:pt x="36" y="11"/>
                  </a:cubicBezTo>
                  <a:cubicBezTo>
                    <a:pt x="24" y="19"/>
                    <a:pt x="12" y="26"/>
                    <a:pt x="2" y="33"/>
                  </a:cubicBezTo>
                  <a:cubicBezTo>
                    <a:pt x="56" y="71"/>
                    <a:pt x="85" y="100"/>
                    <a:pt x="87" y="138"/>
                  </a:cubicBezTo>
                  <a:cubicBezTo>
                    <a:pt x="88" y="168"/>
                    <a:pt x="46" y="213"/>
                    <a:pt x="0" y="259"/>
                  </a:cubicBezTo>
                  <a:cubicBezTo>
                    <a:pt x="4" y="263"/>
                    <a:pt x="8" y="268"/>
                    <a:pt x="13" y="272"/>
                  </a:cubicBezTo>
                  <a:cubicBezTo>
                    <a:pt x="19" y="279"/>
                    <a:pt x="26" y="285"/>
                    <a:pt x="33" y="292"/>
                  </a:cubicBezTo>
                  <a:cubicBezTo>
                    <a:pt x="41" y="285"/>
                    <a:pt x="47" y="280"/>
                    <a:pt x="53" y="275"/>
                  </a:cubicBezTo>
                  <a:cubicBezTo>
                    <a:pt x="85" y="248"/>
                    <a:pt x="142" y="187"/>
                    <a:pt x="146" y="138"/>
                  </a:cubicBezTo>
                  <a:cubicBezTo>
                    <a:pt x="151" y="90"/>
                    <a:pt x="103" y="37"/>
                    <a:pt x="55" y="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9" name="Freeform 228">
              <a:extLst>
                <a:ext uri="{FF2B5EF4-FFF2-40B4-BE49-F238E27FC236}">
                  <a16:creationId xmlns:a16="http://schemas.microsoft.com/office/drawing/2014/main" xmlns="" id="{25AB6513-E649-4C3B-BA9A-EC2FFA83BCF2}"/>
                </a:ext>
              </a:extLst>
            </p:cNvPr>
            <p:cNvSpPr>
              <a:spLocks noEditPoints="1"/>
            </p:cNvSpPr>
            <p:nvPr/>
          </p:nvSpPr>
          <p:spPr bwMode="auto">
            <a:xfrm>
              <a:off x="785813" y="1327150"/>
              <a:ext cx="538163" cy="1454150"/>
            </a:xfrm>
            <a:custGeom>
              <a:avLst/>
              <a:gdLst>
                <a:gd name="T0" fmla="*/ 419 w 503"/>
                <a:gd name="T1" fmla="*/ 340 h 1361"/>
                <a:gd name="T2" fmla="*/ 180 w 503"/>
                <a:gd name="T3" fmla="*/ 219 h 1361"/>
                <a:gd name="T4" fmla="*/ 128 w 503"/>
                <a:gd name="T5" fmla="*/ 184 h 1361"/>
                <a:gd name="T6" fmla="*/ 97 w 503"/>
                <a:gd name="T7" fmla="*/ 147 h 1361"/>
                <a:gd name="T8" fmla="*/ 97 w 503"/>
                <a:gd name="T9" fmla="*/ 137 h 1361"/>
                <a:gd name="T10" fmla="*/ 103 w 503"/>
                <a:gd name="T11" fmla="*/ 126 h 1361"/>
                <a:gd name="T12" fmla="*/ 126 w 503"/>
                <a:gd name="T13" fmla="*/ 116 h 1361"/>
                <a:gd name="T14" fmla="*/ 203 w 503"/>
                <a:gd name="T15" fmla="*/ 82 h 1361"/>
                <a:gd name="T16" fmla="*/ 218 w 503"/>
                <a:gd name="T17" fmla="*/ 52 h 1361"/>
                <a:gd name="T18" fmla="*/ 223 w 503"/>
                <a:gd name="T19" fmla="*/ 46 h 1361"/>
                <a:gd name="T20" fmla="*/ 168 w 503"/>
                <a:gd name="T21" fmla="*/ 1 h 1361"/>
                <a:gd name="T22" fmla="*/ 70 w 503"/>
                <a:gd name="T23" fmla="*/ 34 h 1361"/>
                <a:gd name="T24" fmla="*/ 52 w 503"/>
                <a:gd name="T25" fmla="*/ 63 h 1361"/>
                <a:gd name="T26" fmla="*/ 5 w 503"/>
                <a:gd name="T27" fmla="*/ 149 h 1361"/>
                <a:gd name="T28" fmla="*/ 132 w 503"/>
                <a:gd name="T29" fmla="*/ 291 h 1361"/>
                <a:gd name="T30" fmla="*/ 352 w 503"/>
                <a:gd name="T31" fmla="*/ 377 h 1361"/>
                <a:gd name="T32" fmla="*/ 402 w 503"/>
                <a:gd name="T33" fmla="*/ 479 h 1361"/>
                <a:gd name="T34" fmla="*/ 229 w 503"/>
                <a:gd name="T35" fmla="*/ 603 h 1361"/>
                <a:gd name="T36" fmla="*/ 138 w 503"/>
                <a:gd name="T37" fmla="*/ 740 h 1361"/>
                <a:gd name="T38" fmla="*/ 231 w 503"/>
                <a:gd name="T39" fmla="*/ 877 h 1361"/>
                <a:gd name="T40" fmla="*/ 354 w 503"/>
                <a:gd name="T41" fmla="*/ 1002 h 1361"/>
                <a:gd name="T42" fmla="*/ 340 w 503"/>
                <a:gd name="T43" fmla="*/ 1097 h 1361"/>
                <a:gd name="T44" fmla="*/ 332 w 503"/>
                <a:gd name="T45" fmla="*/ 1107 h 1361"/>
                <a:gd name="T46" fmla="*/ 288 w 503"/>
                <a:gd name="T47" fmla="*/ 1164 h 1361"/>
                <a:gd name="T48" fmla="*/ 251 w 503"/>
                <a:gd name="T49" fmla="*/ 1237 h 1361"/>
                <a:gd name="T50" fmla="*/ 244 w 503"/>
                <a:gd name="T51" fmla="*/ 1279 h 1361"/>
                <a:gd name="T52" fmla="*/ 244 w 503"/>
                <a:gd name="T53" fmla="*/ 1302 h 1361"/>
                <a:gd name="T54" fmla="*/ 256 w 503"/>
                <a:gd name="T55" fmla="*/ 1345 h 1361"/>
                <a:gd name="T56" fmla="*/ 265 w 503"/>
                <a:gd name="T57" fmla="*/ 1360 h 1361"/>
                <a:gd name="T58" fmla="*/ 253 w 503"/>
                <a:gd name="T59" fmla="*/ 1313 h 1361"/>
                <a:gd name="T60" fmla="*/ 290 w 503"/>
                <a:gd name="T61" fmla="*/ 1200 h 1361"/>
                <a:gd name="T62" fmla="*/ 396 w 503"/>
                <a:gd name="T63" fmla="*/ 1077 h 1361"/>
                <a:gd name="T64" fmla="*/ 363 w 503"/>
                <a:gd name="T65" fmla="*/ 941 h 1361"/>
                <a:gd name="T66" fmla="*/ 197 w 503"/>
                <a:gd name="T67" fmla="*/ 740 h 1361"/>
                <a:gd name="T68" fmla="*/ 331 w 503"/>
                <a:gd name="T69" fmla="*/ 603 h 1361"/>
                <a:gd name="T70" fmla="*/ 435 w 503"/>
                <a:gd name="T71" fmla="*/ 537 h 1361"/>
                <a:gd name="T72" fmla="*/ 500 w 503"/>
                <a:gd name="T73" fmla="*/ 434 h 1361"/>
                <a:gd name="T74" fmla="*/ 419 w 503"/>
                <a:gd name="T75" fmla="*/ 340 h 1361"/>
                <a:gd name="T76" fmla="*/ 166 w 503"/>
                <a:gd name="T77" fmla="*/ 23 h 1361"/>
                <a:gd name="T78" fmla="*/ 179 w 503"/>
                <a:gd name="T79" fmla="*/ 31 h 1361"/>
                <a:gd name="T80" fmla="*/ 166 w 503"/>
                <a:gd name="T81" fmla="*/ 38 h 1361"/>
                <a:gd name="T82" fmla="*/ 152 w 503"/>
                <a:gd name="T83" fmla="*/ 31 h 1361"/>
                <a:gd name="T84" fmla="*/ 166 w 503"/>
                <a:gd name="T85" fmla="*/ 23 h 1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03" h="1361">
                  <a:moveTo>
                    <a:pt x="419" y="340"/>
                  </a:moveTo>
                  <a:cubicBezTo>
                    <a:pt x="335" y="291"/>
                    <a:pt x="223" y="249"/>
                    <a:pt x="180" y="219"/>
                  </a:cubicBezTo>
                  <a:cubicBezTo>
                    <a:pt x="163" y="207"/>
                    <a:pt x="145" y="196"/>
                    <a:pt x="128" y="184"/>
                  </a:cubicBezTo>
                  <a:cubicBezTo>
                    <a:pt x="116" y="175"/>
                    <a:pt x="100" y="164"/>
                    <a:pt x="97" y="147"/>
                  </a:cubicBezTo>
                  <a:cubicBezTo>
                    <a:pt x="97" y="144"/>
                    <a:pt x="97" y="140"/>
                    <a:pt x="97" y="137"/>
                  </a:cubicBezTo>
                  <a:cubicBezTo>
                    <a:pt x="98" y="133"/>
                    <a:pt x="100" y="129"/>
                    <a:pt x="103" y="126"/>
                  </a:cubicBezTo>
                  <a:cubicBezTo>
                    <a:pt x="108" y="118"/>
                    <a:pt x="117" y="114"/>
                    <a:pt x="126" y="116"/>
                  </a:cubicBezTo>
                  <a:cubicBezTo>
                    <a:pt x="138" y="120"/>
                    <a:pt x="180" y="100"/>
                    <a:pt x="203" y="82"/>
                  </a:cubicBezTo>
                  <a:cubicBezTo>
                    <a:pt x="226" y="65"/>
                    <a:pt x="230" y="51"/>
                    <a:pt x="218" y="52"/>
                  </a:cubicBezTo>
                  <a:cubicBezTo>
                    <a:pt x="218" y="52"/>
                    <a:pt x="219" y="48"/>
                    <a:pt x="223" y="46"/>
                  </a:cubicBezTo>
                  <a:cubicBezTo>
                    <a:pt x="228" y="44"/>
                    <a:pt x="215" y="2"/>
                    <a:pt x="168" y="1"/>
                  </a:cubicBezTo>
                  <a:cubicBezTo>
                    <a:pt x="121" y="0"/>
                    <a:pt x="84" y="18"/>
                    <a:pt x="70" y="34"/>
                  </a:cubicBezTo>
                  <a:cubicBezTo>
                    <a:pt x="56" y="50"/>
                    <a:pt x="61" y="58"/>
                    <a:pt x="52" y="63"/>
                  </a:cubicBezTo>
                  <a:cubicBezTo>
                    <a:pt x="43" y="69"/>
                    <a:pt x="10" y="102"/>
                    <a:pt x="5" y="149"/>
                  </a:cubicBezTo>
                  <a:cubicBezTo>
                    <a:pt x="0" y="196"/>
                    <a:pt x="51" y="258"/>
                    <a:pt x="132" y="291"/>
                  </a:cubicBezTo>
                  <a:cubicBezTo>
                    <a:pt x="213" y="325"/>
                    <a:pt x="316" y="357"/>
                    <a:pt x="352" y="377"/>
                  </a:cubicBezTo>
                  <a:cubicBezTo>
                    <a:pt x="388" y="396"/>
                    <a:pt x="452" y="441"/>
                    <a:pt x="402" y="479"/>
                  </a:cubicBezTo>
                  <a:cubicBezTo>
                    <a:pt x="352" y="516"/>
                    <a:pt x="277" y="567"/>
                    <a:pt x="229" y="603"/>
                  </a:cubicBezTo>
                  <a:cubicBezTo>
                    <a:pt x="181" y="639"/>
                    <a:pt x="133" y="692"/>
                    <a:pt x="138" y="740"/>
                  </a:cubicBezTo>
                  <a:cubicBezTo>
                    <a:pt x="142" y="789"/>
                    <a:pt x="199" y="850"/>
                    <a:pt x="231" y="877"/>
                  </a:cubicBezTo>
                  <a:cubicBezTo>
                    <a:pt x="263" y="904"/>
                    <a:pt x="346" y="979"/>
                    <a:pt x="354" y="1002"/>
                  </a:cubicBezTo>
                  <a:cubicBezTo>
                    <a:pt x="361" y="1026"/>
                    <a:pt x="377" y="1046"/>
                    <a:pt x="340" y="1097"/>
                  </a:cubicBezTo>
                  <a:cubicBezTo>
                    <a:pt x="338" y="1101"/>
                    <a:pt x="335" y="1104"/>
                    <a:pt x="332" y="1107"/>
                  </a:cubicBezTo>
                  <a:cubicBezTo>
                    <a:pt x="318" y="1126"/>
                    <a:pt x="302" y="1145"/>
                    <a:pt x="288" y="1164"/>
                  </a:cubicBezTo>
                  <a:cubicBezTo>
                    <a:pt x="273" y="1187"/>
                    <a:pt x="260" y="1211"/>
                    <a:pt x="251" y="1237"/>
                  </a:cubicBezTo>
                  <a:cubicBezTo>
                    <a:pt x="247" y="1251"/>
                    <a:pt x="244" y="1265"/>
                    <a:pt x="244" y="1279"/>
                  </a:cubicBezTo>
                  <a:cubicBezTo>
                    <a:pt x="243" y="1287"/>
                    <a:pt x="243" y="1295"/>
                    <a:pt x="244" y="1302"/>
                  </a:cubicBezTo>
                  <a:cubicBezTo>
                    <a:pt x="245" y="1317"/>
                    <a:pt x="249" y="1332"/>
                    <a:pt x="256" y="1345"/>
                  </a:cubicBezTo>
                  <a:cubicBezTo>
                    <a:pt x="260" y="1353"/>
                    <a:pt x="264" y="1361"/>
                    <a:pt x="265" y="1360"/>
                  </a:cubicBezTo>
                  <a:cubicBezTo>
                    <a:pt x="266" y="1359"/>
                    <a:pt x="255" y="1327"/>
                    <a:pt x="253" y="1313"/>
                  </a:cubicBezTo>
                  <a:cubicBezTo>
                    <a:pt x="250" y="1289"/>
                    <a:pt x="256" y="1244"/>
                    <a:pt x="290" y="1200"/>
                  </a:cubicBezTo>
                  <a:cubicBezTo>
                    <a:pt x="324" y="1156"/>
                    <a:pt x="383" y="1110"/>
                    <a:pt x="396" y="1077"/>
                  </a:cubicBezTo>
                  <a:cubicBezTo>
                    <a:pt x="409" y="1044"/>
                    <a:pt x="426" y="1010"/>
                    <a:pt x="363" y="941"/>
                  </a:cubicBezTo>
                  <a:cubicBezTo>
                    <a:pt x="301" y="872"/>
                    <a:pt x="195" y="788"/>
                    <a:pt x="197" y="740"/>
                  </a:cubicBezTo>
                  <a:cubicBezTo>
                    <a:pt x="199" y="692"/>
                    <a:pt x="246" y="658"/>
                    <a:pt x="331" y="603"/>
                  </a:cubicBezTo>
                  <a:cubicBezTo>
                    <a:pt x="365" y="581"/>
                    <a:pt x="401" y="560"/>
                    <a:pt x="435" y="537"/>
                  </a:cubicBezTo>
                  <a:cubicBezTo>
                    <a:pt x="470" y="512"/>
                    <a:pt x="503" y="480"/>
                    <a:pt x="500" y="434"/>
                  </a:cubicBezTo>
                  <a:cubicBezTo>
                    <a:pt x="498" y="389"/>
                    <a:pt x="454" y="360"/>
                    <a:pt x="419" y="340"/>
                  </a:cubicBezTo>
                  <a:close/>
                  <a:moveTo>
                    <a:pt x="166" y="23"/>
                  </a:moveTo>
                  <a:cubicBezTo>
                    <a:pt x="173" y="23"/>
                    <a:pt x="179" y="27"/>
                    <a:pt x="179" y="31"/>
                  </a:cubicBezTo>
                  <a:cubicBezTo>
                    <a:pt x="179" y="35"/>
                    <a:pt x="173" y="38"/>
                    <a:pt x="166" y="38"/>
                  </a:cubicBezTo>
                  <a:cubicBezTo>
                    <a:pt x="158" y="38"/>
                    <a:pt x="152" y="35"/>
                    <a:pt x="152" y="31"/>
                  </a:cubicBezTo>
                  <a:cubicBezTo>
                    <a:pt x="152" y="27"/>
                    <a:pt x="158" y="23"/>
                    <a:pt x="166" y="2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96" name="TextBox 295">
            <a:extLst>
              <a:ext uri="{FF2B5EF4-FFF2-40B4-BE49-F238E27FC236}">
                <a16:creationId xmlns:a16="http://schemas.microsoft.com/office/drawing/2014/main" xmlns="" id="{709F071A-2B54-4676-815D-AAD4FB678D4D}"/>
              </a:ext>
            </a:extLst>
          </p:cNvPr>
          <p:cNvSpPr txBox="1"/>
          <p:nvPr/>
        </p:nvSpPr>
        <p:spPr>
          <a:xfrm>
            <a:off x="1376901" y="228262"/>
            <a:ext cx="10319186" cy="430887"/>
          </a:xfrm>
          <a:prstGeom prst="rect">
            <a:avLst/>
          </a:prstGeom>
          <a:noFill/>
        </p:spPr>
        <p:txBody>
          <a:bodyPr wrap="square" lIns="0" tIns="0" rIns="0" bIns="0" rtlCol="0" anchor="ctr">
            <a:spAutoFit/>
          </a:bodyPr>
          <a:lstStyle/>
          <a:p>
            <a:r>
              <a:rPr lang="id-ID" sz="2800" dirty="0">
                <a:solidFill>
                  <a:schemeClr val="accent4"/>
                </a:solidFill>
                <a:latin typeface="+mj-lt"/>
              </a:rPr>
              <a:t>PHARMACY INFO</a:t>
            </a:r>
          </a:p>
        </p:txBody>
      </p:sp>
      <p:sp>
        <p:nvSpPr>
          <p:cNvPr id="299" name="Date Placeholder 43">
            <a:extLst>
              <a:ext uri="{FF2B5EF4-FFF2-40B4-BE49-F238E27FC236}">
                <a16:creationId xmlns:a16="http://schemas.microsoft.com/office/drawing/2014/main" xmlns="" id="{563864A3-37CD-4FDA-9978-5A16FADF968D}"/>
              </a:ext>
            </a:extLst>
          </p:cNvPr>
          <p:cNvSpPr>
            <a:spLocks noGrp="1"/>
          </p:cNvSpPr>
          <p:nvPr>
            <p:ph type="dt" sz="half" idx="10"/>
          </p:nvPr>
        </p:nvSpPr>
        <p:spPr>
          <a:xfrm>
            <a:off x="514350" y="6356350"/>
            <a:ext cx="2743200" cy="365125"/>
          </a:xfrm>
        </p:spPr>
        <p:txBody>
          <a:bodyPr/>
          <a:lstStyle/>
          <a:p>
            <a:fld id="{0F517798-5E39-4253-8B0C-A8ECDE603CB1}" type="datetime1">
              <a:rPr lang="en-US" smtClean="0"/>
              <a:pPr/>
              <a:t>2/25/2019</a:t>
            </a:fld>
            <a:endParaRPr lang="en-US" dirty="0"/>
          </a:p>
        </p:txBody>
      </p:sp>
      <p:sp>
        <p:nvSpPr>
          <p:cNvPr id="306" name="Slide Number Placeholder 38">
            <a:extLst>
              <a:ext uri="{FF2B5EF4-FFF2-40B4-BE49-F238E27FC236}">
                <a16:creationId xmlns:a16="http://schemas.microsoft.com/office/drawing/2014/main" xmlns="" id="{FE88843F-4024-43C8-AB4F-35E78EF1721E}"/>
              </a:ext>
            </a:extLst>
          </p:cNvPr>
          <p:cNvSpPr>
            <a:spLocks noGrp="1"/>
          </p:cNvSpPr>
          <p:nvPr>
            <p:ph type="sldNum" sz="quarter" idx="12"/>
          </p:nvPr>
        </p:nvSpPr>
        <p:spPr>
          <a:xfrm>
            <a:off x="11179635" y="6435246"/>
            <a:ext cx="419984" cy="365125"/>
          </a:xfrm>
        </p:spPr>
        <p:txBody>
          <a:bodyPr/>
          <a:lstStyle/>
          <a:p>
            <a:pPr algn="ctr"/>
            <a:fld id="{B4B9BCA1-DEDB-4768-B0C2-9E03C02986FE}" type="slidenum">
              <a:rPr lang="en-US" smtClean="0">
                <a:solidFill>
                  <a:schemeClr val="bg1"/>
                </a:solidFill>
              </a:rPr>
              <a:pPr algn="ctr"/>
              <a:t>2</a:t>
            </a:fld>
            <a:endParaRPr lang="en-US" dirty="0">
              <a:solidFill>
                <a:schemeClr val="bg1"/>
              </a:solidFill>
            </a:endParaRPr>
          </a:p>
        </p:txBody>
      </p:sp>
      <p:sp>
        <p:nvSpPr>
          <p:cNvPr id="304" name="Freeform: Shape 303">
            <a:extLst>
              <a:ext uri="{FF2B5EF4-FFF2-40B4-BE49-F238E27FC236}">
                <a16:creationId xmlns:a16="http://schemas.microsoft.com/office/drawing/2014/main" xmlns="" id="{3E7044AC-34FE-42BD-B5BE-175B1238E86E}"/>
              </a:ext>
            </a:extLst>
          </p:cNvPr>
          <p:cNvSpPr/>
          <p:nvPr/>
        </p:nvSpPr>
        <p:spPr>
          <a:xfrm>
            <a:off x="3117295" y="1225670"/>
            <a:ext cx="5957410" cy="5186311"/>
          </a:xfrm>
          <a:custGeom>
            <a:avLst/>
            <a:gdLst>
              <a:gd name="connsiteX0" fmla="*/ 2978705 w 5957410"/>
              <a:gd name="connsiteY0" fmla="*/ 0 h 5186311"/>
              <a:gd name="connsiteX1" fmla="*/ 5957410 w 5957410"/>
              <a:gd name="connsiteY1" fmla="*/ 2978705 h 5186311"/>
              <a:gd name="connsiteX2" fmla="*/ 5084967 w 5957410"/>
              <a:gd name="connsiteY2" fmla="*/ 5084967 h 5186311"/>
              <a:gd name="connsiteX3" fmla="*/ 4973461 w 5957410"/>
              <a:gd name="connsiteY3" fmla="*/ 5186311 h 5186311"/>
              <a:gd name="connsiteX4" fmla="*/ 983950 w 5957410"/>
              <a:gd name="connsiteY4" fmla="*/ 5186311 h 5186311"/>
              <a:gd name="connsiteX5" fmla="*/ 872443 w 5957410"/>
              <a:gd name="connsiteY5" fmla="*/ 5084967 h 5186311"/>
              <a:gd name="connsiteX6" fmla="*/ 0 w 5957410"/>
              <a:gd name="connsiteY6" fmla="*/ 2978705 h 5186311"/>
              <a:gd name="connsiteX7" fmla="*/ 2978705 w 5957410"/>
              <a:gd name="connsiteY7" fmla="*/ 0 h 5186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57410" h="5186311">
                <a:moveTo>
                  <a:pt x="2978705" y="0"/>
                </a:moveTo>
                <a:cubicBezTo>
                  <a:pt x="4623798" y="0"/>
                  <a:pt x="5957410" y="1333612"/>
                  <a:pt x="5957410" y="2978705"/>
                </a:cubicBezTo>
                <a:cubicBezTo>
                  <a:pt x="5957410" y="3801251"/>
                  <a:pt x="5624007" y="4545928"/>
                  <a:pt x="5084967" y="5084967"/>
                </a:cubicBezTo>
                <a:lnTo>
                  <a:pt x="4973461" y="5186311"/>
                </a:lnTo>
                <a:lnTo>
                  <a:pt x="983950" y="5186311"/>
                </a:lnTo>
                <a:lnTo>
                  <a:pt x="872443" y="5084967"/>
                </a:lnTo>
                <a:cubicBezTo>
                  <a:pt x="333403" y="4545928"/>
                  <a:pt x="0" y="3801251"/>
                  <a:pt x="0" y="2978705"/>
                </a:cubicBezTo>
                <a:cubicBezTo>
                  <a:pt x="0" y="1333612"/>
                  <a:pt x="1333612" y="0"/>
                  <a:pt x="2978705" y="0"/>
                </a:cubicBezTo>
                <a:close/>
              </a:path>
            </a:pathLst>
          </a:custGeom>
          <a:noFill/>
          <a:ln w="22225">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1" name="Rectangle 300">
            <a:extLst>
              <a:ext uri="{FF2B5EF4-FFF2-40B4-BE49-F238E27FC236}">
                <a16:creationId xmlns:a16="http://schemas.microsoft.com/office/drawing/2014/main" xmlns="" id="{D107CDF6-25E1-406F-A3E0-54ED1F089012}"/>
              </a:ext>
            </a:extLst>
          </p:cNvPr>
          <p:cNvSpPr/>
          <p:nvPr/>
        </p:nvSpPr>
        <p:spPr>
          <a:xfrm>
            <a:off x="3054253" y="5903417"/>
            <a:ext cx="6083494" cy="771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xmlns="" id="{17F6FE91-2CCD-4AD2-BDE1-684FC739D229}"/>
              </a:ext>
            </a:extLst>
          </p:cNvPr>
          <p:cNvGrpSpPr/>
          <p:nvPr/>
        </p:nvGrpSpPr>
        <p:grpSpPr>
          <a:xfrm>
            <a:off x="3758056" y="1454784"/>
            <a:ext cx="943767" cy="943767"/>
            <a:chOff x="4052698" y="1710266"/>
            <a:chExt cx="943767" cy="943767"/>
          </a:xfrm>
        </p:grpSpPr>
        <p:sp>
          <p:nvSpPr>
            <p:cNvPr id="215" name="Oval 214">
              <a:extLst>
                <a:ext uri="{FF2B5EF4-FFF2-40B4-BE49-F238E27FC236}">
                  <a16:creationId xmlns:a16="http://schemas.microsoft.com/office/drawing/2014/main" xmlns="" id="{2A4B8714-F4BE-46C7-8A6E-09AAF994817C}"/>
                </a:ext>
              </a:extLst>
            </p:cNvPr>
            <p:cNvSpPr/>
            <p:nvPr/>
          </p:nvSpPr>
          <p:spPr>
            <a:xfrm>
              <a:off x="4052698" y="1710266"/>
              <a:ext cx="943767" cy="94376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2" name="Oval 50">
              <a:extLst>
                <a:ext uri="{FF2B5EF4-FFF2-40B4-BE49-F238E27FC236}">
                  <a16:creationId xmlns:a16="http://schemas.microsoft.com/office/drawing/2014/main" xmlns="" id="{C6550B77-9C0B-4A2F-85BF-3943F1B4D616}"/>
                </a:ext>
              </a:extLst>
            </p:cNvPr>
            <p:cNvSpPr>
              <a:spLocks noChangeAspect="1"/>
            </p:cNvSpPr>
            <p:nvPr/>
          </p:nvSpPr>
          <p:spPr>
            <a:xfrm>
              <a:off x="4294163" y="1921907"/>
              <a:ext cx="460836" cy="520485"/>
            </a:xfrm>
            <a:custGeom>
              <a:avLst/>
              <a:gdLst/>
              <a:ahLst/>
              <a:cxnLst/>
              <a:rect l="l" t="t" r="r" b="b"/>
              <a:pathLst>
                <a:path w="2868687" h="3240000">
                  <a:moveTo>
                    <a:pt x="1433799" y="2290728"/>
                  </a:moveTo>
                  <a:cubicBezTo>
                    <a:pt x="1317650" y="2346839"/>
                    <a:pt x="1203301" y="2394700"/>
                    <a:pt x="1093028" y="2434329"/>
                  </a:cubicBezTo>
                  <a:cubicBezTo>
                    <a:pt x="1167481" y="2812207"/>
                    <a:pt x="1292592" y="3060000"/>
                    <a:pt x="1434343" y="3060000"/>
                  </a:cubicBezTo>
                  <a:cubicBezTo>
                    <a:pt x="1576138" y="3060000"/>
                    <a:pt x="1701284" y="2812053"/>
                    <a:pt x="1774025" y="2433735"/>
                  </a:cubicBezTo>
                  <a:cubicBezTo>
                    <a:pt x="1663854" y="2394452"/>
                    <a:pt x="1549823" y="2346469"/>
                    <a:pt x="1433799" y="2290728"/>
                  </a:cubicBezTo>
                  <a:close/>
                  <a:moveTo>
                    <a:pt x="1824954" y="2078037"/>
                  </a:moveTo>
                  <a:cubicBezTo>
                    <a:pt x="1794480" y="2097450"/>
                    <a:pt x="1763147" y="2116057"/>
                    <a:pt x="1731343" y="2134419"/>
                  </a:cubicBezTo>
                  <a:lnTo>
                    <a:pt x="1635415" y="2187161"/>
                  </a:lnTo>
                  <a:cubicBezTo>
                    <a:pt x="1691788" y="2215044"/>
                    <a:pt x="1747931" y="2239109"/>
                    <a:pt x="1803378" y="2259350"/>
                  </a:cubicBezTo>
                  <a:cubicBezTo>
                    <a:pt x="1812120" y="2201101"/>
                    <a:pt x="1819148" y="2140526"/>
                    <a:pt x="1824954" y="2078037"/>
                  </a:cubicBezTo>
                  <a:close/>
                  <a:moveTo>
                    <a:pt x="1042306" y="2077178"/>
                  </a:moveTo>
                  <a:cubicBezTo>
                    <a:pt x="1047949" y="2140175"/>
                    <a:pt x="1055328" y="2201182"/>
                    <a:pt x="1063873" y="2259905"/>
                  </a:cubicBezTo>
                  <a:cubicBezTo>
                    <a:pt x="1119365" y="2238275"/>
                    <a:pt x="1176217" y="2214355"/>
                    <a:pt x="1233887" y="2187801"/>
                  </a:cubicBezTo>
                  <a:cubicBezTo>
                    <a:pt x="1201538" y="2170955"/>
                    <a:pt x="1169452" y="2152957"/>
                    <a:pt x="1137343" y="2134419"/>
                  </a:cubicBezTo>
                  <a:close/>
                  <a:moveTo>
                    <a:pt x="559768" y="1732679"/>
                  </a:moveTo>
                  <a:cubicBezTo>
                    <a:pt x="268524" y="1984850"/>
                    <a:pt x="116369" y="2217202"/>
                    <a:pt x="187266" y="2340000"/>
                  </a:cubicBezTo>
                  <a:cubicBezTo>
                    <a:pt x="258144" y="2462764"/>
                    <a:pt x="535307" y="2447213"/>
                    <a:pt x="899736" y="2322555"/>
                  </a:cubicBezTo>
                  <a:cubicBezTo>
                    <a:pt x="878937" y="2207297"/>
                    <a:pt x="863223" y="2084405"/>
                    <a:pt x="853746" y="1955834"/>
                  </a:cubicBezTo>
                  <a:cubicBezTo>
                    <a:pt x="747454" y="1883220"/>
                    <a:pt x="648878" y="1808453"/>
                    <a:pt x="559768" y="1732679"/>
                  </a:cubicBezTo>
                  <a:close/>
                  <a:moveTo>
                    <a:pt x="2309048" y="1730507"/>
                  </a:moveTo>
                  <a:cubicBezTo>
                    <a:pt x="2220666" y="1807660"/>
                    <a:pt x="2121792" y="1882664"/>
                    <a:pt x="2015235" y="1955625"/>
                  </a:cubicBezTo>
                  <a:cubicBezTo>
                    <a:pt x="2005364" y="2084180"/>
                    <a:pt x="1989894" y="2207119"/>
                    <a:pt x="1967330" y="2322070"/>
                  </a:cubicBezTo>
                  <a:lnTo>
                    <a:pt x="2081685" y="2358048"/>
                  </a:lnTo>
                  <a:cubicBezTo>
                    <a:pt x="2116015" y="2320492"/>
                    <a:pt x="2165526" y="2297468"/>
                    <a:pt x="2220415" y="2297468"/>
                  </a:cubicBezTo>
                  <a:cubicBezTo>
                    <a:pt x="2302230" y="2297468"/>
                    <a:pt x="2372097" y="2348622"/>
                    <a:pt x="2399287" y="2420880"/>
                  </a:cubicBezTo>
                  <a:cubicBezTo>
                    <a:pt x="2542053" y="2432945"/>
                    <a:pt x="2642630" y="2407186"/>
                    <a:pt x="2681420" y="2340000"/>
                  </a:cubicBezTo>
                  <a:cubicBezTo>
                    <a:pt x="2752393" y="2217071"/>
                    <a:pt x="2599836" y="1984353"/>
                    <a:pt x="2309048" y="1730507"/>
                  </a:cubicBezTo>
                  <a:close/>
                  <a:moveTo>
                    <a:pt x="2026056" y="1510554"/>
                  </a:moveTo>
                  <a:cubicBezTo>
                    <a:pt x="2027893" y="1546708"/>
                    <a:pt x="2028343" y="1583211"/>
                    <a:pt x="2028343" y="1620000"/>
                  </a:cubicBezTo>
                  <a:lnTo>
                    <a:pt x="2024251" y="1730716"/>
                  </a:lnTo>
                  <a:lnTo>
                    <a:pt x="2173722" y="1619092"/>
                  </a:lnTo>
                  <a:cubicBezTo>
                    <a:pt x="2127526" y="1582190"/>
                    <a:pt x="2078507" y="1545517"/>
                    <a:pt x="2026056" y="1510554"/>
                  </a:cubicBezTo>
                  <a:close/>
                  <a:moveTo>
                    <a:pt x="844436" y="1509285"/>
                  </a:moveTo>
                  <a:lnTo>
                    <a:pt x="694964" y="1620908"/>
                  </a:lnTo>
                  <a:cubicBezTo>
                    <a:pt x="741160" y="1657811"/>
                    <a:pt x="790179" y="1694484"/>
                    <a:pt x="842630" y="1729447"/>
                  </a:cubicBezTo>
                  <a:cubicBezTo>
                    <a:pt x="840793" y="1693293"/>
                    <a:pt x="840343" y="1656790"/>
                    <a:pt x="840343" y="1620000"/>
                  </a:cubicBezTo>
                  <a:close/>
                  <a:moveTo>
                    <a:pt x="1434343" y="1361184"/>
                  </a:moveTo>
                  <a:cubicBezTo>
                    <a:pt x="1573534" y="1361184"/>
                    <a:pt x="1686371" y="1474021"/>
                    <a:pt x="1686371" y="1613212"/>
                  </a:cubicBezTo>
                  <a:cubicBezTo>
                    <a:pt x="1686371" y="1752403"/>
                    <a:pt x="1573534" y="1865240"/>
                    <a:pt x="1434343" y="1865240"/>
                  </a:cubicBezTo>
                  <a:cubicBezTo>
                    <a:pt x="1295152" y="1865240"/>
                    <a:pt x="1182315" y="1752403"/>
                    <a:pt x="1182315" y="1613212"/>
                  </a:cubicBezTo>
                  <a:cubicBezTo>
                    <a:pt x="1182315" y="1474021"/>
                    <a:pt x="1295152" y="1361184"/>
                    <a:pt x="1434343" y="1361184"/>
                  </a:cubicBezTo>
                  <a:close/>
                  <a:moveTo>
                    <a:pt x="1433770" y="1149513"/>
                  </a:moveTo>
                  <a:cubicBezTo>
                    <a:pt x="1365445" y="1183896"/>
                    <a:pt x="1296585" y="1221489"/>
                    <a:pt x="1227343" y="1261466"/>
                  </a:cubicBezTo>
                  <a:lnTo>
                    <a:pt x="1027157" y="1384911"/>
                  </a:lnTo>
                  <a:cubicBezTo>
                    <a:pt x="1022222" y="1461370"/>
                    <a:pt x="1020343" y="1539922"/>
                    <a:pt x="1020343" y="1620000"/>
                  </a:cubicBezTo>
                  <a:lnTo>
                    <a:pt x="1028287" y="1855786"/>
                  </a:lnTo>
                  <a:cubicBezTo>
                    <a:pt x="1091680" y="1898065"/>
                    <a:pt x="1158394" y="1938727"/>
                    <a:pt x="1227343" y="1978535"/>
                  </a:cubicBezTo>
                  <a:lnTo>
                    <a:pt x="1434916" y="2090488"/>
                  </a:lnTo>
                  <a:cubicBezTo>
                    <a:pt x="1503241" y="2056105"/>
                    <a:pt x="1572101" y="2018511"/>
                    <a:pt x="1641343" y="1978535"/>
                  </a:cubicBezTo>
                  <a:lnTo>
                    <a:pt x="1841530" y="1855090"/>
                  </a:lnTo>
                  <a:cubicBezTo>
                    <a:pt x="1846464" y="1778631"/>
                    <a:pt x="1848343" y="1700079"/>
                    <a:pt x="1848343" y="1620000"/>
                  </a:cubicBezTo>
                  <a:lnTo>
                    <a:pt x="1840399" y="1384214"/>
                  </a:lnTo>
                  <a:cubicBezTo>
                    <a:pt x="1777006" y="1341936"/>
                    <a:pt x="1710293" y="1301274"/>
                    <a:pt x="1641343" y="1261466"/>
                  </a:cubicBezTo>
                  <a:close/>
                  <a:moveTo>
                    <a:pt x="1065308" y="980650"/>
                  </a:moveTo>
                  <a:cubicBezTo>
                    <a:pt x="1056566" y="1038899"/>
                    <a:pt x="1049538" y="1099475"/>
                    <a:pt x="1043732" y="1161964"/>
                  </a:cubicBezTo>
                  <a:cubicBezTo>
                    <a:pt x="1074206" y="1142551"/>
                    <a:pt x="1105539" y="1123943"/>
                    <a:pt x="1137343" y="1105581"/>
                  </a:cubicBezTo>
                  <a:lnTo>
                    <a:pt x="1233271" y="1052839"/>
                  </a:lnTo>
                  <a:cubicBezTo>
                    <a:pt x="1176898" y="1024957"/>
                    <a:pt x="1120756" y="1000892"/>
                    <a:pt x="1065308" y="980650"/>
                  </a:cubicBezTo>
                  <a:close/>
                  <a:moveTo>
                    <a:pt x="1804814" y="980095"/>
                  </a:moveTo>
                  <a:cubicBezTo>
                    <a:pt x="1749321" y="1001726"/>
                    <a:pt x="1692469" y="1025646"/>
                    <a:pt x="1634800" y="1052200"/>
                  </a:cubicBezTo>
                  <a:cubicBezTo>
                    <a:pt x="1667149" y="1069046"/>
                    <a:pt x="1699234" y="1087043"/>
                    <a:pt x="1731343" y="1105581"/>
                  </a:cubicBezTo>
                  <a:lnTo>
                    <a:pt x="1826380" y="1162822"/>
                  </a:lnTo>
                  <a:cubicBezTo>
                    <a:pt x="1820738" y="1099825"/>
                    <a:pt x="1813359" y="1038819"/>
                    <a:pt x="1804814" y="980095"/>
                  </a:cubicBezTo>
                  <a:close/>
                  <a:moveTo>
                    <a:pt x="2432236" y="816002"/>
                  </a:moveTo>
                  <a:cubicBezTo>
                    <a:pt x="2308930" y="820546"/>
                    <a:pt x="2149627" y="855445"/>
                    <a:pt x="1968950" y="917446"/>
                  </a:cubicBezTo>
                  <a:cubicBezTo>
                    <a:pt x="1989749" y="1032703"/>
                    <a:pt x="2005463" y="1155596"/>
                    <a:pt x="2014941" y="1284167"/>
                  </a:cubicBezTo>
                  <a:cubicBezTo>
                    <a:pt x="2121232" y="1356780"/>
                    <a:pt x="2219808" y="1431548"/>
                    <a:pt x="2308918" y="1507322"/>
                  </a:cubicBezTo>
                  <a:cubicBezTo>
                    <a:pt x="2600162" y="1255150"/>
                    <a:pt x="2752317" y="1022798"/>
                    <a:pt x="2681420" y="900000"/>
                  </a:cubicBezTo>
                  <a:cubicBezTo>
                    <a:pt x="2645694" y="838121"/>
                    <a:pt x="2557557" y="811383"/>
                    <a:pt x="2432236" y="816002"/>
                  </a:cubicBezTo>
                  <a:close/>
                  <a:moveTo>
                    <a:pt x="436450" y="816001"/>
                  </a:moveTo>
                  <a:cubicBezTo>
                    <a:pt x="311129" y="811383"/>
                    <a:pt x="222992" y="838121"/>
                    <a:pt x="187266" y="900000"/>
                  </a:cubicBezTo>
                  <a:cubicBezTo>
                    <a:pt x="158404" y="949991"/>
                    <a:pt x="166508" y="1018139"/>
                    <a:pt x="206887" y="1097970"/>
                  </a:cubicBezTo>
                  <a:cubicBezTo>
                    <a:pt x="213842" y="1096217"/>
                    <a:pt x="221021" y="1095812"/>
                    <a:pt x="228294" y="1095812"/>
                  </a:cubicBezTo>
                  <a:cubicBezTo>
                    <a:pt x="334372" y="1095812"/>
                    <a:pt x="420366" y="1181806"/>
                    <a:pt x="420366" y="1287884"/>
                  </a:cubicBezTo>
                  <a:cubicBezTo>
                    <a:pt x="420366" y="1314219"/>
                    <a:pt x="415066" y="1339317"/>
                    <a:pt x="405427" y="1362148"/>
                  </a:cubicBezTo>
                  <a:cubicBezTo>
                    <a:pt x="450585" y="1410442"/>
                    <a:pt x="502437" y="1459559"/>
                    <a:pt x="559639" y="1509493"/>
                  </a:cubicBezTo>
                  <a:cubicBezTo>
                    <a:pt x="648020" y="1432341"/>
                    <a:pt x="746894" y="1357336"/>
                    <a:pt x="853451" y="1284376"/>
                  </a:cubicBezTo>
                  <a:cubicBezTo>
                    <a:pt x="863322" y="1155820"/>
                    <a:pt x="878792" y="1032881"/>
                    <a:pt x="901357" y="917930"/>
                  </a:cubicBezTo>
                  <a:cubicBezTo>
                    <a:pt x="719999" y="855651"/>
                    <a:pt x="560119" y="820559"/>
                    <a:pt x="436450" y="816001"/>
                  </a:cubicBezTo>
                  <a:close/>
                  <a:moveTo>
                    <a:pt x="1434343" y="180000"/>
                  </a:moveTo>
                  <a:cubicBezTo>
                    <a:pt x="1292548" y="180000"/>
                    <a:pt x="1167402" y="427948"/>
                    <a:pt x="1094661" y="806265"/>
                  </a:cubicBezTo>
                  <a:cubicBezTo>
                    <a:pt x="1204832" y="845548"/>
                    <a:pt x="1318864" y="893532"/>
                    <a:pt x="1434887" y="949272"/>
                  </a:cubicBezTo>
                  <a:cubicBezTo>
                    <a:pt x="1551037" y="893162"/>
                    <a:pt x="1665385" y="845301"/>
                    <a:pt x="1775658" y="805671"/>
                  </a:cubicBezTo>
                  <a:cubicBezTo>
                    <a:pt x="1751860" y="684885"/>
                    <a:pt x="1722886" y="577390"/>
                    <a:pt x="1688823" y="487405"/>
                  </a:cubicBezTo>
                  <a:cubicBezTo>
                    <a:pt x="1688009" y="487647"/>
                    <a:pt x="1687191" y="487652"/>
                    <a:pt x="1686371" y="487652"/>
                  </a:cubicBezTo>
                  <a:cubicBezTo>
                    <a:pt x="1580293" y="487652"/>
                    <a:pt x="1494299" y="401658"/>
                    <a:pt x="1494299" y="295580"/>
                  </a:cubicBezTo>
                  <a:cubicBezTo>
                    <a:pt x="1494299" y="264819"/>
                    <a:pt x="1501530" y="235747"/>
                    <a:pt x="1516122" y="210837"/>
                  </a:cubicBezTo>
                  <a:cubicBezTo>
                    <a:pt x="1490583" y="189985"/>
                    <a:pt x="1462798" y="180000"/>
                    <a:pt x="1434343" y="180000"/>
                  </a:cubicBezTo>
                  <a:close/>
                  <a:moveTo>
                    <a:pt x="1434343" y="0"/>
                  </a:moveTo>
                  <a:cubicBezTo>
                    <a:pt x="1509303" y="0"/>
                    <a:pt x="1581019" y="37868"/>
                    <a:pt x="1646062" y="107907"/>
                  </a:cubicBezTo>
                  <a:cubicBezTo>
                    <a:pt x="1659037" y="104972"/>
                    <a:pt x="1672533" y="103508"/>
                    <a:pt x="1686371" y="103508"/>
                  </a:cubicBezTo>
                  <a:cubicBezTo>
                    <a:pt x="1792449" y="103508"/>
                    <a:pt x="1878443" y="189502"/>
                    <a:pt x="1878443" y="295580"/>
                  </a:cubicBezTo>
                  <a:cubicBezTo>
                    <a:pt x="1878443" y="342831"/>
                    <a:pt x="1861381" y="386097"/>
                    <a:pt x="1831228" y="417985"/>
                  </a:cubicBezTo>
                  <a:cubicBezTo>
                    <a:pt x="1871860" y="515668"/>
                    <a:pt x="1906636" y="628220"/>
                    <a:pt x="1935357" y="752219"/>
                  </a:cubicBezTo>
                  <a:cubicBezTo>
                    <a:pt x="2379384" y="616814"/>
                    <a:pt x="2731816" y="627289"/>
                    <a:pt x="2837304" y="810000"/>
                  </a:cubicBezTo>
                  <a:cubicBezTo>
                    <a:pt x="2942793" y="992711"/>
                    <a:pt x="2775650" y="1303161"/>
                    <a:pt x="2436521" y="1620139"/>
                  </a:cubicBezTo>
                  <a:cubicBezTo>
                    <a:pt x="2775698" y="1936928"/>
                    <a:pt x="2942777" y="2247316"/>
                    <a:pt x="2837304" y="2430000"/>
                  </a:cubicBezTo>
                  <a:cubicBezTo>
                    <a:pt x="2771439" y="2544083"/>
                    <a:pt x="2609300" y="2591017"/>
                    <a:pt x="2388706" y="2577188"/>
                  </a:cubicBezTo>
                  <a:cubicBezTo>
                    <a:pt x="2358753" y="2639691"/>
                    <a:pt x="2294480" y="2681612"/>
                    <a:pt x="2220415" y="2681612"/>
                  </a:cubicBezTo>
                  <a:cubicBezTo>
                    <a:pt x="2122541" y="2681612"/>
                    <a:pt x="2041764" y="2608405"/>
                    <a:pt x="2030773" y="2513644"/>
                  </a:cubicBezTo>
                  <a:cubicBezTo>
                    <a:pt x="1999304" y="2506661"/>
                    <a:pt x="1967635" y="2497623"/>
                    <a:pt x="1935485" y="2487821"/>
                  </a:cubicBezTo>
                  <a:cubicBezTo>
                    <a:pt x="1830610" y="2940018"/>
                    <a:pt x="1645322" y="3240000"/>
                    <a:pt x="1434343" y="3240000"/>
                  </a:cubicBezTo>
                  <a:cubicBezTo>
                    <a:pt x="1223366" y="3240000"/>
                    <a:pt x="1038079" y="2940023"/>
                    <a:pt x="933330" y="2487781"/>
                  </a:cubicBezTo>
                  <a:cubicBezTo>
                    <a:pt x="489302" y="2623186"/>
                    <a:pt x="136870" y="2612712"/>
                    <a:pt x="31382" y="2430000"/>
                  </a:cubicBezTo>
                  <a:cubicBezTo>
                    <a:pt x="-74106" y="2247290"/>
                    <a:pt x="93037" y="1936840"/>
                    <a:pt x="432165" y="1619862"/>
                  </a:cubicBezTo>
                  <a:cubicBezTo>
                    <a:pt x="378689" y="1569916"/>
                    <a:pt x="329491" y="1520128"/>
                    <a:pt x="285801" y="1470219"/>
                  </a:cubicBezTo>
                  <a:cubicBezTo>
                    <a:pt x="267844" y="1476857"/>
                    <a:pt x="248431" y="1479956"/>
                    <a:pt x="228294" y="1479956"/>
                  </a:cubicBezTo>
                  <a:cubicBezTo>
                    <a:pt x="122216" y="1479956"/>
                    <a:pt x="36222" y="1393962"/>
                    <a:pt x="36222" y="1287884"/>
                  </a:cubicBezTo>
                  <a:cubicBezTo>
                    <a:pt x="36222" y="1246866"/>
                    <a:pt x="49080" y="1208850"/>
                    <a:pt x="73868" y="1179672"/>
                  </a:cubicBezTo>
                  <a:cubicBezTo>
                    <a:pt x="-4733" y="1033688"/>
                    <a:pt x="-23287" y="904690"/>
                    <a:pt x="31382" y="810000"/>
                  </a:cubicBezTo>
                  <a:cubicBezTo>
                    <a:pt x="136860" y="627306"/>
                    <a:pt x="489234" y="616816"/>
                    <a:pt x="933201" y="752179"/>
                  </a:cubicBezTo>
                  <a:cubicBezTo>
                    <a:pt x="1038076" y="299982"/>
                    <a:pt x="1223365" y="0"/>
                    <a:pt x="143434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5" name="Group 4">
            <a:extLst>
              <a:ext uri="{FF2B5EF4-FFF2-40B4-BE49-F238E27FC236}">
                <a16:creationId xmlns:a16="http://schemas.microsoft.com/office/drawing/2014/main" xmlns="" id="{C04D55C7-CFFA-42CA-B36C-2B5196195CBD}"/>
              </a:ext>
            </a:extLst>
          </p:cNvPr>
          <p:cNvGrpSpPr/>
          <p:nvPr/>
        </p:nvGrpSpPr>
        <p:grpSpPr>
          <a:xfrm>
            <a:off x="7502795" y="1454784"/>
            <a:ext cx="943767" cy="943767"/>
            <a:chOff x="7797437" y="1729378"/>
            <a:chExt cx="943767" cy="943767"/>
          </a:xfrm>
        </p:grpSpPr>
        <p:sp>
          <p:nvSpPr>
            <p:cNvPr id="218" name="Oval 217">
              <a:extLst>
                <a:ext uri="{FF2B5EF4-FFF2-40B4-BE49-F238E27FC236}">
                  <a16:creationId xmlns:a16="http://schemas.microsoft.com/office/drawing/2014/main" xmlns="" id="{371682AC-0F81-41A7-8263-6048D79FD5E3}"/>
                </a:ext>
              </a:extLst>
            </p:cNvPr>
            <p:cNvSpPr/>
            <p:nvPr/>
          </p:nvSpPr>
          <p:spPr>
            <a:xfrm>
              <a:off x="7797437" y="1729378"/>
              <a:ext cx="943767" cy="94376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7" name="Rounded Rectangle 17">
              <a:extLst>
                <a:ext uri="{FF2B5EF4-FFF2-40B4-BE49-F238E27FC236}">
                  <a16:creationId xmlns:a16="http://schemas.microsoft.com/office/drawing/2014/main" xmlns="" id="{3C16D33C-E0D1-451A-8A0D-F97D74AFE7B5}"/>
                </a:ext>
              </a:extLst>
            </p:cNvPr>
            <p:cNvSpPr>
              <a:spLocks noChangeAspect="1"/>
            </p:cNvSpPr>
            <p:nvPr/>
          </p:nvSpPr>
          <p:spPr>
            <a:xfrm>
              <a:off x="8105756" y="1941019"/>
              <a:ext cx="327128" cy="520485"/>
            </a:xfrm>
            <a:custGeom>
              <a:avLst/>
              <a:gdLst/>
              <a:ahLst/>
              <a:cxnLst/>
              <a:rect l="l" t="t" r="r" b="b"/>
              <a:pathLst>
                <a:path w="2016224" h="3207971">
                  <a:moveTo>
                    <a:pt x="854575" y="1382799"/>
                  </a:moveTo>
                  <a:lnTo>
                    <a:pt x="854575" y="1686462"/>
                  </a:lnTo>
                  <a:lnTo>
                    <a:pt x="550912" y="1686462"/>
                  </a:lnTo>
                  <a:lnTo>
                    <a:pt x="550912" y="1993536"/>
                  </a:lnTo>
                  <a:lnTo>
                    <a:pt x="854575" y="1993536"/>
                  </a:lnTo>
                  <a:lnTo>
                    <a:pt x="854575" y="2297199"/>
                  </a:lnTo>
                  <a:lnTo>
                    <a:pt x="1161649" y="2297199"/>
                  </a:lnTo>
                  <a:lnTo>
                    <a:pt x="1161649" y="1993536"/>
                  </a:lnTo>
                  <a:lnTo>
                    <a:pt x="1465312" y="1993536"/>
                  </a:lnTo>
                  <a:lnTo>
                    <a:pt x="1465312" y="1686462"/>
                  </a:lnTo>
                  <a:lnTo>
                    <a:pt x="1161649" y="1686462"/>
                  </a:lnTo>
                  <a:lnTo>
                    <a:pt x="1161649" y="1382799"/>
                  </a:lnTo>
                  <a:close/>
                  <a:moveTo>
                    <a:pt x="397285" y="941591"/>
                  </a:moveTo>
                  <a:lnTo>
                    <a:pt x="1618940" y="941591"/>
                  </a:lnTo>
                  <a:lnTo>
                    <a:pt x="1618940" y="2738407"/>
                  </a:lnTo>
                  <a:lnTo>
                    <a:pt x="397285" y="2738407"/>
                  </a:lnTo>
                  <a:close/>
                  <a:moveTo>
                    <a:pt x="305673" y="849979"/>
                  </a:moveTo>
                  <a:lnTo>
                    <a:pt x="305673" y="2830019"/>
                  </a:lnTo>
                  <a:lnTo>
                    <a:pt x="1710552" y="2830019"/>
                  </a:lnTo>
                  <a:lnTo>
                    <a:pt x="1710552" y="849979"/>
                  </a:lnTo>
                  <a:close/>
                  <a:moveTo>
                    <a:pt x="240515" y="472027"/>
                  </a:moveTo>
                  <a:lnTo>
                    <a:pt x="1775709" y="472027"/>
                  </a:lnTo>
                  <a:cubicBezTo>
                    <a:pt x="1908542" y="472027"/>
                    <a:pt x="2016224" y="579709"/>
                    <a:pt x="2016224" y="712542"/>
                  </a:cubicBezTo>
                  <a:lnTo>
                    <a:pt x="2016224" y="2967456"/>
                  </a:lnTo>
                  <a:cubicBezTo>
                    <a:pt x="2016224" y="3100289"/>
                    <a:pt x="1908542" y="3207971"/>
                    <a:pt x="1775709" y="3207971"/>
                  </a:cubicBezTo>
                  <a:lnTo>
                    <a:pt x="240515" y="3207971"/>
                  </a:lnTo>
                  <a:cubicBezTo>
                    <a:pt x="107682" y="3207971"/>
                    <a:pt x="0" y="3100289"/>
                    <a:pt x="0" y="2967456"/>
                  </a:cubicBezTo>
                  <a:lnTo>
                    <a:pt x="0" y="712542"/>
                  </a:lnTo>
                  <a:cubicBezTo>
                    <a:pt x="0" y="579709"/>
                    <a:pt x="107682" y="472027"/>
                    <a:pt x="240515" y="472027"/>
                  </a:cubicBezTo>
                  <a:close/>
                  <a:moveTo>
                    <a:pt x="515787" y="0"/>
                  </a:moveTo>
                  <a:lnTo>
                    <a:pt x="1500437" y="0"/>
                  </a:lnTo>
                  <a:cubicBezTo>
                    <a:pt x="1541893" y="0"/>
                    <a:pt x="1575500" y="33607"/>
                    <a:pt x="1575500" y="75063"/>
                  </a:cubicBezTo>
                  <a:lnTo>
                    <a:pt x="1575500" y="367990"/>
                  </a:lnTo>
                  <a:lnTo>
                    <a:pt x="440724" y="367990"/>
                  </a:lnTo>
                  <a:lnTo>
                    <a:pt x="440724" y="75063"/>
                  </a:lnTo>
                  <a:cubicBezTo>
                    <a:pt x="440724" y="33607"/>
                    <a:pt x="474331" y="0"/>
                    <a:pt x="51578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240" name="TextBox 239">
            <a:extLst>
              <a:ext uri="{FF2B5EF4-FFF2-40B4-BE49-F238E27FC236}">
                <a16:creationId xmlns:a16="http://schemas.microsoft.com/office/drawing/2014/main" xmlns="" id="{0E452AA3-922C-4C15-91BD-C9A75A7CA6B1}"/>
              </a:ext>
            </a:extLst>
          </p:cNvPr>
          <p:cNvSpPr txBox="1"/>
          <p:nvPr/>
        </p:nvSpPr>
        <p:spPr>
          <a:xfrm>
            <a:off x="1376901" y="1803557"/>
            <a:ext cx="2211869" cy="246221"/>
          </a:xfrm>
          <a:prstGeom prst="rect">
            <a:avLst/>
          </a:prstGeom>
          <a:noFill/>
        </p:spPr>
        <p:txBody>
          <a:bodyPr wrap="square" lIns="0" tIns="0" rIns="0" bIns="0" rtlCol="0">
            <a:spAutoFit/>
          </a:bodyPr>
          <a:lstStyle/>
          <a:p>
            <a:pPr algn="r"/>
            <a:r>
              <a:rPr lang="en-US" sz="1600" b="1" dirty="0" smtClean="0">
                <a:solidFill>
                  <a:schemeClr val="accent4"/>
                </a:solidFill>
              </a:rPr>
              <a:t>Arthritis  Medicines</a:t>
            </a:r>
            <a:endParaRPr lang="id-ID" sz="1600" b="1" dirty="0">
              <a:solidFill>
                <a:schemeClr val="accent4"/>
              </a:solidFill>
            </a:endParaRPr>
          </a:p>
        </p:txBody>
      </p:sp>
      <p:sp>
        <p:nvSpPr>
          <p:cNvPr id="183" name="TextBox 182">
            <a:extLst>
              <a:ext uri="{FF2B5EF4-FFF2-40B4-BE49-F238E27FC236}">
                <a16:creationId xmlns:a16="http://schemas.microsoft.com/office/drawing/2014/main" xmlns="" id="{83632C3A-5FE5-453A-9FD0-4D3F67CC74CF}"/>
              </a:ext>
            </a:extLst>
          </p:cNvPr>
          <p:cNvSpPr txBox="1"/>
          <p:nvPr/>
        </p:nvSpPr>
        <p:spPr>
          <a:xfrm>
            <a:off x="8640294" y="1803557"/>
            <a:ext cx="2174805" cy="246221"/>
          </a:xfrm>
          <a:prstGeom prst="rect">
            <a:avLst/>
          </a:prstGeom>
          <a:noFill/>
        </p:spPr>
        <p:txBody>
          <a:bodyPr wrap="square" lIns="0" tIns="0" rIns="0" bIns="0" rtlCol="0">
            <a:spAutoFit/>
          </a:bodyPr>
          <a:lstStyle/>
          <a:p>
            <a:r>
              <a:rPr lang="id-ID" sz="1600" b="1" dirty="0" smtClean="0">
                <a:solidFill>
                  <a:schemeClr val="accent1"/>
                </a:solidFill>
              </a:rPr>
              <a:t>L</a:t>
            </a:r>
            <a:r>
              <a:rPr lang="en-US" sz="1600" b="1" dirty="0" err="1" smtClean="0">
                <a:solidFill>
                  <a:schemeClr val="accent1"/>
                </a:solidFill>
              </a:rPr>
              <a:t>iver</a:t>
            </a:r>
            <a:r>
              <a:rPr lang="en-US" sz="1600" b="1" dirty="0" smtClean="0">
                <a:solidFill>
                  <a:schemeClr val="accent1"/>
                </a:solidFill>
              </a:rPr>
              <a:t> Medicine</a:t>
            </a:r>
            <a:endParaRPr lang="id-ID" sz="1600" b="1" dirty="0">
              <a:solidFill>
                <a:schemeClr val="accent1"/>
              </a:solidFill>
            </a:endParaRPr>
          </a:p>
        </p:txBody>
      </p:sp>
      <p:grpSp>
        <p:nvGrpSpPr>
          <p:cNvPr id="3" name="Group 2">
            <a:extLst>
              <a:ext uri="{FF2B5EF4-FFF2-40B4-BE49-F238E27FC236}">
                <a16:creationId xmlns:a16="http://schemas.microsoft.com/office/drawing/2014/main" xmlns="" id="{0C2C9F4A-5BA7-42AF-8672-8A67168E9401}"/>
              </a:ext>
            </a:extLst>
          </p:cNvPr>
          <p:cNvGrpSpPr/>
          <p:nvPr/>
        </p:nvGrpSpPr>
        <p:grpSpPr>
          <a:xfrm>
            <a:off x="2747697" y="3053410"/>
            <a:ext cx="943767" cy="943767"/>
            <a:chOff x="3070565" y="3167062"/>
            <a:chExt cx="943767" cy="943767"/>
          </a:xfrm>
        </p:grpSpPr>
        <p:sp>
          <p:nvSpPr>
            <p:cNvPr id="216" name="Oval 215">
              <a:extLst>
                <a:ext uri="{FF2B5EF4-FFF2-40B4-BE49-F238E27FC236}">
                  <a16:creationId xmlns:a16="http://schemas.microsoft.com/office/drawing/2014/main" xmlns="" id="{BF9FE5D3-FC98-453D-A8C6-CD5DEE63901C}"/>
                </a:ext>
              </a:extLst>
            </p:cNvPr>
            <p:cNvSpPr/>
            <p:nvPr/>
          </p:nvSpPr>
          <p:spPr>
            <a:xfrm>
              <a:off x="3070565" y="3167062"/>
              <a:ext cx="943767" cy="9437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5" name="Chord 32">
              <a:extLst>
                <a:ext uri="{FF2B5EF4-FFF2-40B4-BE49-F238E27FC236}">
                  <a16:creationId xmlns:a16="http://schemas.microsoft.com/office/drawing/2014/main" xmlns="" id="{AA4F82CC-0B9E-421B-B7C9-81ED54092E9B}"/>
                </a:ext>
              </a:extLst>
            </p:cNvPr>
            <p:cNvSpPr/>
            <p:nvPr/>
          </p:nvSpPr>
          <p:spPr>
            <a:xfrm>
              <a:off x="3297994" y="3396635"/>
              <a:ext cx="488909" cy="484621"/>
            </a:xfrm>
            <a:custGeom>
              <a:avLst/>
              <a:gdLst/>
              <a:ahLst/>
              <a:cxnLst/>
              <a:rect l="l" t="t" r="r" b="b"/>
              <a:pathLst>
                <a:path w="3240000" h="3211580">
                  <a:moveTo>
                    <a:pt x="991906" y="2959580"/>
                  </a:moveTo>
                  <a:lnTo>
                    <a:pt x="2193254" y="2959580"/>
                  </a:lnTo>
                  <a:cubicBezTo>
                    <a:pt x="2215674" y="2959580"/>
                    <a:pt x="2233849" y="2977755"/>
                    <a:pt x="2233849" y="3000175"/>
                  </a:cubicBezTo>
                  <a:lnTo>
                    <a:pt x="2233849" y="3170985"/>
                  </a:lnTo>
                  <a:cubicBezTo>
                    <a:pt x="2233849" y="3193405"/>
                    <a:pt x="2215674" y="3211580"/>
                    <a:pt x="2193254" y="3211580"/>
                  </a:cubicBezTo>
                  <a:lnTo>
                    <a:pt x="991906" y="3211580"/>
                  </a:lnTo>
                  <a:cubicBezTo>
                    <a:pt x="969486" y="3211580"/>
                    <a:pt x="951311" y="3193405"/>
                    <a:pt x="951311" y="3170985"/>
                  </a:cubicBezTo>
                  <a:lnTo>
                    <a:pt x="951311" y="3000175"/>
                  </a:lnTo>
                  <a:cubicBezTo>
                    <a:pt x="951311" y="2977755"/>
                    <a:pt x="969486" y="2959580"/>
                    <a:pt x="991906" y="2959580"/>
                  </a:cubicBezTo>
                  <a:close/>
                  <a:moveTo>
                    <a:pt x="1439043" y="1763796"/>
                  </a:moveTo>
                  <a:lnTo>
                    <a:pt x="1439043" y="2067459"/>
                  </a:lnTo>
                  <a:lnTo>
                    <a:pt x="1135380" y="2067459"/>
                  </a:lnTo>
                  <a:lnTo>
                    <a:pt x="1135380" y="2374533"/>
                  </a:lnTo>
                  <a:lnTo>
                    <a:pt x="1439043" y="2374533"/>
                  </a:lnTo>
                  <a:lnTo>
                    <a:pt x="1439043" y="2678196"/>
                  </a:lnTo>
                  <a:lnTo>
                    <a:pt x="1746117" y="2678196"/>
                  </a:lnTo>
                  <a:lnTo>
                    <a:pt x="1746117" y="2374533"/>
                  </a:lnTo>
                  <a:lnTo>
                    <a:pt x="2049780" y="2374533"/>
                  </a:lnTo>
                  <a:lnTo>
                    <a:pt x="2049780" y="2067459"/>
                  </a:lnTo>
                  <a:lnTo>
                    <a:pt x="1746117" y="2067459"/>
                  </a:lnTo>
                  <a:lnTo>
                    <a:pt x="1746117" y="1763796"/>
                  </a:lnTo>
                  <a:close/>
                  <a:moveTo>
                    <a:pt x="128358" y="1541040"/>
                  </a:moveTo>
                  <a:lnTo>
                    <a:pt x="3056915" y="1550917"/>
                  </a:lnTo>
                  <a:cubicBezTo>
                    <a:pt x="3061111" y="2078028"/>
                    <a:pt x="2781683" y="2566719"/>
                    <a:pt x="2325284" y="2830467"/>
                  </a:cubicBezTo>
                  <a:lnTo>
                    <a:pt x="2182018" y="2900953"/>
                  </a:lnTo>
                  <a:lnTo>
                    <a:pt x="1002135" y="2900953"/>
                  </a:lnTo>
                  <a:cubicBezTo>
                    <a:pt x="950374" y="2879821"/>
                    <a:pt x="900231" y="2854191"/>
                    <a:pt x="851341" y="2825496"/>
                  </a:cubicBezTo>
                  <a:cubicBezTo>
                    <a:pt x="396732" y="2558675"/>
                    <a:pt x="120607" y="2068110"/>
                    <a:pt x="128358" y="1541040"/>
                  </a:cubicBezTo>
                  <a:close/>
                  <a:moveTo>
                    <a:pt x="61067" y="1230414"/>
                  </a:moveTo>
                  <a:lnTo>
                    <a:pt x="3178933" y="1230414"/>
                  </a:lnTo>
                  <a:cubicBezTo>
                    <a:pt x="3212659" y="1230414"/>
                    <a:pt x="3240000" y="1257755"/>
                    <a:pt x="3240000" y="1291481"/>
                  </a:cubicBezTo>
                  <a:lnTo>
                    <a:pt x="3240000" y="1421347"/>
                  </a:lnTo>
                  <a:cubicBezTo>
                    <a:pt x="3240000" y="1455073"/>
                    <a:pt x="3212659" y="1482414"/>
                    <a:pt x="3178933" y="1482414"/>
                  </a:cubicBezTo>
                  <a:lnTo>
                    <a:pt x="61067" y="1482414"/>
                  </a:lnTo>
                  <a:cubicBezTo>
                    <a:pt x="27341" y="1482414"/>
                    <a:pt x="0" y="1455073"/>
                    <a:pt x="0" y="1421347"/>
                  </a:cubicBezTo>
                  <a:lnTo>
                    <a:pt x="0" y="1291481"/>
                  </a:lnTo>
                  <a:cubicBezTo>
                    <a:pt x="0" y="1257755"/>
                    <a:pt x="27341" y="1230414"/>
                    <a:pt x="61067" y="1230414"/>
                  </a:cubicBezTo>
                  <a:close/>
                  <a:moveTo>
                    <a:pt x="2481726" y="315922"/>
                  </a:moveTo>
                  <a:lnTo>
                    <a:pt x="2862412" y="696608"/>
                  </a:lnTo>
                  <a:lnTo>
                    <a:pt x="2420437" y="1138584"/>
                  </a:lnTo>
                  <a:lnTo>
                    <a:pt x="1659064" y="1138584"/>
                  </a:lnTo>
                  <a:close/>
                  <a:moveTo>
                    <a:pt x="2730827" y="0"/>
                  </a:moveTo>
                  <a:cubicBezTo>
                    <a:pt x="2765703" y="0"/>
                    <a:pt x="2800581" y="13305"/>
                    <a:pt x="2827191" y="39915"/>
                  </a:cubicBezTo>
                  <a:lnTo>
                    <a:pt x="3143636" y="356360"/>
                  </a:lnTo>
                  <a:cubicBezTo>
                    <a:pt x="3196857" y="409581"/>
                    <a:pt x="3196857" y="495868"/>
                    <a:pt x="3143636" y="549088"/>
                  </a:cubicBezTo>
                  <a:lnTo>
                    <a:pt x="3082882" y="609843"/>
                  </a:lnTo>
                  <a:cubicBezTo>
                    <a:pt x="3029661" y="663063"/>
                    <a:pt x="2943375" y="663064"/>
                    <a:pt x="2890155" y="609843"/>
                  </a:cubicBezTo>
                  <a:lnTo>
                    <a:pt x="2573708" y="293397"/>
                  </a:lnTo>
                  <a:cubicBezTo>
                    <a:pt x="2520488" y="240176"/>
                    <a:pt x="2520488" y="153889"/>
                    <a:pt x="2573708" y="100669"/>
                  </a:cubicBezTo>
                  <a:lnTo>
                    <a:pt x="2634463" y="39914"/>
                  </a:lnTo>
                  <a:cubicBezTo>
                    <a:pt x="2661073" y="13305"/>
                    <a:pt x="2695950" y="0"/>
                    <a:pt x="273082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6" name="Group 5">
            <a:extLst>
              <a:ext uri="{FF2B5EF4-FFF2-40B4-BE49-F238E27FC236}">
                <a16:creationId xmlns:a16="http://schemas.microsoft.com/office/drawing/2014/main" xmlns="" id="{3D151ADF-05B1-4378-8683-6043FDA24685}"/>
              </a:ext>
            </a:extLst>
          </p:cNvPr>
          <p:cNvGrpSpPr/>
          <p:nvPr/>
        </p:nvGrpSpPr>
        <p:grpSpPr>
          <a:xfrm>
            <a:off x="8496844" y="3046086"/>
            <a:ext cx="943767" cy="943767"/>
            <a:chOff x="8459322" y="3073399"/>
            <a:chExt cx="943767" cy="943767"/>
          </a:xfrm>
        </p:grpSpPr>
        <p:sp>
          <p:nvSpPr>
            <p:cNvPr id="219" name="Oval 218">
              <a:extLst>
                <a:ext uri="{FF2B5EF4-FFF2-40B4-BE49-F238E27FC236}">
                  <a16:creationId xmlns:a16="http://schemas.microsoft.com/office/drawing/2014/main" xmlns="" id="{959E95BC-5B70-448B-9BEC-3776DB4B950B}"/>
                </a:ext>
              </a:extLst>
            </p:cNvPr>
            <p:cNvSpPr/>
            <p:nvPr/>
          </p:nvSpPr>
          <p:spPr>
            <a:xfrm>
              <a:off x="8459322" y="3073399"/>
              <a:ext cx="943767" cy="94376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9" name="Oval 25">
              <a:extLst>
                <a:ext uri="{FF2B5EF4-FFF2-40B4-BE49-F238E27FC236}">
                  <a16:creationId xmlns:a16="http://schemas.microsoft.com/office/drawing/2014/main" xmlns="" id="{45E5297C-97EB-4016-B215-BFA39703C185}"/>
                </a:ext>
              </a:extLst>
            </p:cNvPr>
            <p:cNvSpPr>
              <a:spLocks noChangeAspect="1"/>
            </p:cNvSpPr>
            <p:nvPr/>
          </p:nvSpPr>
          <p:spPr>
            <a:xfrm>
              <a:off x="8671317" y="3285040"/>
              <a:ext cx="519777" cy="520485"/>
            </a:xfrm>
            <a:custGeom>
              <a:avLst/>
              <a:gdLst/>
              <a:ahLst/>
              <a:cxnLst/>
              <a:rect l="l" t="t" r="r" b="b"/>
              <a:pathLst>
                <a:path w="3225370" h="3229762">
                  <a:moveTo>
                    <a:pt x="1355872" y="0"/>
                  </a:moveTo>
                  <a:cubicBezTo>
                    <a:pt x="1564636" y="0"/>
                    <a:pt x="1733872" y="169236"/>
                    <a:pt x="1733872" y="378000"/>
                  </a:cubicBezTo>
                  <a:cubicBezTo>
                    <a:pt x="1733872" y="530834"/>
                    <a:pt x="1643169" y="662483"/>
                    <a:pt x="1512292" y="721255"/>
                  </a:cubicBezTo>
                  <a:lnTo>
                    <a:pt x="1607042" y="1169019"/>
                  </a:lnTo>
                  <a:cubicBezTo>
                    <a:pt x="1611319" y="1167786"/>
                    <a:pt x="1615651" y="1167712"/>
                    <a:pt x="1620000" y="1167712"/>
                  </a:cubicBezTo>
                  <a:cubicBezTo>
                    <a:pt x="1828764" y="1167712"/>
                    <a:pt x="1998000" y="1336948"/>
                    <a:pt x="1998000" y="1545712"/>
                  </a:cubicBezTo>
                  <a:lnTo>
                    <a:pt x="1996362" y="1567711"/>
                  </a:lnTo>
                  <a:lnTo>
                    <a:pt x="2525816" y="1711728"/>
                  </a:lnTo>
                  <a:cubicBezTo>
                    <a:pt x="2591164" y="1602543"/>
                    <a:pt x="2710810" y="1530128"/>
                    <a:pt x="2847370" y="1530128"/>
                  </a:cubicBezTo>
                  <a:cubicBezTo>
                    <a:pt x="3056134" y="1530128"/>
                    <a:pt x="3225370" y="1699364"/>
                    <a:pt x="3225370" y="1908128"/>
                  </a:cubicBezTo>
                  <a:cubicBezTo>
                    <a:pt x="3225370" y="2116892"/>
                    <a:pt x="3056134" y="2286128"/>
                    <a:pt x="2847370" y="2286128"/>
                  </a:cubicBezTo>
                  <a:cubicBezTo>
                    <a:pt x="2638606" y="2286128"/>
                    <a:pt x="2469370" y="2116892"/>
                    <a:pt x="2469370" y="1908128"/>
                  </a:cubicBezTo>
                  <a:lnTo>
                    <a:pt x="2475505" y="1847275"/>
                  </a:lnTo>
                  <a:lnTo>
                    <a:pt x="1957861" y="1706471"/>
                  </a:lnTo>
                  <a:cubicBezTo>
                    <a:pt x="1922674" y="1789256"/>
                    <a:pt x="1855841" y="1854310"/>
                    <a:pt x="1773397" y="1890608"/>
                  </a:cubicBezTo>
                  <a:lnTo>
                    <a:pt x="1908290" y="2478637"/>
                  </a:lnTo>
                  <a:cubicBezTo>
                    <a:pt x="2094333" y="2500701"/>
                    <a:pt x="2237929" y="2659462"/>
                    <a:pt x="2237929" y="2851762"/>
                  </a:cubicBezTo>
                  <a:cubicBezTo>
                    <a:pt x="2237929" y="3060526"/>
                    <a:pt x="2068693" y="3229762"/>
                    <a:pt x="1859929" y="3229762"/>
                  </a:cubicBezTo>
                  <a:cubicBezTo>
                    <a:pt x="1651165" y="3229762"/>
                    <a:pt x="1481929" y="3060526"/>
                    <a:pt x="1481929" y="2851762"/>
                  </a:cubicBezTo>
                  <a:cubicBezTo>
                    <a:pt x="1481929" y="2676759"/>
                    <a:pt x="1600854" y="2529533"/>
                    <a:pt x="1762693" y="2487978"/>
                  </a:cubicBezTo>
                  <a:lnTo>
                    <a:pt x="1632951" y="1922407"/>
                  </a:lnTo>
                  <a:cubicBezTo>
                    <a:pt x="1628677" y="1923639"/>
                    <a:pt x="1624347" y="1923712"/>
                    <a:pt x="1620000" y="1923712"/>
                  </a:cubicBezTo>
                  <a:cubicBezTo>
                    <a:pt x="1474614" y="1923712"/>
                    <a:pt x="1348399" y="1841634"/>
                    <a:pt x="1286703" y="1720478"/>
                  </a:cubicBezTo>
                  <a:lnTo>
                    <a:pt x="726463" y="1950491"/>
                  </a:lnTo>
                  <a:cubicBezTo>
                    <a:pt x="745503" y="1995553"/>
                    <a:pt x="756000" y="2045092"/>
                    <a:pt x="756000" y="2097083"/>
                  </a:cubicBezTo>
                  <a:cubicBezTo>
                    <a:pt x="756000" y="2305847"/>
                    <a:pt x="586764" y="2475083"/>
                    <a:pt x="378000" y="2475083"/>
                  </a:cubicBezTo>
                  <a:cubicBezTo>
                    <a:pt x="169236" y="2475083"/>
                    <a:pt x="0" y="2305847"/>
                    <a:pt x="0" y="2097083"/>
                  </a:cubicBezTo>
                  <a:cubicBezTo>
                    <a:pt x="0" y="1888319"/>
                    <a:pt x="169236" y="1719083"/>
                    <a:pt x="378000" y="1719083"/>
                  </a:cubicBezTo>
                  <a:cubicBezTo>
                    <a:pt x="481765" y="1719083"/>
                    <a:pt x="575764" y="1760894"/>
                    <a:pt x="643957" y="1828700"/>
                  </a:cubicBezTo>
                  <a:lnTo>
                    <a:pt x="1245626" y="1581679"/>
                  </a:lnTo>
                  <a:cubicBezTo>
                    <a:pt x="1242578" y="1569964"/>
                    <a:pt x="1242000" y="1557905"/>
                    <a:pt x="1242000" y="1545712"/>
                  </a:cubicBezTo>
                  <a:cubicBezTo>
                    <a:pt x="1242000" y="1391666"/>
                    <a:pt x="1334148" y="1259142"/>
                    <a:pt x="1466584" y="1200827"/>
                  </a:cubicBezTo>
                  <a:lnTo>
                    <a:pt x="1372109" y="754363"/>
                  </a:lnTo>
                  <a:cubicBezTo>
                    <a:pt x="1366762" y="755885"/>
                    <a:pt x="1361331" y="756000"/>
                    <a:pt x="1355872" y="756000"/>
                  </a:cubicBezTo>
                  <a:cubicBezTo>
                    <a:pt x="1147108" y="756000"/>
                    <a:pt x="977872" y="586764"/>
                    <a:pt x="977872" y="378000"/>
                  </a:cubicBezTo>
                  <a:cubicBezTo>
                    <a:pt x="977872" y="169236"/>
                    <a:pt x="1147108" y="0"/>
                    <a:pt x="135587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142" name="TextBox 141">
            <a:extLst>
              <a:ext uri="{FF2B5EF4-FFF2-40B4-BE49-F238E27FC236}">
                <a16:creationId xmlns:a16="http://schemas.microsoft.com/office/drawing/2014/main" xmlns="" id="{153F8672-69CB-4832-8FDB-EF5341CB2292}"/>
              </a:ext>
            </a:extLst>
          </p:cNvPr>
          <p:cNvSpPr txBox="1"/>
          <p:nvPr/>
        </p:nvSpPr>
        <p:spPr>
          <a:xfrm>
            <a:off x="403256" y="3402183"/>
            <a:ext cx="2195330" cy="246221"/>
          </a:xfrm>
          <a:prstGeom prst="rect">
            <a:avLst/>
          </a:prstGeom>
          <a:noFill/>
        </p:spPr>
        <p:txBody>
          <a:bodyPr wrap="square" lIns="0" tIns="0" rIns="0" bIns="0" rtlCol="0">
            <a:spAutoFit/>
          </a:bodyPr>
          <a:lstStyle/>
          <a:p>
            <a:pPr algn="r"/>
            <a:r>
              <a:rPr lang="en-US" sz="1600" b="1" dirty="0" smtClean="0">
                <a:solidFill>
                  <a:schemeClr val="accent1"/>
                </a:solidFill>
              </a:rPr>
              <a:t>Ayurvedic Medicines</a:t>
            </a:r>
            <a:endParaRPr lang="id-ID" sz="1600" b="1" dirty="0">
              <a:solidFill>
                <a:schemeClr val="accent1"/>
              </a:solidFill>
            </a:endParaRPr>
          </a:p>
        </p:txBody>
      </p:sp>
      <p:sp>
        <p:nvSpPr>
          <p:cNvPr id="211" name="TextBox 210">
            <a:extLst>
              <a:ext uri="{FF2B5EF4-FFF2-40B4-BE49-F238E27FC236}">
                <a16:creationId xmlns:a16="http://schemas.microsoft.com/office/drawing/2014/main" xmlns="" id="{0023F1B2-EA86-4EB8-AC49-8479225EE650}"/>
              </a:ext>
            </a:extLst>
          </p:cNvPr>
          <p:cNvSpPr txBox="1"/>
          <p:nvPr/>
        </p:nvSpPr>
        <p:spPr>
          <a:xfrm>
            <a:off x="9654082" y="3394859"/>
            <a:ext cx="2134662" cy="246221"/>
          </a:xfrm>
          <a:prstGeom prst="rect">
            <a:avLst/>
          </a:prstGeom>
          <a:noFill/>
        </p:spPr>
        <p:txBody>
          <a:bodyPr wrap="square" lIns="0" tIns="0" rIns="0" bIns="0" rtlCol="0">
            <a:spAutoFit/>
          </a:bodyPr>
          <a:lstStyle/>
          <a:p>
            <a:r>
              <a:rPr lang="en-US" sz="1600" b="1" dirty="0" smtClean="0">
                <a:solidFill>
                  <a:schemeClr val="accent4"/>
                </a:solidFill>
              </a:rPr>
              <a:t>HIV Medicines</a:t>
            </a:r>
            <a:endParaRPr lang="id-ID" sz="1600" b="1" dirty="0">
              <a:solidFill>
                <a:schemeClr val="accent4"/>
              </a:solidFill>
            </a:endParaRPr>
          </a:p>
        </p:txBody>
      </p:sp>
      <p:grpSp>
        <p:nvGrpSpPr>
          <p:cNvPr id="4" name="Group 3">
            <a:extLst>
              <a:ext uri="{FF2B5EF4-FFF2-40B4-BE49-F238E27FC236}">
                <a16:creationId xmlns:a16="http://schemas.microsoft.com/office/drawing/2014/main" xmlns="" id="{973B9304-5988-4E76-B2AC-5E98BA29814F}"/>
              </a:ext>
            </a:extLst>
          </p:cNvPr>
          <p:cNvGrpSpPr/>
          <p:nvPr/>
        </p:nvGrpSpPr>
        <p:grpSpPr>
          <a:xfrm>
            <a:off x="2799046" y="4652035"/>
            <a:ext cx="943767" cy="943767"/>
            <a:chOff x="3070565" y="4785001"/>
            <a:chExt cx="943767" cy="943767"/>
          </a:xfrm>
        </p:grpSpPr>
        <p:sp>
          <p:nvSpPr>
            <p:cNvPr id="217" name="Oval 216">
              <a:extLst>
                <a:ext uri="{FF2B5EF4-FFF2-40B4-BE49-F238E27FC236}">
                  <a16:creationId xmlns:a16="http://schemas.microsoft.com/office/drawing/2014/main" xmlns="" id="{F9B98549-2322-4FBA-943D-3335B7C79A53}"/>
                </a:ext>
              </a:extLst>
            </p:cNvPr>
            <p:cNvSpPr/>
            <p:nvPr/>
          </p:nvSpPr>
          <p:spPr>
            <a:xfrm>
              <a:off x="3070565" y="4785001"/>
              <a:ext cx="943767" cy="94376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6" name="Rounded Rectangle 40">
              <a:extLst>
                <a:ext uri="{FF2B5EF4-FFF2-40B4-BE49-F238E27FC236}">
                  <a16:creationId xmlns:a16="http://schemas.microsoft.com/office/drawing/2014/main" xmlns="" id="{672C1BED-E639-46D2-8E45-CB0B0BB5BA40}"/>
                </a:ext>
              </a:extLst>
            </p:cNvPr>
            <p:cNvSpPr/>
            <p:nvPr/>
          </p:nvSpPr>
          <p:spPr>
            <a:xfrm rot="2942052">
              <a:off x="3315218" y="5015146"/>
              <a:ext cx="454460" cy="483477"/>
            </a:xfrm>
            <a:custGeom>
              <a:avLst/>
              <a:gdLst/>
              <a:ahLst/>
              <a:cxnLst/>
              <a:rect l="l" t="t" r="r" b="b"/>
              <a:pathLst>
                <a:path w="3011706" h="3204001">
                  <a:moveTo>
                    <a:pt x="2432249" y="1011942"/>
                  </a:moveTo>
                  <a:cubicBezTo>
                    <a:pt x="2423608" y="1019482"/>
                    <a:pt x="2416303" y="1028841"/>
                    <a:pt x="2410966" y="1039800"/>
                  </a:cubicBezTo>
                  <a:lnTo>
                    <a:pt x="1969837" y="1945620"/>
                  </a:lnTo>
                  <a:cubicBezTo>
                    <a:pt x="1948488" y="1989457"/>
                    <a:pt x="1966719" y="2042300"/>
                    <a:pt x="2010556" y="2063648"/>
                  </a:cubicBezTo>
                  <a:cubicBezTo>
                    <a:pt x="2054392" y="2084996"/>
                    <a:pt x="2107235" y="2066766"/>
                    <a:pt x="2128583" y="2022929"/>
                  </a:cubicBezTo>
                  <a:lnTo>
                    <a:pt x="2569712" y="1117109"/>
                  </a:lnTo>
                  <a:cubicBezTo>
                    <a:pt x="2591061" y="1073271"/>
                    <a:pt x="2572830" y="1020430"/>
                    <a:pt x="2528993" y="999081"/>
                  </a:cubicBezTo>
                  <a:cubicBezTo>
                    <a:pt x="2496115" y="983070"/>
                    <a:pt x="2458172" y="989322"/>
                    <a:pt x="2432249" y="1011942"/>
                  </a:cubicBezTo>
                  <a:close/>
                  <a:moveTo>
                    <a:pt x="1709549" y="1044955"/>
                  </a:moveTo>
                  <a:cubicBezTo>
                    <a:pt x="1978186" y="735551"/>
                    <a:pt x="2446780" y="702502"/>
                    <a:pt x="2756184" y="971139"/>
                  </a:cubicBezTo>
                  <a:cubicBezTo>
                    <a:pt x="3065588" y="1239776"/>
                    <a:pt x="3098636" y="1708370"/>
                    <a:pt x="2830000" y="2017774"/>
                  </a:cubicBezTo>
                  <a:cubicBezTo>
                    <a:pt x="2561363" y="2327178"/>
                    <a:pt x="2092769" y="2360227"/>
                    <a:pt x="1783365" y="2091590"/>
                  </a:cubicBezTo>
                  <a:cubicBezTo>
                    <a:pt x="1473960" y="1822953"/>
                    <a:pt x="1440912" y="1354359"/>
                    <a:pt x="1709549" y="1044955"/>
                  </a:cubicBezTo>
                  <a:close/>
                  <a:moveTo>
                    <a:pt x="208197" y="1872243"/>
                  </a:moveTo>
                  <a:cubicBezTo>
                    <a:pt x="195168" y="1885273"/>
                    <a:pt x="187109" y="1903273"/>
                    <a:pt x="187109" y="1923155"/>
                  </a:cubicBezTo>
                  <a:lnTo>
                    <a:pt x="187109" y="2715155"/>
                  </a:lnTo>
                  <a:cubicBezTo>
                    <a:pt x="187109" y="2754920"/>
                    <a:pt x="219344" y="2787155"/>
                    <a:pt x="259109" y="2787155"/>
                  </a:cubicBezTo>
                  <a:cubicBezTo>
                    <a:pt x="298874" y="2787155"/>
                    <a:pt x="331109" y="2754920"/>
                    <a:pt x="331109" y="2715155"/>
                  </a:cubicBezTo>
                  <a:lnTo>
                    <a:pt x="331109" y="1923155"/>
                  </a:lnTo>
                  <a:cubicBezTo>
                    <a:pt x="331109" y="1883390"/>
                    <a:pt x="298874" y="1851155"/>
                    <a:pt x="259109" y="1851155"/>
                  </a:cubicBezTo>
                  <a:cubicBezTo>
                    <a:pt x="239226" y="1851156"/>
                    <a:pt x="221226" y="1859214"/>
                    <a:pt x="208197" y="1872243"/>
                  </a:cubicBezTo>
                  <a:close/>
                  <a:moveTo>
                    <a:pt x="0" y="1625202"/>
                  </a:moveTo>
                  <a:cubicBezTo>
                    <a:pt x="418057" y="1737228"/>
                    <a:pt x="858998" y="1737384"/>
                    <a:pt x="1277606" y="1625336"/>
                  </a:cubicBezTo>
                  <a:cubicBezTo>
                    <a:pt x="1277605" y="1938624"/>
                    <a:pt x="1277605" y="2251911"/>
                    <a:pt x="1277605" y="2565198"/>
                  </a:cubicBezTo>
                  <a:cubicBezTo>
                    <a:pt x="1277605" y="2917999"/>
                    <a:pt x="991603" y="3204001"/>
                    <a:pt x="638802" y="3204001"/>
                  </a:cubicBezTo>
                  <a:lnTo>
                    <a:pt x="638803" y="3204000"/>
                  </a:lnTo>
                  <a:cubicBezTo>
                    <a:pt x="286002" y="3204000"/>
                    <a:pt x="0" y="2917999"/>
                    <a:pt x="0" y="2565197"/>
                  </a:cubicBezTo>
                  <a:close/>
                  <a:moveTo>
                    <a:pt x="208197" y="459897"/>
                  </a:moveTo>
                  <a:cubicBezTo>
                    <a:pt x="195167" y="472926"/>
                    <a:pt x="187109" y="490926"/>
                    <a:pt x="187109" y="510808"/>
                  </a:cubicBezTo>
                  <a:lnTo>
                    <a:pt x="187109" y="1302808"/>
                  </a:lnTo>
                  <a:cubicBezTo>
                    <a:pt x="187109" y="1342573"/>
                    <a:pt x="219344" y="1374808"/>
                    <a:pt x="259109" y="1374808"/>
                  </a:cubicBezTo>
                  <a:cubicBezTo>
                    <a:pt x="298874" y="1374808"/>
                    <a:pt x="331109" y="1342573"/>
                    <a:pt x="331109" y="1302808"/>
                  </a:cubicBezTo>
                  <a:lnTo>
                    <a:pt x="331109" y="510808"/>
                  </a:lnTo>
                  <a:cubicBezTo>
                    <a:pt x="331109" y="471043"/>
                    <a:pt x="298874" y="438808"/>
                    <a:pt x="259109" y="438808"/>
                  </a:cubicBezTo>
                  <a:cubicBezTo>
                    <a:pt x="239226" y="438808"/>
                    <a:pt x="221226" y="446867"/>
                    <a:pt x="208197" y="459897"/>
                  </a:cubicBezTo>
                  <a:close/>
                  <a:moveTo>
                    <a:pt x="187101" y="187101"/>
                  </a:moveTo>
                  <a:cubicBezTo>
                    <a:pt x="302701" y="71501"/>
                    <a:pt x="462402" y="0"/>
                    <a:pt x="638803" y="0"/>
                  </a:cubicBezTo>
                  <a:cubicBezTo>
                    <a:pt x="991604" y="0"/>
                    <a:pt x="1277606" y="286002"/>
                    <a:pt x="1277606" y="638803"/>
                  </a:cubicBezTo>
                  <a:lnTo>
                    <a:pt x="1277606" y="1497764"/>
                  </a:lnTo>
                  <a:cubicBezTo>
                    <a:pt x="859958" y="1616355"/>
                    <a:pt x="417375" y="1616210"/>
                    <a:pt x="0" y="1498771"/>
                  </a:cubicBezTo>
                  <a:lnTo>
                    <a:pt x="0" y="638803"/>
                  </a:lnTo>
                  <a:cubicBezTo>
                    <a:pt x="0" y="462403"/>
                    <a:pt x="71500" y="302702"/>
                    <a:pt x="187101" y="18710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7" name="Group 6">
            <a:extLst>
              <a:ext uri="{FF2B5EF4-FFF2-40B4-BE49-F238E27FC236}">
                <a16:creationId xmlns:a16="http://schemas.microsoft.com/office/drawing/2014/main" xmlns="" id="{C8CE27EE-AB64-4E70-B1B4-2F0914D0B685}"/>
              </a:ext>
            </a:extLst>
          </p:cNvPr>
          <p:cNvGrpSpPr/>
          <p:nvPr/>
        </p:nvGrpSpPr>
        <p:grpSpPr>
          <a:xfrm>
            <a:off x="8471044" y="4652035"/>
            <a:ext cx="943767" cy="943767"/>
            <a:chOff x="8742563" y="4505929"/>
            <a:chExt cx="943767" cy="943767"/>
          </a:xfrm>
        </p:grpSpPr>
        <p:sp>
          <p:nvSpPr>
            <p:cNvPr id="220" name="Oval 219">
              <a:extLst>
                <a:ext uri="{FF2B5EF4-FFF2-40B4-BE49-F238E27FC236}">
                  <a16:creationId xmlns:a16="http://schemas.microsoft.com/office/drawing/2014/main" xmlns="" id="{4D7AC3C4-9201-47AF-A59E-5E237155A0B8}"/>
                </a:ext>
              </a:extLst>
            </p:cNvPr>
            <p:cNvSpPr/>
            <p:nvPr/>
          </p:nvSpPr>
          <p:spPr>
            <a:xfrm>
              <a:off x="8742563" y="4505929"/>
              <a:ext cx="943767" cy="94376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4" name="Rounded Rectangle 25">
              <a:extLst>
                <a:ext uri="{FF2B5EF4-FFF2-40B4-BE49-F238E27FC236}">
                  <a16:creationId xmlns:a16="http://schemas.microsoft.com/office/drawing/2014/main" xmlns="" id="{450205E6-490F-45EA-8B2D-89AF732712DA}"/>
                </a:ext>
              </a:extLst>
            </p:cNvPr>
            <p:cNvSpPr/>
            <p:nvPr/>
          </p:nvSpPr>
          <p:spPr>
            <a:xfrm>
              <a:off x="8969992" y="4771788"/>
              <a:ext cx="488909" cy="412049"/>
            </a:xfrm>
            <a:custGeom>
              <a:avLst/>
              <a:gdLst/>
              <a:ahLst/>
              <a:cxnLst/>
              <a:rect l="l" t="t" r="r" b="b"/>
              <a:pathLst>
                <a:path w="3240000" h="2730652">
                  <a:moveTo>
                    <a:pt x="1452811" y="1541940"/>
                  </a:moveTo>
                  <a:lnTo>
                    <a:pt x="1452811" y="1831951"/>
                  </a:lnTo>
                  <a:lnTo>
                    <a:pt x="1162800" y="1831951"/>
                  </a:lnTo>
                  <a:lnTo>
                    <a:pt x="1162800" y="2166329"/>
                  </a:lnTo>
                  <a:lnTo>
                    <a:pt x="1452811" y="2166329"/>
                  </a:lnTo>
                  <a:lnTo>
                    <a:pt x="1452811" y="2456340"/>
                  </a:lnTo>
                  <a:lnTo>
                    <a:pt x="1787189" y="2456340"/>
                  </a:lnTo>
                  <a:lnTo>
                    <a:pt x="1787189" y="2166329"/>
                  </a:lnTo>
                  <a:lnTo>
                    <a:pt x="2077200" y="2166329"/>
                  </a:lnTo>
                  <a:lnTo>
                    <a:pt x="2077200" y="1831951"/>
                  </a:lnTo>
                  <a:lnTo>
                    <a:pt x="1787189" y="1831951"/>
                  </a:lnTo>
                  <a:lnTo>
                    <a:pt x="1787189" y="1541940"/>
                  </a:lnTo>
                  <a:close/>
                  <a:moveTo>
                    <a:pt x="0" y="1278453"/>
                  </a:moveTo>
                  <a:lnTo>
                    <a:pt x="3240000" y="1278453"/>
                  </a:lnTo>
                  <a:lnTo>
                    <a:pt x="3240000" y="2376509"/>
                  </a:lnTo>
                  <a:cubicBezTo>
                    <a:pt x="3240000" y="2572097"/>
                    <a:pt x="3081445" y="2730652"/>
                    <a:pt x="2885857" y="2730652"/>
                  </a:cubicBezTo>
                  <a:lnTo>
                    <a:pt x="354143" y="2730652"/>
                  </a:lnTo>
                  <a:cubicBezTo>
                    <a:pt x="158555" y="2730652"/>
                    <a:pt x="0" y="2572097"/>
                    <a:pt x="0" y="2376509"/>
                  </a:cubicBezTo>
                  <a:close/>
                  <a:moveTo>
                    <a:pt x="1001150" y="200505"/>
                  </a:moveTo>
                  <a:cubicBezTo>
                    <a:pt x="933045" y="200505"/>
                    <a:pt x="877834" y="255715"/>
                    <a:pt x="877834" y="323821"/>
                  </a:cubicBezTo>
                  <a:lnTo>
                    <a:pt x="877834" y="605836"/>
                  </a:lnTo>
                  <a:lnTo>
                    <a:pt x="2362163" y="605836"/>
                  </a:lnTo>
                  <a:lnTo>
                    <a:pt x="2362163" y="323821"/>
                  </a:lnTo>
                  <a:cubicBezTo>
                    <a:pt x="2362163" y="255715"/>
                    <a:pt x="2306952" y="200505"/>
                    <a:pt x="2238846" y="200505"/>
                  </a:cubicBezTo>
                  <a:close/>
                  <a:moveTo>
                    <a:pt x="843301" y="0"/>
                  </a:moveTo>
                  <a:lnTo>
                    <a:pt x="2396696" y="0"/>
                  </a:lnTo>
                  <a:cubicBezTo>
                    <a:pt x="2488075" y="0"/>
                    <a:pt x="2562152" y="74077"/>
                    <a:pt x="2562152" y="165456"/>
                  </a:cubicBezTo>
                  <a:lnTo>
                    <a:pt x="2562152" y="605836"/>
                  </a:lnTo>
                  <a:lnTo>
                    <a:pt x="2885857" y="605836"/>
                  </a:lnTo>
                  <a:cubicBezTo>
                    <a:pt x="3081445" y="605836"/>
                    <a:pt x="3240000" y="764391"/>
                    <a:pt x="3240000" y="959979"/>
                  </a:cubicBezTo>
                  <a:lnTo>
                    <a:pt x="3240000" y="1134437"/>
                  </a:lnTo>
                  <a:lnTo>
                    <a:pt x="0" y="1134437"/>
                  </a:lnTo>
                  <a:lnTo>
                    <a:pt x="0" y="959979"/>
                  </a:lnTo>
                  <a:cubicBezTo>
                    <a:pt x="0" y="764391"/>
                    <a:pt x="158555" y="605836"/>
                    <a:pt x="354143" y="605836"/>
                  </a:cubicBezTo>
                  <a:lnTo>
                    <a:pt x="677845" y="605836"/>
                  </a:lnTo>
                  <a:lnTo>
                    <a:pt x="677845" y="165456"/>
                  </a:lnTo>
                  <a:cubicBezTo>
                    <a:pt x="677845" y="74077"/>
                    <a:pt x="751923" y="0"/>
                    <a:pt x="84330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170" name="TextBox 169">
            <a:extLst>
              <a:ext uri="{FF2B5EF4-FFF2-40B4-BE49-F238E27FC236}">
                <a16:creationId xmlns:a16="http://schemas.microsoft.com/office/drawing/2014/main" xmlns="" id="{693F6AA2-DFD5-4D06-B3E4-3477046115A4}"/>
              </a:ext>
            </a:extLst>
          </p:cNvPr>
          <p:cNvSpPr txBox="1"/>
          <p:nvPr/>
        </p:nvSpPr>
        <p:spPr>
          <a:xfrm>
            <a:off x="385966" y="5000808"/>
            <a:ext cx="2174806" cy="246221"/>
          </a:xfrm>
          <a:prstGeom prst="rect">
            <a:avLst/>
          </a:prstGeom>
          <a:noFill/>
        </p:spPr>
        <p:txBody>
          <a:bodyPr wrap="square" lIns="0" tIns="0" rIns="0" bIns="0" rtlCol="0">
            <a:spAutoFit/>
          </a:bodyPr>
          <a:lstStyle/>
          <a:p>
            <a:pPr algn="r"/>
            <a:r>
              <a:rPr lang="en-US" sz="1600" b="1" dirty="0" smtClean="0">
                <a:solidFill>
                  <a:schemeClr val="accent4"/>
                </a:solidFill>
              </a:rPr>
              <a:t>Anti-Cancer Medicine</a:t>
            </a:r>
            <a:endParaRPr lang="id-ID" sz="1600" b="1" dirty="0">
              <a:solidFill>
                <a:schemeClr val="accent4"/>
              </a:solidFill>
            </a:endParaRPr>
          </a:p>
        </p:txBody>
      </p:sp>
      <p:sp>
        <p:nvSpPr>
          <p:cNvPr id="213" name="TextBox 212">
            <a:extLst>
              <a:ext uri="{FF2B5EF4-FFF2-40B4-BE49-F238E27FC236}">
                <a16:creationId xmlns:a16="http://schemas.microsoft.com/office/drawing/2014/main" xmlns="" id="{DFA75CD5-985B-45E4-AB24-F61E05FDCDC6}"/>
              </a:ext>
            </a:extLst>
          </p:cNvPr>
          <p:cNvSpPr txBox="1"/>
          <p:nvPr/>
        </p:nvSpPr>
        <p:spPr>
          <a:xfrm>
            <a:off x="9631228" y="5000808"/>
            <a:ext cx="2174806" cy="246221"/>
          </a:xfrm>
          <a:prstGeom prst="rect">
            <a:avLst/>
          </a:prstGeom>
          <a:noFill/>
        </p:spPr>
        <p:txBody>
          <a:bodyPr wrap="square" lIns="0" tIns="0" rIns="0" bIns="0" rtlCol="0">
            <a:spAutoFit/>
          </a:bodyPr>
          <a:lstStyle/>
          <a:p>
            <a:r>
              <a:rPr lang="en-US" sz="1600" b="1" dirty="0" smtClean="0">
                <a:solidFill>
                  <a:schemeClr val="accent1"/>
                </a:solidFill>
              </a:rPr>
              <a:t>Kidney Disease</a:t>
            </a:r>
            <a:endParaRPr lang="id-ID" sz="1600" b="1" dirty="0">
              <a:solidFill>
                <a:schemeClr val="accent1"/>
              </a:solidFill>
            </a:endParaRPr>
          </a:p>
        </p:txBody>
      </p:sp>
      <p:sp>
        <p:nvSpPr>
          <p:cNvPr id="31" name="Oval 30">
            <a:extLst>
              <a:ext uri="{FF2B5EF4-FFF2-40B4-BE49-F238E27FC236}">
                <a16:creationId xmlns:a16="http://schemas.microsoft.com/office/drawing/2014/main" xmlns="" id="{BD49CB3F-2A7B-46E7-AE79-E288362C30D2}"/>
              </a:ext>
            </a:extLst>
          </p:cNvPr>
          <p:cNvSpPr/>
          <p:nvPr/>
        </p:nvSpPr>
        <p:spPr>
          <a:xfrm>
            <a:off x="4213729" y="2327911"/>
            <a:ext cx="3764542" cy="3764542"/>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9AA5"/>
                </a:solidFill>
                <a:latin typeface="Georgia"/>
              </a:rPr>
              <a:t>Modern Times Medicine</a:t>
            </a:r>
            <a:r>
              <a:rPr lang="en-US" dirty="0" smtClean="0">
                <a:solidFill>
                  <a:srgbClr val="111111"/>
                </a:solidFill>
                <a:latin typeface="Georgia"/>
              </a:rPr>
              <a:t> is your one-stop shop destination for medicines like </a:t>
            </a:r>
            <a:r>
              <a:rPr lang="en-US" i="1" dirty="0" smtClean="0">
                <a:solidFill>
                  <a:srgbClr val="111111"/>
                </a:solidFill>
                <a:latin typeface="Georgia"/>
              </a:rPr>
              <a:t>Hepatitis B(HIV), </a:t>
            </a:r>
            <a:r>
              <a:rPr lang="en-US" i="1" dirty="0" smtClean="0">
                <a:solidFill>
                  <a:srgbClr val="009AA5"/>
                </a:solidFill>
                <a:latin typeface="Georgia"/>
                <a:hlinkClick r:id="rId3"/>
              </a:rPr>
              <a:t>Hepatitis C</a:t>
            </a:r>
            <a:r>
              <a:rPr lang="en-US" i="1" dirty="0" smtClean="0">
                <a:solidFill>
                  <a:srgbClr val="111111"/>
                </a:solidFill>
                <a:latin typeface="Georgia"/>
              </a:rPr>
              <a:t>, </a:t>
            </a:r>
            <a:r>
              <a:rPr lang="en-US" i="1" dirty="0" err="1" smtClean="0">
                <a:solidFill>
                  <a:srgbClr val="111111"/>
                </a:solidFill>
                <a:latin typeface="Georgia"/>
              </a:rPr>
              <a:t>AntiCancer</a:t>
            </a:r>
            <a:r>
              <a:rPr lang="en-US" i="1" dirty="0" smtClean="0">
                <a:solidFill>
                  <a:srgbClr val="111111"/>
                </a:solidFill>
                <a:latin typeface="Georgia"/>
              </a:rPr>
              <a:t>, </a:t>
            </a:r>
            <a:r>
              <a:rPr lang="en-US" i="1" dirty="0" smtClean="0">
                <a:solidFill>
                  <a:srgbClr val="111111"/>
                </a:solidFill>
                <a:latin typeface="Georgia"/>
              </a:rPr>
              <a:t> Ayurvedic</a:t>
            </a:r>
            <a:r>
              <a:rPr lang="en-US" i="1" dirty="0" smtClean="0">
                <a:solidFill>
                  <a:srgbClr val="111111"/>
                </a:solidFill>
                <a:latin typeface="Georgia"/>
              </a:rPr>
              <a:t>, </a:t>
            </a:r>
            <a:r>
              <a:rPr lang="en-US" i="1" dirty="0" smtClean="0">
                <a:solidFill>
                  <a:srgbClr val="111111"/>
                </a:solidFill>
                <a:latin typeface="Georgia"/>
              </a:rPr>
              <a:t>Chronic </a:t>
            </a:r>
            <a:r>
              <a:rPr lang="en-US" i="1" dirty="0" smtClean="0">
                <a:solidFill>
                  <a:srgbClr val="111111"/>
                </a:solidFill>
                <a:latin typeface="Georgia"/>
              </a:rPr>
              <a:t>Kidney disease, arthritis medicines.</a:t>
            </a:r>
            <a:r>
              <a:rPr lang="en-US" dirty="0" smtClean="0">
                <a:solidFill>
                  <a:srgbClr val="111111"/>
                </a:solidFill>
                <a:latin typeface="Georgia"/>
              </a:rPr>
              <a:t> </a:t>
            </a:r>
            <a:endParaRPr lang="id-ID" dirty="0">
              <a:solidFill>
                <a:schemeClr val="tx1"/>
              </a:solidFill>
            </a:endParaRPr>
          </a:p>
        </p:txBody>
      </p:sp>
    </p:spTree>
    <p:extLst>
      <p:ext uri="{BB962C8B-B14F-4D97-AF65-F5344CB8AC3E}">
        <p14:creationId xmlns:p14="http://schemas.microsoft.com/office/powerpoint/2010/main" xmlns="" val="38013106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xmlns="" id="{71F4226E-151A-4FA0-A6C6-DFF7EACC48C0}"/>
              </a:ext>
            </a:extLst>
          </p:cNvPr>
          <p:cNvSpPr/>
          <p:nvPr/>
        </p:nvSpPr>
        <p:spPr>
          <a:xfrm flipV="1">
            <a:off x="11179635" y="6249988"/>
            <a:ext cx="419984" cy="608012"/>
          </a:xfrm>
          <a:custGeom>
            <a:avLst/>
            <a:gdLst>
              <a:gd name="connsiteX0" fmla="*/ 1754 w 612980"/>
              <a:gd name="connsiteY0" fmla="*/ 0 h 887414"/>
              <a:gd name="connsiteX1" fmla="*/ 611226 w 612980"/>
              <a:gd name="connsiteY1" fmla="*/ 0 h 887414"/>
              <a:gd name="connsiteX2" fmla="*/ 612980 w 612980"/>
              <a:gd name="connsiteY2" fmla="*/ 17403 h 887414"/>
              <a:gd name="connsiteX3" fmla="*/ 612979 w 612980"/>
              <a:gd name="connsiteY3" fmla="*/ 580924 h 887414"/>
              <a:gd name="connsiteX4" fmla="*/ 306489 w 612980"/>
              <a:gd name="connsiteY4" fmla="*/ 887414 h 887414"/>
              <a:gd name="connsiteX5" fmla="*/ 306490 w 612980"/>
              <a:gd name="connsiteY5" fmla="*/ 887413 h 887414"/>
              <a:gd name="connsiteX6" fmla="*/ 0 w 612980"/>
              <a:gd name="connsiteY6" fmla="*/ 580923 h 887414"/>
              <a:gd name="connsiteX7" fmla="*/ 0 w 612980"/>
              <a:gd name="connsiteY7" fmla="*/ 17403 h 887414"/>
              <a:gd name="connsiteX8" fmla="*/ 1754 w 612980"/>
              <a:gd name="connsiteY8" fmla="*/ 0 h 88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2980" h="887414">
                <a:moveTo>
                  <a:pt x="1754" y="0"/>
                </a:moveTo>
                <a:lnTo>
                  <a:pt x="611226" y="0"/>
                </a:lnTo>
                <a:lnTo>
                  <a:pt x="612980" y="17403"/>
                </a:lnTo>
                <a:cubicBezTo>
                  <a:pt x="612980" y="205243"/>
                  <a:pt x="612979" y="393084"/>
                  <a:pt x="612979" y="580924"/>
                </a:cubicBezTo>
                <a:cubicBezTo>
                  <a:pt x="612979" y="750194"/>
                  <a:pt x="475759" y="887414"/>
                  <a:pt x="306489" y="887414"/>
                </a:cubicBezTo>
                <a:lnTo>
                  <a:pt x="306490" y="887413"/>
                </a:lnTo>
                <a:cubicBezTo>
                  <a:pt x="137220" y="887413"/>
                  <a:pt x="0" y="750193"/>
                  <a:pt x="0" y="580923"/>
                </a:cubicBezTo>
                <a:lnTo>
                  <a:pt x="0" y="17403"/>
                </a:lnTo>
                <a:lnTo>
                  <a:pt x="1754"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Freeform: Shape 8">
            <a:extLst>
              <a:ext uri="{FF2B5EF4-FFF2-40B4-BE49-F238E27FC236}">
                <a16:creationId xmlns:a16="http://schemas.microsoft.com/office/drawing/2014/main" xmlns="" id="{8F61F949-198B-4D5C-A1AB-50A11FCA39F0}"/>
              </a:ext>
            </a:extLst>
          </p:cNvPr>
          <p:cNvSpPr/>
          <p:nvPr/>
        </p:nvSpPr>
        <p:spPr>
          <a:xfrm>
            <a:off x="601672" y="-1"/>
            <a:ext cx="612980" cy="887414"/>
          </a:xfrm>
          <a:custGeom>
            <a:avLst/>
            <a:gdLst>
              <a:gd name="connsiteX0" fmla="*/ 1754 w 612980"/>
              <a:gd name="connsiteY0" fmla="*/ 0 h 887414"/>
              <a:gd name="connsiteX1" fmla="*/ 611226 w 612980"/>
              <a:gd name="connsiteY1" fmla="*/ 0 h 887414"/>
              <a:gd name="connsiteX2" fmla="*/ 612980 w 612980"/>
              <a:gd name="connsiteY2" fmla="*/ 17403 h 887414"/>
              <a:gd name="connsiteX3" fmla="*/ 612979 w 612980"/>
              <a:gd name="connsiteY3" fmla="*/ 580924 h 887414"/>
              <a:gd name="connsiteX4" fmla="*/ 306489 w 612980"/>
              <a:gd name="connsiteY4" fmla="*/ 887414 h 887414"/>
              <a:gd name="connsiteX5" fmla="*/ 306490 w 612980"/>
              <a:gd name="connsiteY5" fmla="*/ 887413 h 887414"/>
              <a:gd name="connsiteX6" fmla="*/ 0 w 612980"/>
              <a:gd name="connsiteY6" fmla="*/ 580923 h 887414"/>
              <a:gd name="connsiteX7" fmla="*/ 0 w 612980"/>
              <a:gd name="connsiteY7" fmla="*/ 17403 h 887414"/>
              <a:gd name="connsiteX8" fmla="*/ 1754 w 612980"/>
              <a:gd name="connsiteY8" fmla="*/ 0 h 88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2980" h="887414">
                <a:moveTo>
                  <a:pt x="1754" y="0"/>
                </a:moveTo>
                <a:lnTo>
                  <a:pt x="611226" y="0"/>
                </a:lnTo>
                <a:lnTo>
                  <a:pt x="612980" y="17403"/>
                </a:lnTo>
                <a:cubicBezTo>
                  <a:pt x="612980" y="205243"/>
                  <a:pt x="612979" y="393084"/>
                  <a:pt x="612979" y="580924"/>
                </a:cubicBezTo>
                <a:cubicBezTo>
                  <a:pt x="612979" y="750194"/>
                  <a:pt x="475759" y="887414"/>
                  <a:pt x="306489" y="887414"/>
                </a:cubicBezTo>
                <a:lnTo>
                  <a:pt x="306490" y="887413"/>
                </a:lnTo>
                <a:cubicBezTo>
                  <a:pt x="137220" y="887413"/>
                  <a:pt x="0" y="750193"/>
                  <a:pt x="0" y="580923"/>
                </a:cubicBezTo>
                <a:lnTo>
                  <a:pt x="0" y="17403"/>
                </a:lnTo>
                <a:lnTo>
                  <a:pt x="1754"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0" name="Group 9">
            <a:extLst>
              <a:ext uri="{FF2B5EF4-FFF2-40B4-BE49-F238E27FC236}">
                <a16:creationId xmlns:a16="http://schemas.microsoft.com/office/drawing/2014/main" xmlns="" id="{B31A66C6-6B2B-4BEA-BDC9-C0EBD41B0C2E}"/>
              </a:ext>
            </a:extLst>
          </p:cNvPr>
          <p:cNvGrpSpPr/>
          <p:nvPr/>
        </p:nvGrpSpPr>
        <p:grpSpPr>
          <a:xfrm>
            <a:off x="640322" y="171600"/>
            <a:ext cx="543423" cy="504526"/>
            <a:chOff x="-227013" y="622300"/>
            <a:chExt cx="2662238" cy="2224088"/>
          </a:xfrm>
          <a:solidFill>
            <a:schemeClr val="bg1"/>
          </a:solidFill>
        </p:grpSpPr>
        <p:sp>
          <p:nvSpPr>
            <p:cNvPr id="11" name="Freeform 211">
              <a:extLst>
                <a:ext uri="{FF2B5EF4-FFF2-40B4-BE49-F238E27FC236}">
                  <a16:creationId xmlns:a16="http://schemas.microsoft.com/office/drawing/2014/main" xmlns="" id="{F3E19FB0-6B1F-4E6B-A72D-3A52915CA063}"/>
                </a:ext>
              </a:extLst>
            </p:cNvPr>
            <p:cNvSpPr>
              <a:spLocks/>
            </p:cNvSpPr>
            <p:nvPr/>
          </p:nvSpPr>
          <p:spPr bwMode="auto">
            <a:xfrm>
              <a:off x="-227013" y="622300"/>
              <a:ext cx="1281113" cy="698500"/>
            </a:xfrm>
            <a:custGeom>
              <a:avLst/>
              <a:gdLst>
                <a:gd name="T0" fmla="*/ 1194 w 1198"/>
                <a:gd name="T1" fmla="*/ 287 h 655"/>
                <a:gd name="T2" fmla="*/ 1129 w 1198"/>
                <a:gd name="T3" fmla="*/ 276 h 655"/>
                <a:gd name="T4" fmla="*/ 1098 w 1198"/>
                <a:gd name="T5" fmla="*/ 194 h 655"/>
                <a:gd name="T6" fmla="*/ 961 w 1198"/>
                <a:gd name="T7" fmla="*/ 12 h 655"/>
                <a:gd name="T8" fmla="*/ 634 w 1198"/>
                <a:gd name="T9" fmla="*/ 135 h 655"/>
                <a:gd name="T10" fmla="*/ 120 w 1198"/>
                <a:gd name="T11" fmla="*/ 344 h 655"/>
                <a:gd name="T12" fmla="*/ 296 w 1198"/>
                <a:gd name="T13" fmla="*/ 367 h 655"/>
                <a:gd name="T14" fmla="*/ 817 w 1198"/>
                <a:gd name="T15" fmla="*/ 130 h 655"/>
                <a:gd name="T16" fmla="*/ 300 w 1198"/>
                <a:gd name="T17" fmla="*/ 392 h 655"/>
                <a:gd name="T18" fmla="*/ 265 w 1198"/>
                <a:gd name="T19" fmla="*/ 434 h 655"/>
                <a:gd name="T20" fmla="*/ 471 w 1198"/>
                <a:gd name="T21" fmla="*/ 443 h 655"/>
                <a:gd name="T22" fmla="*/ 833 w 1198"/>
                <a:gd name="T23" fmla="*/ 275 h 655"/>
                <a:gd name="T24" fmla="*/ 498 w 1198"/>
                <a:gd name="T25" fmla="*/ 451 h 655"/>
                <a:gd name="T26" fmla="*/ 441 w 1198"/>
                <a:gd name="T27" fmla="*/ 511 h 655"/>
                <a:gd name="T28" fmla="*/ 646 w 1198"/>
                <a:gd name="T29" fmla="*/ 501 h 655"/>
                <a:gd name="T30" fmla="*/ 849 w 1198"/>
                <a:gd name="T31" fmla="*/ 373 h 655"/>
                <a:gd name="T32" fmla="*/ 853 w 1198"/>
                <a:gd name="T33" fmla="*/ 369 h 655"/>
                <a:gd name="T34" fmla="*/ 849 w 1198"/>
                <a:gd name="T35" fmla="*/ 373 h 655"/>
                <a:gd name="T36" fmla="*/ 663 w 1198"/>
                <a:gd name="T37" fmla="*/ 509 h 655"/>
                <a:gd name="T38" fmla="*/ 644 w 1198"/>
                <a:gd name="T39" fmla="*/ 573 h 655"/>
                <a:gd name="T40" fmla="*/ 823 w 1198"/>
                <a:gd name="T41" fmla="*/ 529 h 655"/>
                <a:gd name="T42" fmla="*/ 917 w 1198"/>
                <a:gd name="T43" fmla="*/ 440 h 655"/>
                <a:gd name="T44" fmla="*/ 831 w 1198"/>
                <a:gd name="T45" fmla="*/ 536 h 655"/>
                <a:gd name="T46" fmla="*/ 806 w 1198"/>
                <a:gd name="T47" fmla="*/ 619 h 655"/>
                <a:gd name="T48" fmla="*/ 938 w 1198"/>
                <a:gd name="T49" fmla="*/ 587 h 655"/>
                <a:gd name="T50" fmla="*/ 991 w 1198"/>
                <a:gd name="T51" fmla="*/ 514 h 655"/>
                <a:gd name="T52" fmla="*/ 949 w 1198"/>
                <a:gd name="T53" fmla="*/ 595 h 655"/>
                <a:gd name="T54" fmla="*/ 964 w 1198"/>
                <a:gd name="T55" fmla="*/ 641 h 655"/>
                <a:gd name="T56" fmla="*/ 1062 w 1198"/>
                <a:gd name="T57" fmla="*/ 604 h 655"/>
                <a:gd name="T58" fmla="*/ 1095 w 1198"/>
                <a:gd name="T59" fmla="*/ 551 h 655"/>
                <a:gd name="T60" fmla="*/ 1067 w 1198"/>
                <a:gd name="T61" fmla="*/ 614 h 655"/>
                <a:gd name="T62" fmla="*/ 1080 w 1198"/>
                <a:gd name="T63" fmla="*/ 646 h 655"/>
                <a:gd name="T64" fmla="*/ 1198 w 1198"/>
                <a:gd name="T65" fmla="*/ 564 h 655"/>
                <a:gd name="T66" fmla="*/ 1194 w 1198"/>
                <a:gd name="T67" fmla="*/ 287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98" h="655">
                  <a:moveTo>
                    <a:pt x="1194" y="287"/>
                  </a:moveTo>
                  <a:cubicBezTo>
                    <a:pt x="1166" y="286"/>
                    <a:pt x="1137" y="284"/>
                    <a:pt x="1129" y="276"/>
                  </a:cubicBezTo>
                  <a:cubicBezTo>
                    <a:pt x="1113" y="262"/>
                    <a:pt x="1101" y="231"/>
                    <a:pt x="1098" y="194"/>
                  </a:cubicBezTo>
                  <a:cubicBezTo>
                    <a:pt x="1095" y="156"/>
                    <a:pt x="1094" y="23"/>
                    <a:pt x="961" y="12"/>
                  </a:cubicBezTo>
                  <a:cubicBezTo>
                    <a:pt x="828" y="0"/>
                    <a:pt x="751" y="75"/>
                    <a:pt x="634" y="135"/>
                  </a:cubicBezTo>
                  <a:cubicBezTo>
                    <a:pt x="517" y="194"/>
                    <a:pt x="271" y="313"/>
                    <a:pt x="120" y="344"/>
                  </a:cubicBezTo>
                  <a:cubicBezTo>
                    <a:pt x="0" y="370"/>
                    <a:pt x="194" y="373"/>
                    <a:pt x="296" y="367"/>
                  </a:cubicBezTo>
                  <a:cubicBezTo>
                    <a:pt x="360" y="338"/>
                    <a:pt x="745" y="159"/>
                    <a:pt x="817" y="130"/>
                  </a:cubicBezTo>
                  <a:cubicBezTo>
                    <a:pt x="817" y="130"/>
                    <a:pt x="477" y="302"/>
                    <a:pt x="300" y="392"/>
                  </a:cubicBezTo>
                  <a:cubicBezTo>
                    <a:pt x="277" y="408"/>
                    <a:pt x="256" y="426"/>
                    <a:pt x="265" y="434"/>
                  </a:cubicBezTo>
                  <a:cubicBezTo>
                    <a:pt x="278" y="446"/>
                    <a:pt x="385" y="454"/>
                    <a:pt x="471" y="443"/>
                  </a:cubicBezTo>
                  <a:cubicBezTo>
                    <a:pt x="525" y="420"/>
                    <a:pt x="728" y="333"/>
                    <a:pt x="833" y="275"/>
                  </a:cubicBezTo>
                  <a:cubicBezTo>
                    <a:pt x="833" y="275"/>
                    <a:pt x="622" y="399"/>
                    <a:pt x="498" y="451"/>
                  </a:cubicBezTo>
                  <a:cubicBezTo>
                    <a:pt x="464" y="470"/>
                    <a:pt x="428" y="495"/>
                    <a:pt x="441" y="511"/>
                  </a:cubicBezTo>
                  <a:cubicBezTo>
                    <a:pt x="459" y="532"/>
                    <a:pt x="576" y="523"/>
                    <a:pt x="646" y="501"/>
                  </a:cubicBezTo>
                  <a:cubicBezTo>
                    <a:pt x="695" y="472"/>
                    <a:pt x="815" y="399"/>
                    <a:pt x="849" y="373"/>
                  </a:cubicBezTo>
                  <a:cubicBezTo>
                    <a:pt x="852" y="371"/>
                    <a:pt x="853" y="369"/>
                    <a:pt x="853" y="369"/>
                  </a:cubicBezTo>
                  <a:cubicBezTo>
                    <a:pt x="852" y="370"/>
                    <a:pt x="850" y="372"/>
                    <a:pt x="849" y="373"/>
                  </a:cubicBezTo>
                  <a:cubicBezTo>
                    <a:pt x="828" y="389"/>
                    <a:pt x="739" y="459"/>
                    <a:pt x="663" y="509"/>
                  </a:cubicBezTo>
                  <a:cubicBezTo>
                    <a:pt x="644" y="531"/>
                    <a:pt x="626" y="559"/>
                    <a:pt x="644" y="573"/>
                  </a:cubicBezTo>
                  <a:cubicBezTo>
                    <a:pt x="672" y="594"/>
                    <a:pt x="764" y="560"/>
                    <a:pt x="823" y="529"/>
                  </a:cubicBezTo>
                  <a:cubicBezTo>
                    <a:pt x="851" y="505"/>
                    <a:pt x="899" y="465"/>
                    <a:pt x="917" y="440"/>
                  </a:cubicBezTo>
                  <a:cubicBezTo>
                    <a:pt x="917" y="440"/>
                    <a:pt x="882" y="489"/>
                    <a:pt x="831" y="536"/>
                  </a:cubicBezTo>
                  <a:cubicBezTo>
                    <a:pt x="813" y="562"/>
                    <a:pt x="789" y="604"/>
                    <a:pt x="806" y="619"/>
                  </a:cubicBezTo>
                  <a:cubicBezTo>
                    <a:pt x="828" y="639"/>
                    <a:pt x="897" y="616"/>
                    <a:pt x="938" y="587"/>
                  </a:cubicBezTo>
                  <a:cubicBezTo>
                    <a:pt x="954" y="569"/>
                    <a:pt x="979" y="538"/>
                    <a:pt x="991" y="514"/>
                  </a:cubicBezTo>
                  <a:cubicBezTo>
                    <a:pt x="991" y="514"/>
                    <a:pt x="977" y="559"/>
                    <a:pt x="949" y="595"/>
                  </a:cubicBezTo>
                  <a:cubicBezTo>
                    <a:pt x="945" y="612"/>
                    <a:pt x="944" y="632"/>
                    <a:pt x="964" y="641"/>
                  </a:cubicBezTo>
                  <a:cubicBezTo>
                    <a:pt x="995" y="655"/>
                    <a:pt x="1030" y="636"/>
                    <a:pt x="1062" y="604"/>
                  </a:cubicBezTo>
                  <a:cubicBezTo>
                    <a:pt x="1072" y="590"/>
                    <a:pt x="1085" y="569"/>
                    <a:pt x="1095" y="551"/>
                  </a:cubicBezTo>
                  <a:cubicBezTo>
                    <a:pt x="1095" y="551"/>
                    <a:pt x="1081" y="587"/>
                    <a:pt x="1067" y="614"/>
                  </a:cubicBezTo>
                  <a:cubicBezTo>
                    <a:pt x="1065" y="627"/>
                    <a:pt x="1067" y="640"/>
                    <a:pt x="1080" y="646"/>
                  </a:cubicBezTo>
                  <a:cubicBezTo>
                    <a:pt x="1097" y="653"/>
                    <a:pt x="1159" y="632"/>
                    <a:pt x="1198" y="564"/>
                  </a:cubicBezTo>
                  <a:lnTo>
                    <a:pt x="1194" y="28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212">
              <a:extLst>
                <a:ext uri="{FF2B5EF4-FFF2-40B4-BE49-F238E27FC236}">
                  <a16:creationId xmlns:a16="http://schemas.microsoft.com/office/drawing/2014/main" xmlns="" id="{693FA16D-F8F7-4997-8FBE-30D03448F0FA}"/>
                </a:ext>
              </a:extLst>
            </p:cNvPr>
            <p:cNvSpPr>
              <a:spLocks/>
            </p:cNvSpPr>
            <p:nvPr/>
          </p:nvSpPr>
          <p:spPr bwMode="auto">
            <a:xfrm>
              <a:off x="409575" y="658813"/>
              <a:ext cx="646113" cy="304800"/>
            </a:xfrm>
            <a:custGeom>
              <a:avLst/>
              <a:gdLst>
                <a:gd name="T0" fmla="*/ 605 w 605"/>
                <a:gd name="T1" fmla="*/ 276 h 285"/>
                <a:gd name="T2" fmla="*/ 594 w 605"/>
                <a:gd name="T3" fmla="*/ 276 h 285"/>
                <a:gd name="T4" fmla="*/ 552 w 605"/>
                <a:gd name="T5" fmla="*/ 273 h 285"/>
                <a:gd name="T6" fmla="*/ 540 w 605"/>
                <a:gd name="T7" fmla="*/ 271 h 285"/>
                <a:gd name="T8" fmla="*/ 518 w 605"/>
                <a:gd name="T9" fmla="*/ 259 h 285"/>
                <a:gd name="T10" fmla="*/ 489 w 605"/>
                <a:gd name="T11" fmla="*/ 175 h 285"/>
                <a:gd name="T12" fmla="*/ 488 w 605"/>
                <a:gd name="T13" fmla="*/ 168 h 285"/>
                <a:gd name="T14" fmla="*/ 359 w 605"/>
                <a:gd name="T15" fmla="*/ 1 h 285"/>
                <a:gd name="T16" fmla="*/ 333 w 605"/>
                <a:gd name="T17" fmla="*/ 0 h 285"/>
                <a:gd name="T18" fmla="*/ 305 w 605"/>
                <a:gd name="T19" fmla="*/ 1 h 285"/>
                <a:gd name="T20" fmla="*/ 126 w 605"/>
                <a:gd name="T21" fmla="*/ 72 h 285"/>
                <a:gd name="T22" fmla="*/ 116 w 605"/>
                <a:gd name="T23" fmla="*/ 78 h 285"/>
                <a:gd name="T24" fmla="*/ 88 w 605"/>
                <a:gd name="T25" fmla="*/ 91 h 285"/>
                <a:gd name="T26" fmla="*/ 45 w 605"/>
                <a:gd name="T27" fmla="*/ 113 h 285"/>
                <a:gd name="T28" fmla="*/ 0 w 605"/>
                <a:gd name="T29" fmla="*/ 133 h 285"/>
                <a:gd name="T30" fmla="*/ 45 w 605"/>
                <a:gd name="T31" fmla="*/ 115 h 285"/>
                <a:gd name="T32" fmla="*/ 87 w 605"/>
                <a:gd name="T33" fmla="*/ 95 h 285"/>
                <a:gd name="T34" fmla="*/ 181 w 605"/>
                <a:gd name="T35" fmla="*/ 48 h 285"/>
                <a:gd name="T36" fmla="*/ 272 w 605"/>
                <a:gd name="T37" fmla="*/ 15 h 285"/>
                <a:gd name="T38" fmla="*/ 333 w 605"/>
                <a:gd name="T39" fmla="*/ 8 h 285"/>
                <a:gd name="T40" fmla="*/ 359 w 605"/>
                <a:gd name="T41" fmla="*/ 9 h 285"/>
                <a:gd name="T42" fmla="*/ 480 w 605"/>
                <a:gd name="T43" fmla="*/ 169 h 285"/>
                <a:gd name="T44" fmla="*/ 480 w 605"/>
                <a:gd name="T45" fmla="*/ 176 h 285"/>
                <a:gd name="T46" fmla="*/ 504 w 605"/>
                <a:gd name="T47" fmla="*/ 257 h 285"/>
                <a:gd name="T48" fmla="*/ 562 w 605"/>
                <a:gd name="T49" fmla="*/ 283 h 285"/>
                <a:gd name="T50" fmla="*/ 605 w 605"/>
                <a:gd name="T51" fmla="*/ 285 h 285"/>
                <a:gd name="T52" fmla="*/ 605 w 605"/>
                <a:gd name="T53" fmla="*/ 276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5" h="285">
                  <a:moveTo>
                    <a:pt x="605" y="276"/>
                  </a:moveTo>
                  <a:cubicBezTo>
                    <a:pt x="605" y="276"/>
                    <a:pt x="595" y="276"/>
                    <a:pt x="594" y="276"/>
                  </a:cubicBezTo>
                  <a:cubicBezTo>
                    <a:pt x="580" y="276"/>
                    <a:pt x="566" y="275"/>
                    <a:pt x="552" y="273"/>
                  </a:cubicBezTo>
                  <a:cubicBezTo>
                    <a:pt x="548" y="273"/>
                    <a:pt x="544" y="272"/>
                    <a:pt x="540" y="271"/>
                  </a:cubicBezTo>
                  <a:cubicBezTo>
                    <a:pt x="526" y="268"/>
                    <a:pt x="521" y="263"/>
                    <a:pt x="518" y="259"/>
                  </a:cubicBezTo>
                  <a:cubicBezTo>
                    <a:pt x="502" y="241"/>
                    <a:pt x="492" y="211"/>
                    <a:pt x="489" y="175"/>
                  </a:cubicBezTo>
                  <a:cubicBezTo>
                    <a:pt x="489" y="173"/>
                    <a:pt x="489" y="171"/>
                    <a:pt x="488" y="168"/>
                  </a:cubicBezTo>
                  <a:cubicBezTo>
                    <a:pt x="486" y="125"/>
                    <a:pt x="478" y="11"/>
                    <a:pt x="359" y="1"/>
                  </a:cubicBezTo>
                  <a:cubicBezTo>
                    <a:pt x="351" y="0"/>
                    <a:pt x="342" y="0"/>
                    <a:pt x="333" y="0"/>
                  </a:cubicBezTo>
                  <a:cubicBezTo>
                    <a:pt x="324" y="0"/>
                    <a:pt x="314" y="0"/>
                    <a:pt x="305" y="1"/>
                  </a:cubicBezTo>
                  <a:cubicBezTo>
                    <a:pt x="238" y="8"/>
                    <a:pt x="184" y="43"/>
                    <a:pt x="126" y="72"/>
                  </a:cubicBezTo>
                  <a:cubicBezTo>
                    <a:pt x="123" y="74"/>
                    <a:pt x="119" y="76"/>
                    <a:pt x="116" y="78"/>
                  </a:cubicBezTo>
                  <a:cubicBezTo>
                    <a:pt x="107" y="82"/>
                    <a:pt x="98" y="87"/>
                    <a:pt x="88" y="91"/>
                  </a:cubicBezTo>
                  <a:cubicBezTo>
                    <a:pt x="74" y="98"/>
                    <a:pt x="60" y="106"/>
                    <a:pt x="45" y="113"/>
                  </a:cubicBezTo>
                  <a:cubicBezTo>
                    <a:pt x="20" y="124"/>
                    <a:pt x="0" y="133"/>
                    <a:pt x="0" y="133"/>
                  </a:cubicBezTo>
                  <a:cubicBezTo>
                    <a:pt x="0" y="133"/>
                    <a:pt x="20" y="125"/>
                    <a:pt x="45" y="115"/>
                  </a:cubicBezTo>
                  <a:cubicBezTo>
                    <a:pt x="59" y="108"/>
                    <a:pt x="73" y="102"/>
                    <a:pt x="87" y="95"/>
                  </a:cubicBezTo>
                  <a:cubicBezTo>
                    <a:pt x="119" y="80"/>
                    <a:pt x="149" y="63"/>
                    <a:pt x="181" y="48"/>
                  </a:cubicBezTo>
                  <a:cubicBezTo>
                    <a:pt x="210" y="34"/>
                    <a:pt x="240" y="21"/>
                    <a:pt x="272" y="15"/>
                  </a:cubicBezTo>
                  <a:cubicBezTo>
                    <a:pt x="292" y="10"/>
                    <a:pt x="313" y="8"/>
                    <a:pt x="333" y="8"/>
                  </a:cubicBezTo>
                  <a:cubicBezTo>
                    <a:pt x="341" y="8"/>
                    <a:pt x="350" y="9"/>
                    <a:pt x="359" y="9"/>
                  </a:cubicBezTo>
                  <a:cubicBezTo>
                    <a:pt x="470" y="19"/>
                    <a:pt x="477" y="124"/>
                    <a:pt x="480" y="169"/>
                  </a:cubicBezTo>
                  <a:cubicBezTo>
                    <a:pt x="480" y="172"/>
                    <a:pt x="480" y="174"/>
                    <a:pt x="480" y="176"/>
                  </a:cubicBezTo>
                  <a:cubicBezTo>
                    <a:pt x="482" y="203"/>
                    <a:pt x="488" y="235"/>
                    <a:pt x="504" y="257"/>
                  </a:cubicBezTo>
                  <a:cubicBezTo>
                    <a:pt x="520" y="280"/>
                    <a:pt x="535" y="280"/>
                    <a:pt x="562" y="283"/>
                  </a:cubicBezTo>
                  <a:cubicBezTo>
                    <a:pt x="566" y="284"/>
                    <a:pt x="605" y="285"/>
                    <a:pt x="605" y="285"/>
                  </a:cubicBezTo>
                  <a:cubicBezTo>
                    <a:pt x="605" y="282"/>
                    <a:pt x="605" y="279"/>
                    <a:pt x="605" y="27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 name="Freeform 213">
              <a:extLst>
                <a:ext uri="{FF2B5EF4-FFF2-40B4-BE49-F238E27FC236}">
                  <a16:creationId xmlns:a16="http://schemas.microsoft.com/office/drawing/2014/main" xmlns="" id="{34D6AAF1-9DA4-441B-9F96-D370CA219292}"/>
                </a:ext>
              </a:extLst>
            </p:cNvPr>
            <p:cNvSpPr>
              <a:spLocks/>
            </p:cNvSpPr>
            <p:nvPr/>
          </p:nvSpPr>
          <p:spPr bwMode="auto">
            <a:xfrm>
              <a:off x="1149350" y="623888"/>
              <a:ext cx="1285875" cy="698500"/>
            </a:xfrm>
            <a:custGeom>
              <a:avLst/>
              <a:gdLst>
                <a:gd name="T0" fmla="*/ 1082 w 1202"/>
                <a:gd name="T1" fmla="*/ 344 h 655"/>
                <a:gd name="T2" fmla="*/ 568 w 1202"/>
                <a:gd name="T3" fmla="*/ 134 h 655"/>
                <a:gd name="T4" fmla="*/ 241 w 1202"/>
                <a:gd name="T5" fmla="*/ 11 h 655"/>
                <a:gd name="T6" fmla="*/ 103 w 1202"/>
                <a:gd name="T7" fmla="*/ 194 h 655"/>
                <a:gd name="T8" fmla="*/ 73 w 1202"/>
                <a:gd name="T9" fmla="*/ 276 h 655"/>
                <a:gd name="T10" fmla="*/ 6 w 1202"/>
                <a:gd name="T11" fmla="*/ 287 h 655"/>
                <a:gd name="T12" fmla="*/ 0 w 1202"/>
                <a:gd name="T13" fmla="*/ 557 h 655"/>
                <a:gd name="T14" fmla="*/ 122 w 1202"/>
                <a:gd name="T15" fmla="*/ 645 h 655"/>
                <a:gd name="T16" fmla="*/ 134 w 1202"/>
                <a:gd name="T17" fmla="*/ 614 h 655"/>
                <a:gd name="T18" fmla="*/ 107 w 1202"/>
                <a:gd name="T19" fmla="*/ 551 h 655"/>
                <a:gd name="T20" fmla="*/ 140 w 1202"/>
                <a:gd name="T21" fmla="*/ 604 h 655"/>
                <a:gd name="T22" fmla="*/ 238 w 1202"/>
                <a:gd name="T23" fmla="*/ 641 h 655"/>
                <a:gd name="T24" fmla="*/ 253 w 1202"/>
                <a:gd name="T25" fmla="*/ 595 h 655"/>
                <a:gd name="T26" fmla="*/ 210 w 1202"/>
                <a:gd name="T27" fmla="*/ 514 h 655"/>
                <a:gd name="T28" fmla="*/ 263 w 1202"/>
                <a:gd name="T29" fmla="*/ 587 h 655"/>
                <a:gd name="T30" fmla="*/ 396 w 1202"/>
                <a:gd name="T31" fmla="*/ 619 h 655"/>
                <a:gd name="T32" fmla="*/ 371 w 1202"/>
                <a:gd name="T33" fmla="*/ 536 h 655"/>
                <a:gd name="T34" fmla="*/ 285 w 1202"/>
                <a:gd name="T35" fmla="*/ 440 h 655"/>
                <a:gd name="T36" fmla="*/ 379 w 1202"/>
                <a:gd name="T37" fmla="*/ 529 h 655"/>
                <a:gd name="T38" fmla="*/ 558 w 1202"/>
                <a:gd name="T39" fmla="*/ 573 h 655"/>
                <a:gd name="T40" fmla="*/ 539 w 1202"/>
                <a:gd name="T41" fmla="*/ 509 h 655"/>
                <a:gd name="T42" fmla="*/ 353 w 1202"/>
                <a:gd name="T43" fmla="*/ 373 h 655"/>
                <a:gd name="T44" fmla="*/ 349 w 1202"/>
                <a:gd name="T45" fmla="*/ 369 h 655"/>
                <a:gd name="T46" fmla="*/ 353 w 1202"/>
                <a:gd name="T47" fmla="*/ 373 h 655"/>
                <a:gd name="T48" fmla="*/ 555 w 1202"/>
                <a:gd name="T49" fmla="*/ 501 h 655"/>
                <a:gd name="T50" fmla="*/ 760 w 1202"/>
                <a:gd name="T51" fmla="*/ 511 h 655"/>
                <a:gd name="T52" fmla="*/ 704 w 1202"/>
                <a:gd name="T53" fmla="*/ 451 h 655"/>
                <a:gd name="T54" fmla="*/ 369 w 1202"/>
                <a:gd name="T55" fmla="*/ 275 h 655"/>
                <a:gd name="T56" fmla="*/ 731 w 1202"/>
                <a:gd name="T57" fmla="*/ 443 h 655"/>
                <a:gd name="T58" fmla="*/ 937 w 1202"/>
                <a:gd name="T59" fmla="*/ 434 h 655"/>
                <a:gd name="T60" fmla="*/ 902 w 1202"/>
                <a:gd name="T61" fmla="*/ 392 h 655"/>
                <a:gd name="T62" fmla="*/ 384 w 1202"/>
                <a:gd name="T63" fmla="*/ 130 h 655"/>
                <a:gd name="T64" fmla="*/ 906 w 1202"/>
                <a:gd name="T65" fmla="*/ 367 h 655"/>
                <a:gd name="T66" fmla="*/ 1082 w 1202"/>
                <a:gd name="T67" fmla="*/ 344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02" h="655">
                  <a:moveTo>
                    <a:pt x="1082" y="344"/>
                  </a:moveTo>
                  <a:cubicBezTo>
                    <a:pt x="931" y="312"/>
                    <a:pt x="685" y="194"/>
                    <a:pt x="568" y="134"/>
                  </a:cubicBezTo>
                  <a:cubicBezTo>
                    <a:pt x="451" y="75"/>
                    <a:pt x="374" y="0"/>
                    <a:pt x="241" y="11"/>
                  </a:cubicBezTo>
                  <a:cubicBezTo>
                    <a:pt x="108" y="23"/>
                    <a:pt x="106" y="156"/>
                    <a:pt x="103" y="194"/>
                  </a:cubicBezTo>
                  <a:cubicBezTo>
                    <a:pt x="101" y="231"/>
                    <a:pt x="89" y="262"/>
                    <a:pt x="73" y="276"/>
                  </a:cubicBezTo>
                  <a:cubicBezTo>
                    <a:pt x="65" y="284"/>
                    <a:pt x="34" y="286"/>
                    <a:pt x="6" y="287"/>
                  </a:cubicBezTo>
                  <a:cubicBezTo>
                    <a:pt x="0" y="557"/>
                    <a:pt x="0" y="557"/>
                    <a:pt x="0" y="557"/>
                  </a:cubicBezTo>
                  <a:cubicBezTo>
                    <a:pt x="38" y="631"/>
                    <a:pt x="104" y="653"/>
                    <a:pt x="122" y="645"/>
                  </a:cubicBezTo>
                  <a:cubicBezTo>
                    <a:pt x="135" y="640"/>
                    <a:pt x="136" y="627"/>
                    <a:pt x="134" y="614"/>
                  </a:cubicBezTo>
                  <a:cubicBezTo>
                    <a:pt x="121" y="587"/>
                    <a:pt x="107" y="551"/>
                    <a:pt x="107" y="551"/>
                  </a:cubicBezTo>
                  <a:cubicBezTo>
                    <a:pt x="116" y="569"/>
                    <a:pt x="130" y="590"/>
                    <a:pt x="140" y="604"/>
                  </a:cubicBezTo>
                  <a:cubicBezTo>
                    <a:pt x="171" y="635"/>
                    <a:pt x="206" y="655"/>
                    <a:pt x="238" y="641"/>
                  </a:cubicBezTo>
                  <a:cubicBezTo>
                    <a:pt x="258" y="632"/>
                    <a:pt x="257" y="612"/>
                    <a:pt x="253" y="595"/>
                  </a:cubicBezTo>
                  <a:cubicBezTo>
                    <a:pt x="225" y="559"/>
                    <a:pt x="210" y="514"/>
                    <a:pt x="210" y="514"/>
                  </a:cubicBezTo>
                  <a:cubicBezTo>
                    <a:pt x="223" y="538"/>
                    <a:pt x="248" y="569"/>
                    <a:pt x="263" y="587"/>
                  </a:cubicBezTo>
                  <a:cubicBezTo>
                    <a:pt x="305" y="615"/>
                    <a:pt x="374" y="638"/>
                    <a:pt x="396" y="619"/>
                  </a:cubicBezTo>
                  <a:cubicBezTo>
                    <a:pt x="413" y="604"/>
                    <a:pt x="389" y="562"/>
                    <a:pt x="371" y="536"/>
                  </a:cubicBezTo>
                  <a:cubicBezTo>
                    <a:pt x="320" y="489"/>
                    <a:pt x="285" y="440"/>
                    <a:pt x="285" y="440"/>
                  </a:cubicBezTo>
                  <a:cubicBezTo>
                    <a:pt x="303" y="465"/>
                    <a:pt x="351" y="505"/>
                    <a:pt x="379" y="529"/>
                  </a:cubicBezTo>
                  <a:cubicBezTo>
                    <a:pt x="438" y="560"/>
                    <a:pt x="530" y="594"/>
                    <a:pt x="558" y="573"/>
                  </a:cubicBezTo>
                  <a:cubicBezTo>
                    <a:pt x="576" y="559"/>
                    <a:pt x="558" y="531"/>
                    <a:pt x="539" y="509"/>
                  </a:cubicBezTo>
                  <a:cubicBezTo>
                    <a:pt x="463" y="459"/>
                    <a:pt x="374" y="389"/>
                    <a:pt x="353" y="373"/>
                  </a:cubicBezTo>
                  <a:cubicBezTo>
                    <a:pt x="351" y="372"/>
                    <a:pt x="350" y="370"/>
                    <a:pt x="349" y="369"/>
                  </a:cubicBezTo>
                  <a:cubicBezTo>
                    <a:pt x="349" y="369"/>
                    <a:pt x="350" y="371"/>
                    <a:pt x="353" y="373"/>
                  </a:cubicBezTo>
                  <a:cubicBezTo>
                    <a:pt x="387" y="399"/>
                    <a:pt x="507" y="472"/>
                    <a:pt x="555" y="501"/>
                  </a:cubicBezTo>
                  <a:cubicBezTo>
                    <a:pt x="626" y="523"/>
                    <a:pt x="742" y="532"/>
                    <a:pt x="760" y="511"/>
                  </a:cubicBezTo>
                  <a:cubicBezTo>
                    <a:pt x="773" y="495"/>
                    <a:pt x="738" y="470"/>
                    <a:pt x="704" y="451"/>
                  </a:cubicBezTo>
                  <a:cubicBezTo>
                    <a:pt x="580" y="399"/>
                    <a:pt x="369" y="275"/>
                    <a:pt x="369" y="275"/>
                  </a:cubicBezTo>
                  <a:cubicBezTo>
                    <a:pt x="474" y="333"/>
                    <a:pt x="676" y="420"/>
                    <a:pt x="731" y="443"/>
                  </a:cubicBezTo>
                  <a:cubicBezTo>
                    <a:pt x="817" y="454"/>
                    <a:pt x="924" y="446"/>
                    <a:pt x="937" y="434"/>
                  </a:cubicBezTo>
                  <a:cubicBezTo>
                    <a:pt x="946" y="426"/>
                    <a:pt x="925" y="408"/>
                    <a:pt x="902" y="392"/>
                  </a:cubicBezTo>
                  <a:cubicBezTo>
                    <a:pt x="725" y="302"/>
                    <a:pt x="384" y="130"/>
                    <a:pt x="384" y="130"/>
                  </a:cubicBezTo>
                  <a:cubicBezTo>
                    <a:pt x="457" y="159"/>
                    <a:pt x="842" y="338"/>
                    <a:pt x="906" y="367"/>
                  </a:cubicBezTo>
                  <a:cubicBezTo>
                    <a:pt x="1008" y="373"/>
                    <a:pt x="1202" y="370"/>
                    <a:pt x="1082" y="34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Freeform 214">
              <a:extLst>
                <a:ext uri="{FF2B5EF4-FFF2-40B4-BE49-F238E27FC236}">
                  <a16:creationId xmlns:a16="http://schemas.microsoft.com/office/drawing/2014/main" xmlns="" id="{1B5FF857-E84C-43BB-A079-19957AEEB85E}"/>
                </a:ext>
              </a:extLst>
            </p:cNvPr>
            <p:cNvSpPr>
              <a:spLocks/>
            </p:cNvSpPr>
            <p:nvPr/>
          </p:nvSpPr>
          <p:spPr bwMode="auto">
            <a:xfrm>
              <a:off x="1150938" y="660400"/>
              <a:ext cx="647700" cy="304800"/>
            </a:xfrm>
            <a:custGeom>
              <a:avLst/>
              <a:gdLst>
                <a:gd name="T0" fmla="*/ 1 w 606"/>
                <a:gd name="T1" fmla="*/ 276 h 285"/>
                <a:gd name="T2" fmla="*/ 12 w 606"/>
                <a:gd name="T3" fmla="*/ 276 h 285"/>
                <a:gd name="T4" fmla="*/ 54 w 606"/>
                <a:gd name="T5" fmla="*/ 273 h 285"/>
                <a:gd name="T6" fmla="*/ 66 w 606"/>
                <a:gd name="T7" fmla="*/ 271 h 285"/>
                <a:gd name="T8" fmla="*/ 88 w 606"/>
                <a:gd name="T9" fmla="*/ 259 h 285"/>
                <a:gd name="T10" fmla="*/ 117 w 606"/>
                <a:gd name="T11" fmla="*/ 175 h 285"/>
                <a:gd name="T12" fmla="*/ 117 w 606"/>
                <a:gd name="T13" fmla="*/ 168 h 285"/>
                <a:gd name="T14" fmla="*/ 246 w 606"/>
                <a:gd name="T15" fmla="*/ 1 h 285"/>
                <a:gd name="T16" fmla="*/ 273 w 606"/>
                <a:gd name="T17" fmla="*/ 0 h 285"/>
                <a:gd name="T18" fmla="*/ 301 w 606"/>
                <a:gd name="T19" fmla="*/ 1 h 285"/>
                <a:gd name="T20" fmla="*/ 479 w 606"/>
                <a:gd name="T21" fmla="*/ 72 h 285"/>
                <a:gd name="T22" fmla="*/ 490 w 606"/>
                <a:gd name="T23" fmla="*/ 77 h 285"/>
                <a:gd name="T24" fmla="*/ 518 w 606"/>
                <a:gd name="T25" fmla="*/ 91 h 285"/>
                <a:gd name="T26" fmla="*/ 561 w 606"/>
                <a:gd name="T27" fmla="*/ 112 h 285"/>
                <a:gd name="T28" fmla="*/ 606 w 606"/>
                <a:gd name="T29" fmla="*/ 133 h 285"/>
                <a:gd name="T30" fmla="*/ 561 w 606"/>
                <a:gd name="T31" fmla="*/ 114 h 285"/>
                <a:gd name="T32" fmla="*/ 519 w 606"/>
                <a:gd name="T33" fmla="*/ 95 h 285"/>
                <a:gd name="T34" fmla="*/ 425 w 606"/>
                <a:gd name="T35" fmla="*/ 48 h 285"/>
                <a:gd name="T36" fmla="*/ 334 w 606"/>
                <a:gd name="T37" fmla="*/ 15 h 285"/>
                <a:gd name="T38" fmla="*/ 273 w 606"/>
                <a:gd name="T39" fmla="*/ 8 h 285"/>
                <a:gd name="T40" fmla="*/ 247 w 606"/>
                <a:gd name="T41" fmla="*/ 9 h 285"/>
                <a:gd name="T42" fmla="*/ 126 w 606"/>
                <a:gd name="T43" fmla="*/ 169 h 285"/>
                <a:gd name="T44" fmla="*/ 126 w 606"/>
                <a:gd name="T45" fmla="*/ 176 h 285"/>
                <a:gd name="T46" fmla="*/ 102 w 606"/>
                <a:gd name="T47" fmla="*/ 257 h 285"/>
                <a:gd name="T48" fmla="*/ 44 w 606"/>
                <a:gd name="T49" fmla="*/ 283 h 285"/>
                <a:gd name="T50" fmla="*/ 0 w 606"/>
                <a:gd name="T51" fmla="*/ 285 h 285"/>
                <a:gd name="T52" fmla="*/ 1 w 606"/>
                <a:gd name="T53" fmla="*/ 276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6" h="285">
                  <a:moveTo>
                    <a:pt x="1" y="276"/>
                  </a:moveTo>
                  <a:cubicBezTo>
                    <a:pt x="1" y="276"/>
                    <a:pt x="11" y="276"/>
                    <a:pt x="12" y="276"/>
                  </a:cubicBezTo>
                  <a:cubicBezTo>
                    <a:pt x="26" y="276"/>
                    <a:pt x="40" y="275"/>
                    <a:pt x="54" y="273"/>
                  </a:cubicBezTo>
                  <a:cubicBezTo>
                    <a:pt x="58" y="273"/>
                    <a:pt x="62" y="272"/>
                    <a:pt x="66" y="271"/>
                  </a:cubicBezTo>
                  <a:cubicBezTo>
                    <a:pt x="80" y="268"/>
                    <a:pt x="84" y="263"/>
                    <a:pt x="88" y="259"/>
                  </a:cubicBezTo>
                  <a:cubicBezTo>
                    <a:pt x="104" y="241"/>
                    <a:pt x="114" y="211"/>
                    <a:pt x="117" y="175"/>
                  </a:cubicBezTo>
                  <a:cubicBezTo>
                    <a:pt x="117" y="173"/>
                    <a:pt x="117" y="171"/>
                    <a:pt x="117" y="168"/>
                  </a:cubicBezTo>
                  <a:cubicBezTo>
                    <a:pt x="120" y="125"/>
                    <a:pt x="128" y="11"/>
                    <a:pt x="246" y="1"/>
                  </a:cubicBezTo>
                  <a:cubicBezTo>
                    <a:pt x="255" y="0"/>
                    <a:pt x="264" y="0"/>
                    <a:pt x="273" y="0"/>
                  </a:cubicBezTo>
                  <a:cubicBezTo>
                    <a:pt x="282" y="0"/>
                    <a:pt x="292" y="0"/>
                    <a:pt x="301" y="1"/>
                  </a:cubicBezTo>
                  <a:cubicBezTo>
                    <a:pt x="368" y="8"/>
                    <a:pt x="421" y="43"/>
                    <a:pt x="479" y="72"/>
                  </a:cubicBezTo>
                  <a:cubicBezTo>
                    <a:pt x="483" y="74"/>
                    <a:pt x="486" y="76"/>
                    <a:pt x="490" y="77"/>
                  </a:cubicBezTo>
                  <a:cubicBezTo>
                    <a:pt x="499" y="82"/>
                    <a:pt x="508" y="87"/>
                    <a:pt x="518" y="91"/>
                  </a:cubicBezTo>
                  <a:cubicBezTo>
                    <a:pt x="532" y="98"/>
                    <a:pt x="546" y="106"/>
                    <a:pt x="561" y="112"/>
                  </a:cubicBezTo>
                  <a:cubicBezTo>
                    <a:pt x="585" y="124"/>
                    <a:pt x="606" y="133"/>
                    <a:pt x="606" y="133"/>
                  </a:cubicBezTo>
                  <a:cubicBezTo>
                    <a:pt x="606" y="133"/>
                    <a:pt x="586" y="125"/>
                    <a:pt x="561" y="114"/>
                  </a:cubicBezTo>
                  <a:cubicBezTo>
                    <a:pt x="547" y="108"/>
                    <a:pt x="533" y="101"/>
                    <a:pt x="519" y="95"/>
                  </a:cubicBezTo>
                  <a:cubicBezTo>
                    <a:pt x="487" y="80"/>
                    <a:pt x="456" y="63"/>
                    <a:pt x="425" y="48"/>
                  </a:cubicBezTo>
                  <a:cubicBezTo>
                    <a:pt x="396" y="33"/>
                    <a:pt x="366" y="21"/>
                    <a:pt x="334" y="15"/>
                  </a:cubicBezTo>
                  <a:cubicBezTo>
                    <a:pt x="314" y="10"/>
                    <a:pt x="293" y="8"/>
                    <a:pt x="273" y="8"/>
                  </a:cubicBezTo>
                  <a:cubicBezTo>
                    <a:pt x="264" y="8"/>
                    <a:pt x="256" y="9"/>
                    <a:pt x="247" y="9"/>
                  </a:cubicBezTo>
                  <a:cubicBezTo>
                    <a:pt x="136" y="19"/>
                    <a:pt x="129" y="124"/>
                    <a:pt x="126" y="169"/>
                  </a:cubicBezTo>
                  <a:cubicBezTo>
                    <a:pt x="126" y="172"/>
                    <a:pt x="126" y="174"/>
                    <a:pt x="126" y="176"/>
                  </a:cubicBezTo>
                  <a:cubicBezTo>
                    <a:pt x="124" y="202"/>
                    <a:pt x="118" y="235"/>
                    <a:pt x="102" y="257"/>
                  </a:cubicBezTo>
                  <a:cubicBezTo>
                    <a:pt x="86" y="280"/>
                    <a:pt x="71" y="280"/>
                    <a:pt x="44" y="283"/>
                  </a:cubicBezTo>
                  <a:cubicBezTo>
                    <a:pt x="40" y="284"/>
                    <a:pt x="0" y="285"/>
                    <a:pt x="0" y="285"/>
                  </a:cubicBezTo>
                  <a:cubicBezTo>
                    <a:pt x="1" y="282"/>
                    <a:pt x="1" y="279"/>
                    <a:pt x="1" y="27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Freeform 215">
              <a:extLst>
                <a:ext uri="{FF2B5EF4-FFF2-40B4-BE49-F238E27FC236}">
                  <a16:creationId xmlns:a16="http://schemas.microsoft.com/office/drawing/2014/main" xmlns="" id="{A56E5029-CAC4-4381-AE0E-C297600F61E5}"/>
                </a:ext>
              </a:extLst>
            </p:cNvPr>
            <p:cNvSpPr>
              <a:spLocks/>
            </p:cNvSpPr>
            <p:nvPr/>
          </p:nvSpPr>
          <p:spPr bwMode="auto">
            <a:xfrm>
              <a:off x="1031875" y="801688"/>
              <a:ext cx="60325" cy="30163"/>
            </a:xfrm>
            <a:custGeom>
              <a:avLst/>
              <a:gdLst>
                <a:gd name="T0" fmla="*/ 6 w 56"/>
                <a:gd name="T1" fmla="*/ 0 h 28"/>
                <a:gd name="T2" fmla="*/ 0 w 56"/>
                <a:gd name="T3" fmla="*/ 13 h 28"/>
                <a:gd name="T4" fmla="*/ 11 w 56"/>
                <a:gd name="T5" fmla="*/ 28 h 28"/>
                <a:gd name="T6" fmla="*/ 56 w 56"/>
                <a:gd name="T7" fmla="*/ 28 h 28"/>
                <a:gd name="T8" fmla="*/ 6 w 56"/>
                <a:gd name="T9" fmla="*/ 0 h 28"/>
              </a:gdLst>
              <a:ahLst/>
              <a:cxnLst>
                <a:cxn ang="0">
                  <a:pos x="T0" y="T1"/>
                </a:cxn>
                <a:cxn ang="0">
                  <a:pos x="T2" y="T3"/>
                </a:cxn>
                <a:cxn ang="0">
                  <a:pos x="T4" y="T5"/>
                </a:cxn>
                <a:cxn ang="0">
                  <a:pos x="T6" y="T7"/>
                </a:cxn>
                <a:cxn ang="0">
                  <a:pos x="T8" y="T9"/>
                </a:cxn>
              </a:cxnLst>
              <a:rect l="0" t="0" r="r" b="b"/>
              <a:pathLst>
                <a:path w="56" h="28">
                  <a:moveTo>
                    <a:pt x="6" y="0"/>
                  </a:moveTo>
                  <a:cubicBezTo>
                    <a:pt x="2" y="2"/>
                    <a:pt x="0" y="7"/>
                    <a:pt x="0" y="13"/>
                  </a:cubicBezTo>
                  <a:cubicBezTo>
                    <a:pt x="0" y="21"/>
                    <a:pt x="5" y="28"/>
                    <a:pt x="11" y="28"/>
                  </a:cubicBezTo>
                  <a:cubicBezTo>
                    <a:pt x="56" y="28"/>
                    <a:pt x="56" y="28"/>
                    <a:pt x="56" y="28"/>
                  </a:cubicBezTo>
                  <a:cubicBezTo>
                    <a:pt x="36" y="25"/>
                    <a:pt x="18" y="15"/>
                    <a:pt x="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216">
              <a:extLst>
                <a:ext uri="{FF2B5EF4-FFF2-40B4-BE49-F238E27FC236}">
                  <a16:creationId xmlns:a16="http://schemas.microsoft.com/office/drawing/2014/main" xmlns="" id="{2CBB4349-83FB-44B7-A2C8-E05F995F2AFE}"/>
                </a:ext>
              </a:extLst>
            </p:cNvPr>
            <p:cNvSpPr>
              <a:spLocks/>
            </p:cNvSpPr>
            <p:nvPr/>
          </p:nvSpPr>
          <p:spPr bwMode="auto">
            <a:xfrm>
              <a:off x="1112838" y="801688"/>
              <a:ext cx="61913" cy="30163"/>
            </a:xfrm>
            <a:custGeom>
              <a:avLst/>
              <a:gdLst>
                <a:gd name="T0" fmla="*/ 51 w 57"/>
                <a:gd name="T1" fmla="*/ 0 h 28"/>
                <a:gd name="T2" fmla="*/ 0 w 57"/>
                <a:gd name="T3" fmla="*/ 28 h 28"/>
                <a:gd name="T4" fmla="*/ 45 w 57"/>
                <a:gd name="T5" fmla="*/ 28 h 28"/>
                <a:gd name="T6" fmla="*/ 57 w 57"/>
                <a:gd name="T7" fmla="*/ 13 h 28"/>
                <a:gd name="T8" fmla="*/ 51 w 57"/>
                <a:gd name="T9" fmla="*/ 0 h 28"/>
              </a:gdLst>
              <a:ahLst/>
              <a:cxnLst>
                <a:cxn ang="0">
                  <a:pos x="T0" y="T1"/>
                </a:cxn>
                <a:cxn ang="0">
                  <a:pos x="T2" y="T3"/>
                </a:cxn>
                <a:cxn ang="0">
                  <a:pos x="T4" y="T5"/>
                </a:cxn>
                <a:cxn ang="0">
                  <a:pos x="T6" y="T7"/>
                </a:cxn>
                <a:cxn ang="0">
                  <a:pos x="T8" y="T9"/>
                </a:cxn>
              </a:cxnLst>
              <a:rect l="0" t="0" r="r" b="b"/>
              <a:pathLst>
                <a:path w="57" h="28">
                  <a:moveTo>
                    <a:pt x="51" y="0"/>
                  </a:moveTo>
                  <a:cubicBezTo>
                    <a:pt x="39" y="15"/>
                    <a:pt x="21" y="25"/>
                    <a:pt x="0" y="28"/>
                  </a:cubicBezTo>
                  <a:cubicBezTo>
                    <a:pt x="45" y="28"/>
                    <a:pt x="45" y="28"/>
                    <a:pt x="45" y="28"/>
                  </a:cubicBezTo>
                  <a:cubicBezTo>
                    <a:pt x="52" y="28"/>
                    <a:pt x="57" y="21"/>
                    <a:pt x="57" y="13"/>
                  </a:cubicBezTo>
                  <a:cubicBezTo>
                    <a:pt x="57" y="7"/>
                    <a:pt x="54" y="2"/>
                    <a:pt x="51"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Oval 217">
              <a:extLst>
                <a:ext uri="{FF2B5EF4-FFF2-40B4-BE49-F238E27FC236}">
                  <a16:creationId xmlns:a16="http://schemas.microsoft.com/office/drawing/2014/main" xmlns="" id="{A32227D7-5172-4B4F-B2C0-2111ADAE2ED5}"/>
                </a:ext>
              </a:extLst>
            </p:cNvPr>
            <p:cNvSpPr>
              <a:spLocks noChangeArrowheads="1"/>
            </p:cNvSpPr>
            <p:nvPr/>
          </p:nvSpPr>
          <p:spPr bwMode="auto">
            <a:xfrm>
              <a:off x="1028700" y="674688"/>
              <a:ext cx="149225" cy="147638"/>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218">
              <a:extLst>
                <a:ext uri="{FF2B5EF4-FFF2-40B4-BE49-F238E27FC236}">
                  <a16:creationId xmlns:a16="http://schemas.microsoft.com/office/drawing/2014/main" xmlns="" id="{732185B2-095C-4663-A31E-7663E2F705AC}"/>
                </a:ext>
              </a:extLst>
            </p:cNvPr>
            <p:cNvSpPr>
              <a:spLocks/>
            </p:cNvSpPr>
            <p:nvPr/>
          </p:nvSpPr>
          <p:spPr bwMode="auto">
            <a:xfrm>
              <a:off x="1069975" y="1704975"/>
              <a:ext cx="58738" cy="220663"/>
            </a:xfrm>
            <a:custGeom>
              <a:avLst/>
              <a:gdLst>
                <a:gd name="T0" fmla="*/ 3 w 54"/>
                <a:gd name="T1" fmla="*/ 206 h 206"/>
                <a:gd name="T2" fmla="*/ 41 w 54"/>
                <a:gd name="T3" fmla="*/ 179 h 206"/>
                <a:gd name="T4" fmla="*/ 51 w 54"/>
                <a:gd name="T5" fmla="*/ 172 h 206"/>
                <a:gd name="T6" fmla="*/ 54 w 54"/>
                <a:gd name="T7" fmla="*/ 21 h 206"/>
                <a:gd name="T8" fmla="*/ 0 w 54"/>
                <a:gd name="T9" fmla="*/ 0 h 206"/>
                <a:gd name="T10" fmla="*/ 3 w 54"/>
                <a:gd name="T11" fmla="*/ 206 h 206"/>
              </a:gdLst>
              <a:ahLst/>
              <a:cxnLst>
                <a:cxn ang="0">
                  <a:pos x="T0" y="T1"/>
                </a:cxn>
                <a:cxn ang="0">
                  <a:pos x="T2" y="T3"/>
                </a:cxn>
                <a:cxn ang="0">
                  <a:pos x="T4" y="T5"/>
                </a:cxn>
                <a:cxn ang="0">
                  <a:pos x="T6" y="T7"/>
                </a:cxn>
                <a:cxn ang="0">
                  <a:pos x="T8" y="T9"/>
                </a:cxn>
                <a:cxn ang="0">
                  <a:pos x="T10" y="T11"/>
                </a:cxn>
              </a:cxnLst>
              <a:rect l="0" t="0" r="r" b="b"/>
              <a:pathLst>
                <a:path w="54" h="206">
                  <a:moveTo>
                    <a:pt x="3" y="206"/>
                  </a:moveTo>
                  <a:cubicBezTo>
                    <a:pt x="16" y="197"/>
                    <a:pt x="29" y="188"/>
                    <a:pt x="41" y="179"/>
                  </a:cubicBezTo>
                  <a:cubicBezTo>
                    <a:pt x="45" y="177"/>
                    <a:pt x="48" y="174"/>
                    <a:pt x="51" y="172"/>
                  </a:cubicBezTo>
                  <a:cubicBezTo>
                    <a:pt x="54" y="21"/>
                    <a:pt x="54" y="21"/>
                    <a:pt x="54" y="21"/>
                  </a:cubicBezTo>
                  <a:cubicBezTo>
                    <a:pt x="39" y="15"/>
                    <a:pt x="21" y="8"/>
                    <a:pt x="0" y="0"/>
                  </a:cubicBezTo>
                  <a:lnTo>
                    <a:pt x="3" y="20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219">
              <a:extLst>
                <a:ext uri="{FF2B5EF4-FFF2-40B4-BE49-F238E27FC236}">
                  <a16:creationId xmlns:a16="http://schemas.microsoft.com/office/drawing/2014/main" xmlns="" id="{2ABE7D70-894A-424D-9F46-EBE4311EA60F}"/>
                </a:ext>
              </a:extLst>
            </p:cNvPr>
            <p:cNvSpPr>
              <a:spLocks/>
            </p:cNvSpPr>
            <p:nvPr/>
          </p:nvSpPr>
          <p:spPr bwMode="auto">
            <a:xfrm>
              <a:off x="1081088" y="2322513"/>
              <a:ext cx="33338" cy="241300"/>
            </a:xfrm>
            <a:custGeom>
              <a:avLst/>
              <a:gdLst>
                <a:gd name="T0" fmla="*/ 32 w 32"/>
                <a:gd name="T1" fmla="*/ 31 h 226"/>
                <a:gd name="T2" fmla="*/ 0 w 32"/>
                <a:gd name="T3" fmla="*/ 0 h 226"/>
                <a:gd name="T4" fmla="*/ 4 w 32"/>
                <a:gd name="T5" fmla="*/ 226 h 226"/>
                <a:gd name="T6" fmla="*/ 28 w 32"/>
                <a:gd name="T7" fmla="*/ 194 h 226"/>
                <a:gd name="T8" fmla="*/ 32 w 32"/>
                <a:gd name="T9" fmla="*/ 31 h 226"/>
              </a:gdLst>
              <a:ahLst/>
              <a:cxnLst>
                <a:cxn ang="0">
                  <a:pos x="T0" y="T1"/>
                </a:cxn>
                <a:cxn ang="0">
                  <a:pos x="T2" y="T3"/>
                </a:cxn>
                <a:cxn ang="0">
                  <a:pos x="T4" y="T5"/>
                </a:cxn>
                <a:cxn ang="0">
                  <a:pos x="T6" y="T7"/>
                </a:cxn>
                <a:cxn ang="0">
                  <a:pos x="T8" y="T9"/>
                </a:cxn>
              </a:cxnLst>
              <a:rect l="0" t="0" r="r" b="b"/>
              <a:pathLst>
                <a:path w="32" h="226">
                  <a:moveTo>
                    <a:pt x="32" y="31"/>
                  </a:moveTo>
                  <a:cubicBezTo>
                    <a:pt x="22" y="21"/>
                    <a:pt x="11" y="10"/>
                    <a:pt x="0" y="0"/>
                  </a:cubicBezTo>
                  <a:cubicBezTo>
                    <a:pt x="4" y="226"/>
                    <a:pt x="4" y="226"/>
                    <a:pt x="4" y="226"/>
                  </a:cubicBezTo>
                  <a:cubicBezTo>
                    <a:pt x="12" y="215"/>
                    <a:pt x="20" y="204"/>
                    <a:pt x="28" y="194"/>
                  </a:cubicBezTo>
                  <a:lnTo>
                    <a:pt x="32" y="3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220">
              <a:extLst>
                <a:ext uri="{FF2B5EF4-FFF2-40B4-BE49-F238E27FC236}">
                  <a16:creationId xmlns:a16="http://schemas.microsoft.com/office/drawing/2014/main" xmlns="" id="{20707611-32C6-4392-B9D1-6CDBF18645F5}"/>
                </a:ext>
              </a:extLst>
            </p:cNvPr>
            <p:cNvSpPr>
              <a:spLocks/>
            </p:cNvSpPr>
            <p:nvPr/>
          </p:nvSpPr>
          <p:spPr bwMode="auto">
            <a:xfrm>
              <a:off x="1076325" y="1998663"/>
              <a:ext cx="46038" cy="257175"/>
            </a:xfrm>
            <a:custGeom>
              <a:avLst/>
              <a:gdLst>
                <a:gd name="T0" fmla="*/ 38 w 43"/>
                <a:gd name="T1" fmla="*/ 241 h 241"/>
                <a:gd name="T2" fmla="*/ 43 w 43"/>
                <a:gd name="T3" fmla="*/ 0 h 241"/>
                <a:gd name="T4" fmla="*/ 0 w 43"/>
                <a:gd name="T5" fmla="*/ 30 h 241"/>
                <a:gd name="T6" fmla="*/ 3 w 43"/>
                <a:gd name="T7" fmla="*/ 206 h 241"/>
                <a:gd name="T8" fmla="*/ 38 w 43"/>
                <a:gd name="T9" fmla="*/ 241 h 241"/>
              </a:gdLst>
              <a:ahLst/>
              <a:cxnLst>
                <a:cxn ang="0">
                  <a:pos x="T0" y="T1"/>
                </a:cxn>
                <a:cxn ang="0">
                  <a:pos x="T2" y="T3"/>
                </a:cxn>
                <a:cxn ang="0">
                  <a:pos x="T4" y="T5"/>
                </a:cxn>
                <a:cxn ang="0">
                  <a:pos x="T6" y="T7"/>
                </a:cxn>
                <a:cxn ang="0">
                  <a:pos x="T8" y="T9"/>
                </a:cxn>
              </a:cxnLst>
              <a:rect l="0" t="0" r="r" b="b"/>
              <a:pathLst>
                <a:path w="43" h="241">
                  <a:moveTo>
                    <a:pt x="38" y="241"/>
                  </a:moveTo>
                  <a:cubicBezTo>
                    <a:pt x="43" y="0"/>
                    <a:pt x="43" y="0"/>
                    <a:pt x="43" y="0"/>
                  </a:cubicBezTo>
                  <a:cubicBezTo>
                    <a:pt x="27" y="10"/>
                    <a:pt x="13" y="20"/>
                    <a:pt x="0" y="30"/>
                  </a:cubicBezTo>
                  <a:cubicBezTo>
                    <a:pt x="3" y="206"/>
                    <a:pt x="3" y="206"/>
                    <a:pt x="3" y="206"/>
                  </a:cubicBezTo>
                  <a:cubicBezTo>
                    <a:pt x="14" y="218"/>
                    <a:pt x="26" y="230"/>
                    <a:pt x="38" y="24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221">
              <a:extLst>
                <a:ext uri="{FF2B5EF4-FFF2-40B4-BE49-F238E27FC236}">
                  <a16:creationId xmlns:a16="http://schemas.microsoft.com/office/drawing/2014/main" xmlns="" id="{6F827B01-60D2-425A-BE14-5D58E362F1E3}"/>
                </a:ext>
              </a:extLst>
            </p:cNvPr>
            <p:cNvSpPr>
              <a:spLocks/>
            </p:cNvSpPr>
            <p:nvPr/>
          </p:nvSpPr>
          <p:spPr bwMode="auto">
            <a:xfrm>
              <a:off x="1057275" y="819150"/>
              <a:ext cx="92075" cy="804863"/>
            </a:xfrm>
            <a:custGeom>
              <a:avLst/>
              <a:gdLst>
                <a:gd name="T0" fmla="*/ 40 w 87"/>
                <a:gd name="T1" fmla="*/ 741 h 755"/>
                <a:gd name="T2" fmla="*/ 69 w 87"/>
                <a:gd name="T3" fmla="*/ 755 h 755"/>
                <a:gd name="T4" fmla="*/ 87 w 87"/>
                <a:gd name="T5" fmla="*/ 0 h 755"/>
                <a:gd name="T6" fmla="*/ 43 w 87"/>
                <a:gd name="T7" fmla="*/ 13 h 755"/>
                <a:gd name="T8" fmla="*/ 0 w 87"/>
                <a:gd name="T9" fmla="*/ 0 h 755"/>
                <a:gd name="T10" fmla="*/ 12 w 87"/>
                <a:gd name="T11" fmla="*/ 728 h 755"/>
                <a:gd name="T12" fmla="*/ 40 w 87"/>
                <a:gd name="T13" fmla="*/ 741 h 755"/>
              </a:gdLst>
              <a:ahLst/>
              <a:cxnLst>
                <a:cxn ang="0">
                  <a:pos x="T0" y="T1"/>
                </a:cxn>
                <a:cxn ang="0">
                  <a:pos x="T2" y="T3"/>
                </a:cxn>
                <a:cxn ang="0">
                  <a:pos x="T4" y="T5"/>
                </a:cxn>
                <a:cxn ang="0">
                  <a:pos x="T6" y="T7"/>
                </a:cxn>
                <a:cxn ang="0">
                  <a:pos x="T8" y="T9"/>
                </a:cxn>
                <a:cxn ang="0">
                  <a:pos x="T10" y="T11"/>
                </a:cxn>
                <a:cxn ang="0">
                  <a:pos x="T12" y="T13"/>
                </a:cxn>
              </a:cxnLst>
              <a:rect l="0" t="0" r="r" b="b"/>
              <a:pathLst>
                <a:path w="87" h="755">
                  <a:moveTo>
                    <a:pt x="40" y="741"/>
                  </a:moveTo>
                  <a:cubicBezTo>
                    <a:pt x="50" y="745"/>
                    <a:pt x="59" y="750"/>
                    <a:pt x="69" y="755"/>
                  </a:cubicBezTo>
                  <a:cubicBezTo>
                    <a:pt x="87" y="0"/>
                    <a:pt x="87" y="0"/>
                    <a:pt x="87" y="0"/>
                  </a:cubicBezTo>
                  <a:cubicBezTo>
                    <a:pt x="74" y="8"/>
                    <a:pt x="59" y="13"/>
                    <a:pt x="43" y="13"/>
                  </a:cubicBezTo>
                  <a:cubicBezTo>
                    <a:pt x="27" y="13"/>
                    <a:pt x="12" y="8"/>
                    <a:pt x="0" y="0"/>
                  </a:cubicBezTo>
                  <a:cubicBezTo>
                    <a:pt x="12" y="728"/>
                    <a:pt x="12" y="728"/>
                    <a:pt x="12" y="728"/>
                  </a:cubicBezTo>
                  <a:cubicBezTo>
                    <a:pt x="21" y="732"/>
                    <a:pt x="30" y="736"/>
                    <a:pt x="40" y="74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222">
              <a:extLst>
                <a:ext uri="{FF2B5EF4-FFF2-40B4-BE49-F238E27FC236}">
                  <a16:creationId xmlns:a16="http://schemas.microsoft.com/office/drawing/2014/main" xmlns="" id="{77B1F5C2-5FF9-4F18-88B0-715EE89C6AD9}"/>
                </a:ext>
              </a:extLst>
            </p:cNvPr>
            <p:cNvSpPr>
              <a:spLocks/>
            </p:cNvSpPr>
            <p:nvPr/>
          </p:nvSpPr>
          <p:spPr bwMode="auto">
            <a:xfrm>
              <a:off x="1085850" y="2613025"/>
              <a:ext cx="22225" cy="233363"/>
            </a:xfrm>
            <a:custGeom>
              <a:avLst/>
              <a:gdLst>
                <a:gd name="T0" fmla="*/ 19 w 21"/>
                <a:gd name="T1" fmla="*/ 3 h 218"/>
                <a:gd name="T2" fmla="*/ 0 w 21"/>
                <a:gd name="T3" fmla="*/ 33 h 218"/>
                <a:gd name="T4" fmla="*/ 3 w 21"/>
                <a:gd name="T5" fmla="*/ 195 h 218"/>
                <a:gd name="T6" fmla="*/ 10 w 21"/>
                <a:gd name="T7" fmla="*/ 218 h 218"/>
                <a:gd name="T8" fmla="*/ 17 w 21"/>
                <a:gd name="T9" fmla="*/ 195 h 218"/>
                <a:gd name="T10" fmla="*/ 21 w 21"/>
                <a:gd name="T11" fmla="*/ 0 h 218"/>
                <a:gd name="T12" fmla="*/ 19 w 21"/>
                <a:gd name="T13" fmla="*/ 3 h 218"/>
              </a:gdLst>
              <a:ahLst/>
              <a:cxnLst>
                <a:cxn ang="0">
                  <a:pos x="T0" y="T1"/>
                </a:cxn>
                <a:cxn ang="0">
                  <a:pos x="T2" y="T3"/>
                </a:cxn>
                <a:cxn ang="0">
                  <a:pos x="T4" y="T5"/>
                </a:cxn>
                <a:cxn ang="0">
                  <a:pos x="T6" y="T7"/>
                </a:cxn>
                <a:cxn ang="0">
                  <a:pos x="T8" y="T9"/>
                </a:cxn>
                <a:cxn ang="0">
                  <a:pos x="T10" y="T11"/>
                </a:cxn>
                <a:cxn ang="0">
                  <a:pos x="T12" y="T13"/>
                </a:cxn>
              </a:cxnLst>
              <a:rect l="0" t="0" r="r" b="b"/>
              <a:pathLst>
                <a:path w="21" h="218">
                  <a:moveTo>
                    <a:pt x="19" y="3"/>
                  </a:moveTo>
                  <a:cubicBezTo>
                    <a:pt x="11" y="13"/>
                    <a:pt x="5" y="23"/>
                    <a:pt x="0" y="33"/>
                  </a:cubicBezTo>
                  <a:cubicBezTo>
                    <a:pt x="3" y="195"/>
                    <a:pt x="3" y="195"/>
                    <a:pt x="3" y="195"/>
                  </a:cubicBezTo>
                  <a:cubicBezTo>
                    <a:pt x="10" y="218"/>
                    <a:pt x="10" y="218"/>
                    <a:pt x="10" y="218"/>
                  </a:cubicBezTo>
                  <a:cubicBezTo>
                    <a:pt x="17" y="195"/>
                    <a:pt x="17" y="195"/>
                    <a:pt x="17" y="195"/>
                  </a:cubicBezTo>
                  <a:cubicBezTo>
                    <a:pt x="21" y="0"/>
                    <a:pt x="21" y="0"/>
                    <a:pt x="21" y="0"/>
                  </a:cubicBezTo>
                  <a:cubicBezTo>
                    <a:pt x="21" y="1"/>
                    <a:pt x="20" y="2"/>
                    <a:pt x="19" y="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223">
              <a:extLst>
                <a:ext uri="{FF2B5EF4-FFF2-40B4-BE49-F238E27FC236}">
                  <a16:creationId xmlns:a16="http://schemas.microsoft.com/office/drawing/2014/main" xmlns="" id="{4BDE1262-3610-4AAC-857D-7D3D4F185780}"/>
                </a:ext>
              </a:extLst>
            </p:cNvPr>
            <p:cNvSpPr>
              <a:spLocks/>
            </p:cNvSpPr>
            <p:nvPr/>
          </p:nvSpPr>
          <p:spPr bwMode="auto">
            <a:xfrm>
              <a:off x="955675" y="2298700"/>
              <a:ext cx="134938" cy="279400"/>
            </a:xfrm>
            <a:custGeom>
              <a:avLst/>
              <a:gdLst>
                <a:gd name="T0" fmla="*/ 120 w 126"/>
                <a:gd name="T1" fmla="*/ 248 h 261"/>
                <a:gd name="T2" fmla="*/ 126 w 126"/>
                <a:gd name="T3" fmla="*/ 239 h 261"/>
                <a:gd name="T4" fmla="*/ 107 w 126"/>
                <a:gd name="T5" fmla="*/ 214 h 261"/>
                <a:gd name="T6" fmla="*/ 86 w 126"/>
                <a:gd name="T7" fmla="*/ 187 h 261"/>
                <a:gd name="T8" fmla="*/ 72 w 126"/>
                <a:gd name="T9" fmla="*/ 92 h 261"/>
                <a:gd name="T10" fmla="*/ 125 w 126"/>
                <a:gd name="T11" fmla="*/ 30 h 261"/>
                <a:gd name="T12" fmla="*/ 92 w 126"/>
                <a:gd name="T13" fmla="*/ 0 h 261"/>
                <a:gd name="T14" fmla="*/ 63 w 126"/>
                <a:gd name="T15" fmla="*/ 31 h 261"/>
                <a:gd name="T16" fmla="*/ 30 w 126"/>
                <a:gd name="T17" fmla="*/ 167 h 261"/>
                <a:gd name="T18" fmla="*/ 111 w 126"/>
                <a:gd name="T19" fmla="*/ 261 h 261"/>
                <a:gd name="T20" fmla="*/ 120 w 126"/>
                <a:gd name="T21" fmla="*/ 248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6" h="261">
                  <a:moveTo>
                    <a:pt x="120" y="248"/>
                  </a:moveTo>
                  <a:cubicBezTo>
                    <a:pt x="122" y="245"/>
                    <a:pt x="124" y="242"/>
                    <a:pt x="126" y="239"/>
                  </a:cubicBezTo>
                  <a:cubicBezTo>
                    <a:pt x="120" y="231"/>
                    <a:pt x="114" y="223"/>
                    <a:pt x="107" y="214"/>
                  </a:cubicBezTo>
                  <a:cubicBezTo>
                    <a:pt x="100" y="205"/>
                    <a:pt x="93" y="196"/>
                    <a:pt x="86" y="187"/>
                  </a:cubicBezTo>
                  <a:cubicBezTo>
                    <a:pt x="49" y="136"/>
                    <a:pt x="65" y="116"/>
                    <a:pt x="72" y="92"/>
                  </a:cubicBezTo>
                  <a:cubicBezTo>
                    <a:pt x="76" y="81"/>
                    <a:pt x="99" y="56"/>
                    <a:pt x="125" y="30"/>
                  </a:cubicBezTo>
                  <a:cubicBezTo>
                    <a:pt x="115" y="20"/>
                    <a:pt x="103" y="10"/>
                    <a:pt x="92" y="0"/>
                  </a:cubicBezTo>
                  <a:cubicBezTo>
                    <a:pt x="82" y="11"/>
                    <a:pt x="72" y="21"/>
                    <a:pt x="63" y="31"/>
                  </a:cubicBezTo>
                  <a:cubicBezTo>
                    <a:pt x="0" y="100"/>
                    <a:pt x="17" y="134"/>
                    <a:pt x="30" y="167"/>
                  </a:cubicBezTo>
                  <a:cubicBezTo>
                    <a:pt x="40" y="193"/>
                    <a:pt x="79" y="227"/>
                    <a:pt x="111" y="261"/>
                  </a:cubicBezTo>
                  <a:cubicBezTo>
                    <a:pt x="114" y="257"/>
                    <a:pt x="117" y="252"/>
                    <a:pt x="120" y="24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224">
              <a:extLst>
                <a:ext uri="{FF2B5EF4-FFF2-40B4-BE49-F238E27FC236}">
                  <a16:creationId xmlns:a16="http://schemas.microsoft.com/office/drawing/2014/main" xmlns="" id="{CF4B734F-EC9D-45DF-861C-15E4800B9AEB}"/>
                </a:ext>
              </a:extLst>
            </p:cNvPr>
            <p:cNvSpPr>
              <a:spLocks/>
            </p:cNvSpPr>
            <p:nvPr/>
          </p:nvSpPr>
          <p:spPr bwMode="auto">
            <a:xfrm>
              <a:off x="857250" y="1676400"/>
              <a:ext cx="231775" cy="279400"/>
            </a:xfrm>
            <a:custGeom>
              <a:avLst/>
              <a:gdLst>
                <a:gd name="T0" fmla="*/ 163 w 216"/>
                <a:gd name="T1" fmla="*/ 262 h 262"/>
                <a:gd name="T2" fmla="*/ 216 w 216"/>
                <a:gd name="T3" fmla="*/ 224 h 262"/>
                <a:gd name="T4" fmla="*/ 116 w 216"/>
                <a:gd name="T5" fmla="*/ 153 h 262"/>
                <a:gd name="T6" fmla="*/ 166 w 216"/>
                <a:gd name="T7" fmla="*/ 51 h 262"/>
                <a:gd name="T8" fmla="*/ 209 w 216"/>
                <a:gd name="T9" fmla="*/ 32 h 262"/>
                <a:gd name="T10" fmla="*/ 170 w 216"/>
                <a:gd name="T11" fmla="*/ 17 h 262"/>
                <a:gd name="T12" fmla="*/ 123 w 216"/>
                <a:gd name="T13" fmla="*/ 0 h 262"/>
                <a:gd name="T14" fmla="*/ 99 w 216"/>
                <a:gd name="T15" fmla="*/ 14 h 262"/>
                <a:gd name="T16" fmla="*/ 24 w 216"/>
                <a:gd name="T17" fmla="*/ 144 h 262"/>
                <a:gd name="T18" fmla="*/ 130 w 216"/>
                <a:gd name="T19" fmla="*/ 241 h 262"/>
                <a:gd name="T20" fmla="*/ 163 w 216"/>
                <a:gd name="T21" fmla="*/ 26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6" h="262">
                  <a:moveTo>
                    <a:pt x="163" y="262"/>
                  </a:moveTo>
                  <a:cubicBezTo>
                    <a:pt x="179" y="250"/>
                    <a:pt x="197" y="237"/>
                    <a:pt x="216" y="224"/>
                  </a:cubicBezTo>
                  <a:cubicBezTo>
                    <a:pt x="181" y="200"/>
                    <a:pt x="144" y="174"/>
                    <a:pt x="116" y="153"/>
                  </a:cubicBezTo>
                  <a:cubicBezTo>
                    <a:pt x="66" y="115"/>
                    <a:pt x="130" y="70"/>
                    <a:pt x="166" y="51"/>
                  </a:cubicBezTo>
                  <a:cubicBezTo>
                    <a:pt x="176" y="45"/>
                    <a:pt x="191" y="39"/>
                    <a:pt x="209" y="32"/>
                  </a:cubicBezTo>
                  <a:cubicBezTo>
                    <a:pt x="197" y="27"/>
                    <a:pt x="184" y="22"/>
                    <a:pt x="170" y="17"/>
                  </a:cubicBezTo>
                  <a:cubicBezTo>
                    <a:pt x="155" y="12"/>
                    <a:pt x="139" y="6"/>
                    <a:pt x="123" y="0"/>
                  </a:cubicBezTo>
                  <a:cubicBezTo>
                    <a:pt x="115" y="5"/>
                    <a:pt x="107" y="9"/>
                    <a:pt x="99" y="14"/>
                  </a:cubicBezTo>
                  <a:cubicBezTo>
                    <a:pt x="52" y="40"/>
                    <a:pt x="0" y="85"/>
                    <a:pt x="24" y="144"/>
                  </a:cubicBezTo>
                  <a:cubicBezTo>
                    <a:pt x="42" y="190"/>
                    <a:pt x="90" y="216"/>
                    <a:pt x="130" y="241"/>
                  </a:cubicBezTo>
                  <a:cubicBezTo>
                    <a:pt x="141" y="248"/>
                    <a:pt x="152" y="255"/>
                    <a:pt x="163" y="26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225">
              <a:extLst>
                <a:ext uri="{FF2B5EF4-FFF2-40B4-BE49-F238E27FC236}">
                  <a16:creationId xmlns:a16="http://schemas.microsoft.com/office/drawing/2014/main" xmlns="" id="{F4B263D0-DA5F-4E19-AA94-1CF097EFC571}"/>
                </a:ext>
              </a:extLst>
            </p:cNvPr>
            <p:cNvSpPr>
              <a:spLocks/>
            </p:cNvSpPr>
            <p:nvPr/>
          </p:nvSpPr>
          <p:spPr bwMode="auto">
            <a:xfrm>
              <a:off x="1106488" y="2598738"/>
              <a:ext cx="41275" cy="133350"/>
            </a:xfrm>
            <a:custGeom>
              <a:avLst/>
              <a:gdLst>
                <a:gd name="T0" fmla="*/ 18 w 38"/>
                <a:gd name="T1" fmla="*/ 9 h 126"/>
                <a:gd name="T2" fmla="*/ 13 w 38"/>
                <a:gd name="T3" fmla="*/ 0 h 126"/>
                <a:gd name="T4" fmla="*/ 0 w 38"/>
                <a:gd name="T5" fmla="*/ 16 h 126"/>
                <a:gd name="T6" fmla="*/ 23 w 38"/>
                <a:gd name="T7" fmla="*/ 63 h 126"/>
                <a:gd name="T8" fmla="*/ 12 w 38"/>
                <a:gd name="T9" fmla="*/ 126 h 126"/>
                <a:gd name="T10" fmla="*/ 17 w 38"/>
                <a:gd name="T11" fmla="*/ 122 h 126"/>
                <a:gd name="T12" fmla="*/ 21 w 38"/>
                <a:gd name="T13" fmla="*/ 115 h 126"/>
                <a:gd name="T14" fmla="*/ 31 w 38"/>
                <a:gd name="T15" fmla="*/ 43 h 126"/>
                <a:gd name="T16" fmla="*/ 18 w 38"/>
                <a:gd name="T17" fmla="*/ 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126">
                  <a:moveTo>
                    <a:pt x="18" y="9"/>
                  </a:moveTo>
                  <a:cubicBezTo>
                    <a:pt x="16" y="6"/>
                    <a:pt x="15" y="3"/>
                    <a:pt x="13" y="0"/>
                  </a:cubicBezTo>
                  <a:cubicBezTo>
                    <a:pt x="8" y="6"/>
                    <a:pt x="4" y="11"/>
                    <a:pt x="0" y="16"/>
                  </a:cubicBezTo>
                  <a:cubicBezTo>
                    <a:pt x="10" y="30"/>
                    <a:pt x="19" y="46"/>
                    <a:pt x="23" y="63"/>
                  </a:cubicBezTo>
                  <a:cubicBezTo>
                    <a:pt x="27" y="84"/>
                    <a:pt x="19" y="107"/>
                    <a:pt x="12" y="126"/>
                  </a:cubicBezTo>
                  <a:cubicBezTo>
                    <a:pt x="13" y="125"/>
                    <a:pt x="16" y="123"/>
                    <a:pt x="17" y="122"/>
                  </a:cubicBezTo>
                  <a:cubicBezTo>
                    <a:pt x="19" y="120"/>
                    <a:pt x="20" y="117"/>
                    <a:pt x="21" y="115"/>
                  </a:cubicBezTo>
                  <a:cubicBezTo>
                    <a:pt x="34" y="91"/>
                    <a:pt x="38" y="68"/>
                    <a:pt x="31" y="43"/>
                  </a:cubicBezTo>
                  <a:cubicBezTo>
                    <a:pt x="28" y="31"/>
                    <a:pt x="23" y="20"/>
                    <a:pt x="18" y="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226">
              <a:extLst>
                <a:ext uri="{FF2B5EF4-FFF2-40B4-BE49-F238E27FC236}">
                  <a16:creationId xmlns:a16="http://schemas.microsoft.com/office/drawing/2014/main" xmlns="" id="{E751B336-E8AC-4EC5-B60C-13EC5249B20E}"/>
                </a:ext>
              </a:extLst>
            </p:cNvPr>
            <p:cNvSpPr>
              <a:spLocks noEditPoints="1"/>
            </p:cNvSpPr>
            <p:nvPr/>
          </p:nvSpPr>
          <p:spPr bwMode="auto">
            <a:xfrm>
              <a:off x="1112838" y="1327150"/>
              <a:ext cx="298450" cy="336550"/>
            </a:xfrm>
            <a:custGeom>
              <a:avLst/>
              <a:gdLst>
                <a:gd name="T0" fmla="*/ 274 w 279"/>
                <a:gd name="T1" fmla="*/ 149 h 314"/>
                <a:gd name="T2" fmla="*/ 227 w 279"/>
                <a:gd name="T3" fmla="*/ 63 h 314"/>
                <a:gd name="T4" fmla="*/ 209 w 279"/>
                <a:gd name="T5" fmla="*/ 34 h 314"/>
                <a:gd name="T6" fmla="*/ 111 w 279"/>
                <a:gd name="T7" fmla="*/ 1 h 314"/>
                <a:gd name="T8" fmla="*/ 56 w 279"/>
                <a:gd name="T9" fmla="*/ 46 h 314"/>
                <a:gd name="T10" fmla="*/ 61 w 279"/>
                <a:gd name="T11" fmla="*/ 52 h 314"/>
                <a:gd name="T12" fmla="*/ 76 w 279"/>
                <a:gd name="T13" fmla="*/ 82 h 314"/>
                <a:gd name="T14" fmla="*/ 153 w 279"/>
                <a:gd name="T15" fmla="*/ 116 h 314"/>
                <a:gd name="T16" fmla="*/ 176 w 279"/>
                <a:gd name="T17" fmla="*/ 126 h 314"/>
                <a:gd name="T18" fmla="*/ 182 w 279"/>
                <a:gd name="T19" fmla="*/ 137 h 314"/>
                <a:gd name="T20" fmla="*/ 182 w 279"/>
                <a:gd name="T21" fmla="*/ 147 h 314"/>
                <a:gd name="T22" fmla="*/ 152 w 279"/>
                <a:gd name="T23" fmla="*/ 184 h 314"/>
                <a:gd name="T24" fmla="*/ 99 w 279"/>
                <a:gd name="T25" fmla="*/ 219 h 314"/>
                <a:gd name="T26" fmla="*/ 0 w 279"/>
                <a:gd name="T27" fmla="*/ 270 h 314"/>
                <a:gd name="T28" fmla="*/ 90 w 279"/>
                <a:gd name="T29" fmla="*/ 314 h 314"/>
                <a:gd name="T30" fmla="*/ 147 w 279"/>
                <a:gd name="T31" fmla="*/ 291 h 314"/>
                <a:gd name="T32" fmla="*/ 274 w 279"/>
                <a:gd name="T33" fmla="*/ 149 h 314"/>
                <a:gd name="T34" fmla="*/ 113 w 279"/>
                <a:gd name="T35" fmla="*/ 38 h 314"/>
                <a:gd name="T36" fmla="*/ 100 w 279"/>
                <a:gd name="T37" fmla="*/ 31 h 314"/>
                <a:gd name="T38" fmla="*/ 113 w 279"/>
                <a:gd name="T39" fmla="*/ 23 h 314"/>
                <a:gd name="T40" fmla="*/ 127 w 279"/>
                <a:gd name="T41" fmla="*/ 31 h 314"/>
                <a:gd name="T42" fmla="*/ 113 w 279"/>
                <a:gd name="T43" fmla="*/ 38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314">
                  <a:moveTo>
                    <a:pt x="274" y="149"/>
                  </a:moveTo>
                  <a:cubicBezTo>
                    <a:pt x="269" y="102"/>
                    <a:pt x="236" y="69"/>
                    <a:pt x="227" y="63"/>
                  </a:cubicBezTo>
                  <a:cubicBezTo>
                    <a:pt x="218" y="58"/>
                    <a:pt x="223" y="50"/>
                    <a:pt x="209" y="34"/>
                  </a:cubicBezTo>
                  <a:cubicBezTo>
                    <a:pt x="195" y="18"/>
                    <a:pt x="158" y="0"/>
                    <a:pt x="111" y="1"/>
                  </a:cubicBezTo>
                  <a:cubicBezTo>
                    <a:pt x="64" y="2"/>
                    <a:pt x="51" y="44"/>
                    <a:pt x="56" y="46"/>
                  </a:cubicBezTo>
                  <a:cubicBezTo>
                    <a:pt x="60" y="48"/>
                    <a:pt x="61" y="52"/>
                    <a:pt x="61" y="52"/>
                  </a:cubicBezTo>
                  <a:cubicBezTo>
                    <a:pt x="50" y="51"/>
                    <a:pt x="53" y="65"/>
                    <a:pt x="76" y="82"/>
                  </a:cubicBezTo>
                  <a:cubicBezTo>
                    <a:pt x="99" y="100"/>
                    <a:pt x="141" y="120"/>
                    <a:pt x="153" y="116"/>
                  </a:cubicBezTo>
                  <a:cubicBezTo>
                    <a:pt x="162" y="114"/>
                    <a:pt x="171" y="118"/>
                    <a:pt x="176" y="126"/>
                  </a:cubicBezTo>
                  <a:cubicBezTo>
                    <a:pt x="179" y="129"/>
                    <a:pt x="181" y="133"/>
                    <a:pt x="182" y="137"/>
                  </a:cubicBezTo>
                  <a:cubicBezTo>
                    <a:pt x="182" y="140"/>
                    <a:pt x="183" y="144"/>
                    <a:pt x="182" y="147"/>
                  </a:cubicBezTo>
                  <a:cubicBezTo>
                    <a:pt x="179" y="164"/>
                    <a:pt x="163" y="175"/>
                    <a:pt x="152" y="184"/>
                  </a:cubicBezTo>
                  <a:cubicBezTo>
                    <a:pt x="134" y="196"/>
                    <a:pt x="116" y="207"/>
                    <a:pt x="99" y="219"/>
                  </a:cubicBezTo>
                  <a:cubicBezTo>
                    <a:pt x="78" y="233"/>
                    <a:pt x="42" y="251"/>
                    <a:pt x="0" y="270"/>
                  </a:cubicBezTo>
                  <a:cubicBezTo>
                    <a:pt x="29" y="284"/>
                    <a:pt x="60" y="298"/>
                    <a:pt x="90" y="314"/>
                  </a:cubicBezTo>
                  <a:cubicBezTo>
                    <a:pt x="109" y="306"/>
                    <a:pt x="129" y="299"/>
                    <a:pt x="147" y="291"/>
                  </a:cubicBezTo>
                  <a:cubicBezTo>
                    <a:pt x="229" y="258"/>
                    <a:pt x="279" y="196"/>
                    <a:pt x="274" y="149"/>
                  </a:cubicBezTo>
                  <a:close/>
                  <a:moveTo>
                    <a:pt x="113" y="38"/>
                  </a:moveTo>
                  <a:cubicBezTo>
                    <a:pt x="106" y="38"/>
                    <a:pt x="100" y="35"/>
                    <a:pt x="100" y="31"/>
                  </a:cubicBezTo>
                  <a:cubicBezTo>
                    <a:pt x="100" y="27"/>
                    <a:pt x="106" y="23"/>
                    <a:pt x="113" y="23"/>
                  </a:cubicBezTo>
                  <a:cubicBezTo>
                    <a:pt x="121" y="23"/>
                    <a:pt x="127" y="27"/>
                    <a:pt x="127" y="31"/>
                  </a:cubicBezTo>
                  <a:cubicBezTo>
                    <a:pt x="127" y="35"/>
                    <a:pt x="121" y="38"/>
                    <a:pt x="113" y="3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227">
              <a:extLst>
                <a:ext uri="{FF2B5EF4-FFF2-40B4-BE49-F238E27FC236}">
                  <a16:creationId xmlns:a16="http://schemas.microsoft.com/office/drawing/2014/main" xmlns="" id="{EF514633-6B8E-4E69-8F65-813E7B9D1865}"/>
                </a:ext>
              </a:extLst>
            </p:cNvPr>
            <p:cNvSpPr>
              <a:spLocks/>
            </p:cNvSpPr>
            <p:nvPr/>
          </p:nvSpPr>
          <p:spPr bwMode="auto">
            <a:xfrm>
              <a:off x="1108075" y="1970088"/>
              <a:ext cx="161925" cy="312738"/>
            </a:xfrm>
            <a:custGeom>
              <a:avLst/>
              <a:gdLst>
                <a:gd name="T0" fmla="*/ 55 w 151"/>
                <a:gd name="T1" fmla="*/ 1 h 292"/>
                <a:gd name="T2" fmla="*/ 53 w 151"/>
                <a:gd name="T3" fmla="*/ 0 h 292"/>
                <a:gd name="T4" fmla="*/ 36 w 151"/>
                <a:gd name="T5" fmla="*/ 11 h 292"/>
                <a:gd name="T6" fmla="*/ 2 w 151"/>
                <a:gd name="T7" fmla="*/ 33 h 292"/>
                <a:gd name="T8" fmla="*/ 87 w 151"/>
                <a:gd name="T9" fmla="*/ 138 h 292"/>
                <a:gd name="T10" fmla="*/ 0 w 151"/>
                <a:gd name="T11" fmla="*/ 259 h 292"/>
                <a:gd name="T12" fmla="*/ 13 w 151"/>
                <a:gd name="T13" fmla="*/ 272 h 292"/>
                <a:gd name="T14" fmla="*/ 33 w 151"/>
                <a:gd name="T15" fmla="*/ 292 h 292"/>
                <a:gd name="T16" fmla="*/ 53 w 151"/>
                <a:gd name="T17" fmla="*/ 275 h 292"/>
                <a:gd name="T18" fmla="*/ 146 w 151"/>
                <a:gd name="T19" fmla="*/ 138 h 292"/>
                <a:gd name="T20" fmla="*/ 55 w 151"/>
                <a:gd name="T21" fmla="*/ 1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1" h="292">
                  <a:moveTo>
                    <a:pt x="55" y="1"/>
                  </a:moveTo>
                  <a:cubicBezTo>
                    <a:pt x="54" y="1"/>
                    <a:pt x="54" y="0"/>
                    <a:pt x="53" y="0"/>
                  </a:cubicBezTo>
                  <a:cubicBezTo>
                    <a:pt x="47" y="3"/>
                    <a:pt x="42" y="7"/>
                    <a:pt x="36" y="11"/>
                  </a:cubicBezTo>
                  <a:cubicBezTo>
                    <a:pt x="24" y="19"/>
                    <a:pt x="12" y="26"/>
                    <a:pt x="2" y="33"/>
                  </a:cubicBezTo>
                  <a:cubicBezTo>
                    <a:pt x="56" y="71"/>
                    <a:pt x="85" y="100"/>
                    <a:pt x="87" y="138"/>
                  </a:cubicBezTo>
                  <a:cubicBezTo>
                    <a:pt x="88" y="168"/>
                    <a:pt x="46" y="213"/>
                    <a:pt x="0" y="259"/>
                  </a:cubicBezTo>
                  <a:cubicBezTo>
                    <a:pt x="4" y="263"/>
                    <a:pt x="8" y="268"/>
                    <a:pt x="13" y="272"/>
                  </a:cubicBezTo>
                  <a:cubicBezTo>
                    <a:pt x="19" y="279"/>
                    <a:pt x="26" y="285"/>
                    <a:pt x="33" y="292"/>
                  </a:cubicBezTo>
                  <a:cubicBezTo>
                    <a:pt x="41" y="285"/>
                    <a:pt x="47" y="280"/>
                    <a:pt x="53" y="275"/>
                  </a:cubicBezTo>
                  <a:cubicBezTo>
                    <a:pt x="85" y="248"/>
                    <a:pt x="142" y="187"/>
                    <a:pt x="146" y="138"/>
                  </a:cubicBezTo>
                  <a:cubicBezTo>
                    <a:pt x="151" y="90"/>
                    <a:pt x="103" y="37"/>
                    <a:pt x="55" y="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228">
              <a:extLst>
                <a:ext uri="{FF2B5EF4-FFF2-40B4-BE49-F238E27FC236}">
                  <a16:creationId xmlns:a16="http://schemas.microsoft.com/office/drawing/2014/main" xmlns="" id="{704A41CA-499A-4E56-AA1F-F30822F83266}"/>
                </a:ext>
              </a:extLst>
            </p:cNvPr>
            <p:cNvSpPr>
              <a:spLocks noEditPoints="1"/>
            </p:cNvSpPr>
            <p:nvPr/>
          </p:nvSpPr>
          <p:spPr bwMode="auto">
            <a:xfrm>
              <a:off x="785813" y="1327150"/>
              <a:ext cx="538163" cy="1454150"/>
            </a:xfrm>
            <a:custGeom>
              <a:avLst/>
              <a:gdLst>
                <a:gd name="T0" fmla="*/ 419 w 503"/>
                <a:gd name="T1" fmla="*/ 340 h 1361"/>
                <a:gd name="T2" fmla="*/ 180 w 503"/>
                <a:gd name="T3" fmla="*/ 219 h 1361"/>
                <a:gd name="T4" fmla="*/ 128 w 503"/>
                <a:gd name="T5" fmla="*/ 184 h 1361"/>
                <a:gd name="T6" fmla="*/ 97 w 503"/>
                <a:gd name="T7" fmla="*/ 147 h 1361"/>
                <a:gd name="T8" fmla="*/ 97 w 503"/>
                <a:gd name="T9" fmla="*/ 137 h 1361"/>
                <a:gd name="T10" fmla="*/ 103 w 503"/>
                <a:gd name="T11" fmla="*/ 126 h 1361"/>
                <a:gd name="T12" fmla="*/ 126 w 503"/>
                <a:gd name="T13" fmla="*/ 116 h 1361"/>
                <a:gd name="T14" fmla="*/ 203 w 503"/>
                <a:gd name="T15" fmla="*/ 82 h 1361"/>
                <a:gd name="T16" fmla="*/ 218 w 503"/>
                <a:gd name="T17" fmla="*/ 52 h 1361"/>
                <a:gd name="T18" fmla="*/ 223 w 503"/>
                <a:gd name="T19" fmla="*/ 46 h 1361"/>
                <a:gd name="T20" fmla="*/ 168 w 503"/>
                <a:gd name="T21" fmla="*/ 1 h 1361"/>
                <a:gd name="T22" fmla="*/ 70 w 503"/>
                <a:gd name="T23" fmla="*/ 34 h 1361"/>
                <a:gd name="T24" fmla="*/ 52 w 503"/>
                <a:gd name="T25" fmla="*/ 63 h 1361"/>
                <a:gd name="T26" fmla="*/ 5 w 503"/>
                <a:gd name="T27" fmla="*/ 149 h 1361"/>
                <a:gd name="T28" fmla="*/ 132 w 503"/>
                <a:gd name="T29" fmla="*/ 291 h 1361"/>
                <a:gd name="T30" fmla="*/ 352 w 503"/>
                <a:gd name="T31" fmla="*/ 377 h 1361"/>
                <a:gd name="T32" fmla="*/ 402 w 503"/>
                <a:gd name="T33" fmla="*/ 479 h 1361"/>
                <a:gd name="T34" fmla="*/ 229 w 503"/>
                <a:gd name="T35" fmla="*/ 603 h 1361"/>
                <a:gd name="T36" fmla="*/ 138 w 503"/>
                <a:gd name="T37" fmla="*/ 740 h 1361"/>
                <a:gd name="T38" fmla="*/ 231 w 503"/>
                <a:gd name="T39" fmla="*/ 877 h 1361"/>
                <a:gd name="T40" fmla="*/ 354 w 503"/>
                <a:gd name="T41" fmla="*/ 1002 h 1361"/>
                <a:gd name="T42" fmla="*/ 340 w 503"/>
                <a:gd name="T43" fmla="*/ 1097 h 1361"/>
                <a:gd name="T44" fmla="*/ 332 w 503"/>
                <a:gd name="T45" fmla="*/ 1107 h 1361"/>
                <a:gd name="T46" fmla="*/ 288 w 503"/>
                <a:gd name="T47" fmla="*/ 1164 h 1361"/>
                <a:gd name="T48" fmla="*/ 251 w 503"/>
                <a:gd name="T49" fmla="*/ 1237 h 1361"/>
                <a:gd name="T50" fmla="*/ 244 w 503"/>
                <a:gd name="T51" fmla="*/ 1279 h 1361"/>
                <a:gd name="T52" fmla="*/ 244 w 503"/>
                <a:gd name="T53" fmla="*/ 1302 h 1361"/>
                <a:gd name="T54" fmla="*/ 256 w 503"/>
                <a:gd name="T55" fmla="*/ 1345 h 1361"/>
                <a:gd name="T56" fmla="*/ 265 w 503"/>
                <a:gd name="T57" fmla="*/ 1360 h 1361"/>
                <a:gd name="T58" fmla="*/ 253 w 503"/>
                <a:gd name="T59" fmla="*/ 1313 h 1361"/>
                <a:gd name="T60" fmla="*/ 290 w 503"/>
                <a:gd name="T61" fmla="*/ 1200 h 1361"/>
                <a:gd name="T62" fmla="*/ 396 w 503"/>
                <a:gd name="T63" fmla="*/ 1077 h 1361"/>
                <a:gd name="T64" fmla="*/ 363 w 503"/>
                <a:gd name="T65" fmla="*/ 941 h 1361"/>
                <a:gd name="T66" fmla="*/ 197 w 503"/>
                <a:gd name="T67" fmla="*/ 740 h 1361"/>
                <a:gd name="T68" fmla="*/ 331 w 503"/>
                <a:gd name="T69" fmla="*/ 603 h 1361"/>
                <a:gd name="T70" fmla="*/ 435 w 503"/>
                <a:gd name="T71" fmla="*/ 537 h 1361"/>
                <a:gd name="T72" fmla="*/ 500 w 503"/>
                <a:gd name="T73" fmla="*/ 434 h 1361"/>
                <a:gd name="T74" fmla="*/ 419 w 503"/>
                <a:gd name="T75" fmla="*/ 340 h 1361"/>
                <a:gd name="T76" fmla="*/ 166 w 503"/>
                <a:gd name="T77" fmla="*/ 23 h 1361"/>
                <a:gd name="T78" fmla="*/ 179 w 503"/>
                <a:gd name="T79" fmla="*/ 31 h 1361"/>
                <a:gd name="T80" fmla="*/ 166 w 503"/>
                <a:gd name="T81" fmla="*/ 38 h 1361"/>
                <a:gd name="T82" fmla="*/ 152 w 503"/>
                <a:gd name="T83" fmla="*/ 31 h 1361"/>
                <a:gd name="T84" fmla="*/ 166 w 503"/>
                <a:gd name="T85" fmla="*/ 23 h 1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03" h="1361">
                  <a:moveTo>
                    <a:pt x="419" y="340"/>
                  </a:moveTo>
                  <a:cubicBezTo>
                    <a:pt x="335" y="291"/>
                    <a:pt x="223" y="249"/>
                    <a:pt x="180" y="219"/>
                  </a:cubicBezTo>
                  <a:cubicBezTo>
                    <a:pt x="163" y="207"/>
                    <a:pt x="145" y="196"/>
                    <a:pt x="128" y="184"/>
                  </a:cubicBezTo>
                  <a:cubicBezTo>
                    <a:pt x="116" y="175"/>
                    <a:pt x="100" y="164"/>
                    <a:pt x="97" y="147"/>
                  </a:cubicBezTo>
                  <a:cubicBezTo>
                    <a:pt x="97" y="144"/>
                    <a:pt x="97" y="140"/>
                    <a:pt x="97" y="137"/>
                  </a:cubicBezTo>
                  <a:cubicBezTo>
                    <a:pt x="98" y="133"/>
                    <a:pt x="100" y="129"/>
                    <a:pt x="103" y="126"/>
                  </a:cubicBezTo>
                  <a:cubicBezTo>
                    <a:pt x="108" y="118"/>
                    <a:pt x="117" y="114"/>
                    <a:pt x="126" y="116"/>
                  </a:cubicBezTo>
                  <a:cubicBezTo>
                    <a:pt x="138" y="120"/>
                    <a:pt x="180" y="100"/>
                    <a:pt x="203" y="82"/>
                  </a:cubicBezTo>
                  <a:cubicBezTo>
                    <a:pt x="226" y="65"/>
                    <a:pt x="230" y="51"/>
                    <a:pt x="218" y="52"/>
                  </a:cubicBezTo>
                  <a:cubicBezTo>
                    <a:pt x="218" y="52"/>
                    <a:pt x="219" y="48"/>
                    <a:pt x="223" y="46"/>
                  </a:cubicBezTo>
                  <a:cubicBezTo>
                    <a:pt x="228" y="44"/>
                    <a:pt x="215" y="2"/>
                    <a:pt x="168" y="1"/>
                  </a:cubicBezTo>
                  <a:cubicBezTo>
                    <a:pt x="121" y="0"/>
                    <a:pt x="84" y="18"/>
                    <a:pt x="70" y="34"/>
                  </a:cubicBezTo>
                  <a:cubicBezTo>
                    <a:pt x="56" y="50"/>
                    <a:pt x="61" y="58"/>
                    <a:pt x="52" y="63"/>
                  </a:cubicBezTo>
                  <a:cubicBezTo>
                    <a:pt x="43" y="69"/>
                    <a:pt x="10" y="102"/>
                    <a:pt x="5" y="149"/>
                  </a:cubicBezTo>
                  <a:cubicBezTo>
                    <a:pt x="0" y="196"/>
                    <a:pt x="51" y="258"/>
                    <a:pt x="132" y="291"/>
                  </a:cubicBezTo>
                  <a:cubicBezTo>
                    <a:pt x="213" y="325"/>
                    <a:pt x="316" y="357"/>
                    <a:pt x="352" y="377"/>
                  </a:cubicBezTo>
                  <a:cubicBezTo>
                    <a:pt x="388" y="396"/>
                    <a:pt x="452" y="441"/>
                    <a:pt x="402" y="479"/>
                  </a:cubicBezTo>
                  <a:cubicBezTo>
                    <a:pt x="352" y="516"/>
                    <a:pt x="277" y="567"/>
                    <a:pt x="229" y="603"/>
                  </a:cubicBezTo>
                  <a:cubicBezTo>
                    <a:pt x="181" y="639"/>
                    <a:pt x="133" y="692"/>
                    <a:pt x="138" y="740"/>
                  </a:cubicBezTo>
                  <a:cubicBezTo>
                    <a:pt x="142" y="789"/>
                    <a:pt x="199" y="850"/>
                    <a:pt x="231" y="877"/>
                  </a:cubicBezTo>
                  <a:cubicBezTo>
                    <a:pt x="263" y="904"/>
                    <a:pt x="346" y="979"/>
                    <a:pt x="354" y="1002"/>
                  </a:cubicBezTo>
                  <a:cubicBezTo>
                    <a:pt x="361" y="1026"/>
                    <a:pt x="377" y="1046"/>
                    <a:pt x="340" y="1097"/>
                  </a:cubicBezTo>
                  <a:cubicBezTo>
                    <a:pt x="338" y="1101"/>
                    <a:pt x="335" y="1104"/>
                    <a:pt x="332" y="1107"/>
                  </a:cubicBezTo>
                  <a:cubicBezTo>
                    <a:pt x="318" y="1126"/>
                    <a:pt x="302" y="1145"/>
                    <a:pt x="288" y="1164"/>
                  </a:cubicBezTo>
                  <a:cubicBezTo>
                    <a:pt x="273" y="1187"/>
                    <a:pt x="260" y="1211"/>
                    <a:pt x="251" y="1237"/>
                  </a:cubicBezTo>
                  <a:cubicBezTo>
                    <a:pt x="247" y="1251"/>
                    <a:pt x="244" y="1265"/>
                    <a:pt x="244" y="1279"/>
                  </a:cubicBezTo>
                  <a:cubicBezTo>
                    <a:pt x="243" y="1287"/>
                    <a:pt x="243" y="1295"/>
                    <a:pt x="244" y="1302"/>
                  </a:cubicBezTo>
                  <a:cubicBezTo>
                    <a:pt x="245" y="1317"/>
                    <a:pt x="249" y="1332"/>
                    <a:pt x="256" y="1345"/>
                  </a:cubicBezTo>
                  <a:cubicBezTo>
                    <a:pt x="260" y="1353"/>
                    <a:pt x="264" y="1361"/>
                    <a:pt x="265" y="1360"/>
                  </a:cubicBezTo>
                  <a:cubicBezTo>
                    <a:pt x="266" y="1359"/>
                    <a:pt x="255" y="1327"/>
                    <a:pt x="253" y="1313"/>
                  </a:cubicBezTo>
                  <a:cubicBezTo>
                    <a:pt x="250" y="1289"/>
                    <a:pt x="256" y="1244"/>
                    <a:pt x="290" y="1200"/>
                  </a:cubicBezTo>
                  <a:cubicBezTo>
                    <a:pt x="324" y="1156"/>
                    <a:pt x="383" y="1110"/>
                    <a:pt x="396" y="1077"/>
                  </a:cubicBezTo>
                  <a:cubicBezTo>
                    <a:pt x="409" y="1044"/>
                    <a:pt x="426" y="1010"/>
                    <a:pt x="363" y="941"/>
                  </a:cubicBezTo>
                  <a:cubicBezTo>
                    <a:pt x="301" y="872"/>
                    <a:pt x="195" y="788"/>
                    <a:pt x="197" y="740"/>
                  </a:cubicBezTo>
                  <a:cubicBezTo>
                    <a:pt x="199" y="692"/>
                    <a:pt x="246" y="658"/>
                    <a:pt x="331" y="603"/>
                  </a:cubicBezTo>
                  <a:cubicBezTo>
                    <a:pt x="365" y="581"/>
                    <a:pt x="401" y="560"/>
                    <a:pt x="435" y="537"/>
                  </a:cubicBezTo>
                  <a:cubicBezTo>
                    <a:pt x="470" y="512"/>
                    <a:pt x="503" y="480"/>
                    <a:pt x="500" y="434"/>
                  </a:cubicBezTo>
                  <a:cubicBezTo>
                    <a:pt x="498" y="389"/>
                    <a:pt x="454" y="360"/>
                    <a:pt x="419" y="340"/>
                  </a:cubicBezTo>
                  <a:close/>
                  <a:moveTo>
                    <a:pt x="166" y="23"/>
                  </a:moveTo>
                  <a:cubicBezTo>
                    <a:pt x="173" y="23"/>
                    <a:pt x="179" y="27"/>
                    <a:pt x="179" y="31"/>
                  </a:cubicBezTo>
                  <a:cubicBezTo>
                    <a:pt x="179" y="35"/>
                    <a:pt x="173" y="38"/>
                    <a:pt x="166" y="38"/>
                  </a:cubicBezTo>
                  <a:cubicBezTo>
                    <a:pt x="158" y="38"/>
                    <a:pt x="152" y="35"/>
                    <a:pt x="152" y="31"/>
                  </a:cubicBezTo>
                  <a:cubicBezTo>
                    <a:pt x="152" y="27"/>
                    <a:pt x="158" y="23"/>
                    <a:pt x="166" y="2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0" name="Date Placeholder 43">
            <a:extLst>
              <a:ext uri="{FF2B5EF4-FFF2-40B4-BE49-F238E27FC236}">
                <a16:creationId xmlns:a16="http://schemas.microsoft.com/office/drawing/2014/main" xmlns="" id="{58852269-B480-488E-A038-01A3EC0A14EA}"/>
              </a:ext>
            </a:extLst>
          </p:cNvPr>
          <p:cNvSpPr>
            <a:spLocks noGrp="1"/>
          </p:cNvSpPr>
          <p:nvPr>
            <p:ph type="dt" sz="half" idx="10"/>
          </p:nvPr>
        </p:nvSpPr>
        <p:spPr>
          <a:xfrm>
            <a:off x="514350" y="6356350"/>
            <a:ext cx="2743200" cy="365125"/>
          </a:xfrm>
        </p:spPr>
        <p:txBody>
          <a:bodyPr/>
          <a:lstStyle/>
          <a:p>
            <a:fld id="{0F517798-5E39-4253-8B0C-A8ECDE603CB1}" type="datetime1">
              <a:rPr lang="en-US" smtClean="0"/>
              <a:pPr/>
              <a:t>2/25/2019</a:t>
            </a:fld>
            <a:endParaRPr lang="en-US" dirty="0"/>
          </a:p>
        </p:txBody>
      </p:sp>
      <p:sp>
        <p:nvSpPr>
          <p:cNvPr id="31" name="Slide Number Placeholder 38">
            <a:extLst>
              <a:ext uri="{FF2B5EF4-FFF2-40B4-BE49-F238E27FC236}">
                <a16:creationId xmlns:a16="http://schemas.microsoft.com/office/drawing/2014/main" xmlns="" id="{8D155CF3-C33F-447A-A7F9-3910DBCAFF1D}"/>
              </a:ext>
            </a:extLst>
          </p:cNvPr>
          <p:cNvSpPr>
            <a:spLocks noGrp="1"/>
          </p:cNvSpPr>
          <p:nvPr>
            <p:ph type="sldNum" sz="quarter" idx="12"/>
          </p:nvPr>
        </p:nvSpPr>
        <p:spPr>
          <a:xfrm>
            <a:off x="11179635" y="6435246"/>
            <a:ext cx="419984" cy="365125"/>
          </a:xfrm>
        </p:spPr>
        <p:txBody>
          <a:bodyPr/>
          <a:lstStyle/>
          <a:p>
            <a:pPr algn="ctr"/>
            <a:fld id="{B4B9BCA1-DEDB-4768-B0C2-9E03C02986FE}" type="slidenum">
              <a:rPr lang="en-US" smtClean="0">
                <a:solidFill>
                  <a:schemeClr val="bg1"/>
                </a:solidFill>
              </a:rPr>
              <a:pPr algn="ctr"/>
              <a:t>3</a:t>
            </a:fld>
            <a:endParaRPr lang="en-US" dirty="0">
              <a:solidFill>
                <a:schemeClr val="bg1"/>
              </a:solidFill>
            </a:endParaRPr>
          </a:p>
        </p:txBody>
      </p:sp>
      <p:grpSp>
        <p:nvGrpSpPr>
          <p:cNvPr id="244" name="Group 243">
            <a:extLst>
              <a:ext uri="{FF2B5EF4-FFF2-40B4-BE49-F238E27FC236}">
                <a16:creationId xmlns:a16="http://schemas.microsoft.com/office/drawing/2014/main" xmlns="" id="{52C49FD2-79BE-470A-9E4C-17D7DFCAD716}"/>
              </a:ext>
            </a:extLst>
          </p:cNvPr>
          <p:cNvGrpSpPr/>
          <p:nvPr/>
        </p:nvGrpSpPr>
        <p:grpSpPr>
          <a:xfrm>
            <a:off x="828617" y="2080637"/>
            <a:ext cx="10510575" cy="5071448"/>
            <a:chOff x="974736" y="953903"/>
            <a:chExt cx="10510575" cy="5071448"/>
          </a:xfrm>
        </p:grpSpPr>
        <p:grpSp>
          <p:nvGrpSpPr>
            <p:cNvPr id="242" name="Group 241">
              <a:extLst>
                <a:ext uri="{FF2B5EF4-FFF2-40B4-BE49-F238E27FC236}">
                  <a16:creationId xmlns:a16="http://schemas.microsoft.com/office/drawing/2014/main" xmlns="" id="{D6F50761-6283-43A8-A08E-BAFA85938BD3}"/>
                </a:ext>
              </a:extLst>
            </p:cNvPr>
            <p:cNvGrpSpPr/>
            <p:nvPr/>
          </p:nvGrpSpPr>
          <p:grpSpPr>
            <a:xfrm>
              <a:off x="8033868" y="1558315"/>
              <a:ext cx="1662469" cy="4456635"/>
              <a:chOff x="8066709" y="1568716"/>
              <a:chExt cx="1662469" cy="4456635"/>
            </a:xfrm>
          </p:grpSpPr>
          <p:sp>
            <p:nvSpPr>
              <p:cNvPr id="188" name="Rectangle: Rounded Corners 187">
                <a:extLst>
                  <a:ext uri="{FF2B5EF4-FFF2-40B4-BE49-F238E27FC236}">
                    <a16:creationId xmlns:a16="http://schemas.microsoft.com/office/drawing/2014/main" xmlns="" id="{D3714B66-3830-485D-A20D-9B4E2FE4B635}"/>
                  </a:ext>
                </a:extLst>
              </p:cNvPr>
              <p:cNvSpPr/>
              <p:nvPr/>
            </p:nvSpPr>
            <p:spPr>
              <a:xfrm>
                <a:off x="8066709" y="1619910"/>
                <a:ext cx="1662469" cy="260647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9" name="Rectangle: Rounded Corners 188">
                <a:extLst>
                  <a:ext uri="{FF2B5EF4-FFF2-40B4-BE49-F238E27FC236}">
                    <a16:creationId xmlns:a16="http://schemas.microsoft.com/office/drawing/2014/main" xmlns="" id="{5DE261D2-3608-445D-969E-5078E471C148}"/>
                  </a:ext>
                </a:extLst>
              </p:cNvPr>
              <p:cNvSpPr/>
              <p:nvPr/>
            </p:nvSpPr>
            <p:spPr>
              <a:xfrm>
                <a:off x="8066709" y="1568716"/>
                <a:ext cx="1662469" cy="397358"/>
              </a:xfrm>
              <a:prstGeom prst="roundRect">
                <a:avLst>
                  <a:gd name="adj" fmla="val 50000"/>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0" name="Rectangle 169">
                <a:extLst>
                  <a:ext uri="{FF2B5EF4-FFF2-40B4-BE49-F238E27FC236}">
                    <a16:creationId xmlns:a16="http://schemas.microsoft.com/office/drawing/2014/main" xmlns="" id="{DDF9441F-522B-4E13-829B-D569041C244F}"/>
                  </a:ext>
                </a:extLst>
              </p:cNvPr>
              <p:cNvSpPr/>
              <p:nvPr/>
            </p:nvSpPr>
            <p:spPr>
              <a:xfrm>
                <a:off x="8149122" y="2007358"/>
                <a:ext cx="1497643" cy="1169551"/>
              </a:xfrm>
              <a:prstGeom prst="rect">
                <a:avLst/>
              </a:prstGeom>
            </p:spPr>
            <p:txBody>
              <a:bodyPr wrap="square">
                <a:spAutoFit/>
              </a:bodyPr>
              <a:lstStyle/>
              <a:p>
                <a:pPr algn="ctr"/>
                <a:r>
                  <a:rPr lang="en-US" sz="1400" dirty="0" smtClean="0">
                    <a:solidFill>
                      <a:schemeClr val="bg1"/>
                    </a:solidFill>
                    <a:latin typeface="Georgia"/>
                  </a:rPr>
                  <a:t>Immunosuppressant medicines are drugs that reduce, or suppress,</a:t>
                </a:r>
                <a:endParaRPr lang="id-ID" sz="1400" dirty="0">
                  <a:solidFill>
                    <a:schemeClr val="bg1"/>
                  </a:solidFill>
                </a:endParaRPr>
              </a:p>
            </p:txBody>
          </p:sp>
          <p:sp>
            <p:nvSpPr>
              <p:cNvPr id="171" name="Rectangle 170">
                <a:extLst>
                  <a:ext uri="{FF2B5EF4-FFF2-40B4-BE49-F238E27FC236}">
                    <a16:creationId xmlns:a16="http://schemas.microsoft.com/office/drawing/2014/main" xmlns="" id="{797F9AA7-8622-4249-9D53-CBC7EB4EDCA1}"/>
                  </a:ext>
                </a:extLst>
              </p:cNvPr>
              <p:cNvSpPr/>
              <p:nvPr/>
            </p:nvSpPr>
            <p:spPr>
              <a:xfrm>
                <a:off x="8156935" y="4209469"/>
                <a:ext cx="1482017" cy="1815882"/>
              </a:xfrm>
              <a:prstGeom prst="rect">
                <a:avLst/>
              </a:prstGeom>
            </p:spPr>
            <p:txBody>
              <a:bodyPr wrap="square">
                <a:spAutoFit/>
              </a:bodyPr>
              <a:lstStyle/>
              <a:p>
                <a:pPr algn="ctr"/>
                <a:r>
                  <a:rPr lang="id-ID" sz="1400" dirty="0">
                    <a:solidFill>
                      <a:schemeClr val="bg1"/>
                    </a:solidFill>
                  </a:rPr>
                  <a:t>Pellentesque accumsan urna nibh, euismod sagittis quam tincidunt a. Proin ut risus ac sapien laoreet pulvinar. </a:t>
                </a:r>
              </a:p>
            </p:txBody>
          </p:sp>
          <p:sp>
            <p:nvSpPr>
              <p:cNvPr id="86" name="TextBox 85">
                <a:extLst>
                  <a:ext uri="{FF2B5EF4-FFF2-40B4-BE49-F238E27FC236}">
                    <a16:creationId xmlns:a16="http://schemas.microsoft.com/office/drawing/2014/main" xmlns="" id="{EA8B9E89-EF82-4339-A6BE-15AD4DA87545}"/>
                  </a:ext>
                </a:extLst>
              </p:cNvPr>
              <p:cNvSpPr txBox="1"/>
              <p:nvPr/>
            </p:nvSpPr>
            <p:spPr>
              <a:xfrm>
                <a:off x="8447269" y="1613507"/>
                <a:ext cx="898003" cy="307777"/>
              </a:xfrm>
              <a:prstGeom prst="rect">
                <a:avLst/>
              </a:prstGeom>
              <a:noFill/>
            </p:spPr>
            <p:txBody>
              <a:bodyPr wrap="none" rtlCol="0">
                <a:spAutoFit/>
              </a:bodyPr>
              <a:lstStyle/>
              <a:p>
                <a:r>
                  <a:rPr lang="en-US" sz="1400" b="1" dirty="0" err="1" smtClean="0">
                    <a:solidFill>
                      <a:schemeClr val="accent1"/>
                    </a:solidFill>
                  </a:rPr>
                  <a:t>Immuno</a:t>
                </a:r>
                <a:endParaRPr lang="id-ID" sz="1400" b="1" dirty="0">
                  <a:solidFill>
                    <a:schemeClr val="accent1"/>
                  </a:solidFill>
                </a:endParaRPr>
              </a:p>
            </p:txBody>
          </p:sp>
          <p:cxnSp>
            <p:nvCxnSpPr>
              <p:cNvPr id="194" name="Straight Connector 193">
                <a:extLst>
                  <a:ext uri="{FF2B5EF4-FFF2-40B4-BE49-F238E27FC236}">
                    <a16:creationId xmlns:a16="http://schemas.microsoft.com/office/drawing/2014/main" xmlns="" id="{420A9748-F64A-4085-BBF3-6C6EFF00A330}"/>
                  </a:ext>
                </a:extLst>
              </p:cNvPr>
              <p:cNvCxnSpPr>
                <a:cxnSpLocks/>
              </p:cNvCxnSpPr>
              <p:nvPr/>
            </p:nvCxnSpPr>
            <p:spPr>
              <a:xfrm>
                <a:off x="8300984" y="4124076"/>
                <a:ext cx="1193919"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243" name="Group 242">
              <a:extLst>
                <a:ext uri="{FF2B5EF4-FFF2-40B4-BE49-F238E27FC236}">
                  <a16:creationId xmlns:a16="http://schemas.microsoft.com/office/drawing/2014/main" xmlns="" id="{8335066F-705E-4BDC-81DC-380A521796E4}"/>
                </a:ext>
              </a:extLst>
            </p:cNvPr>
            <p:cNvGrpSpPr/>
            <p:nvPr/>
          </p:nvGrpSpPr>
          <p:grpSpPr>
            <a:xfrm>
              <a:off x="9822842" y="1568716"/>
              <a:ext cx="1662469" cy="4456635"/>
              <a:chOff x="9822842" y="1568716"/>
              <a:chExt cx="1662469" cy="4456635"/>
            </a:xfrm>
          </p:grpSpPr>
          <p:sp>
            <p:nvSpPr>
              <p:cNvPr id="184" name="Rectangle: Rounded Corners 183">
                <a:extLst>
                  <a:ext uri="{FF2B5EF4-FFF2-40B4-BE49-F238E27FC236}">
                    <a16:creationId xmlns:a16="http://schemas.microsoft.com/office/drawing/2014/main" xmlns="" id="{CC8412EB-38B1-4BE9-9155-4BAE7095BC56}"/>
                  </a:ext>
                </a:extLst>
              </p:cNvPr>
              <p:cNvSpPr/>
              <p:nvPr/>
            </p:nvSpPr>
            <p:spPr>
              <a:xfrm>
                <a:off x="9822842" y="1619910"/>
                <a:ext cx="1662469" cy="2609139"/>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5" name="Rectangle: Rounded Corners 184">
                <a:extLst>
                  <a:ext uri="{FF2B5EF4-FFF2-40B4-BE49-F238E27FC236}">
                    <a16:creationId xmlns:a16="http://schemas.microsoft.com/office/drawing/2014/main" xmlns="" id="{8ADE934D-D75C-4770-9EDA-15EF345583C1}"/>
                  </a:ext>
                </a:extLst>
              </p:cNvPr>
              <p:cNvSpPr/>
              <p:nvPr/>
            </p:nvSpPr>
            <p:spPr>
              <a:xfrm>
                <a:off x="9822842" y="1568716"/>
                <a:ext cx="1662469" cy="397358"/>
              </a:xfrm>
              <a:prstGeom prst="roundRect">
                <a:avLst>
                  <a:gd name="adj" fmla="val 50000"/>
                </a:avLst>
              </a:prstGeom>
              <a:solidFill>
                <a:schemeClr val="bg1"/>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b="1"/>
              </a:p>
            </p:txBody>
          </p:sp>
          <p:sp>
            <p:nvSpPr>
              <p:cNvPr id="172" name="Rectangle 171">
                <a:extLst>
                  <a:ext uri="{FF2B5EF4-FFF2-40B4-BE49-F238E27FC236}">
                    <a16:creationId xmlns:a16="http://schemas.microsoft.com/office/drawing/2014/main" xmlns="" id="{FA39C8BB-F507-4FA3-8DCC-50DBF0BDD772}"/>
                  </a:ext>
                </a:extLst>
              </p:cNvPr>
              <p:cNvSpPr/>
              <p:nvPr/>
            </p:nvSpPr>
            <p:spPr>
              <a:xfrm>
                <a:off x="9905255" y="2007358"/>
                <a:ext cx="1497643" cy="1815882"/>
              </a:xfrm>
              <a:prstGeom prst="rect">
                <a:avLst/>
              </a:prstGeom>
            </p:spPr>
            <p:txBody>
              <a:bodyPr wrap="square">
                <a:spAutoFit/>
              </a:bodyPr>
              <a:lstStyle/>
              <a:p>
                <a:pPr algn="ctr"/>
                <a:r>
                  <a:rPr lang="en-US" sz="1400" dirty="0" smtClean="0">
                    <a:solidFill>
                      <a:schemeClr val="bg1"/>
                    </a:solidFill>
                    <a:latin typeface="Georgia"/>
                  </a:rPr>
                  <a:t>It is a disease that affects the body to produce insulin. Diabetes is a chronic non-communicable disease.</a:t>
                </a:r>
                <a:endParaRPr lang="id-ID" sz="1400" dirty="0">
                  <a:solidFill>
                    <a:schemeClr val="bg1"/>
                  </a:solidFill>
                </a:endParaRPr>
              </a:p>
            </p:txBody>
          </p:sp>
          <p:sp>
            <p:nvSpPr>
              <p:cNvPr id="173" name="Rectangle 172">
                <a:extLst>
                  <a:ext uri="{FF2B5EF4-FFF2-40B4-BE49-F238E27FC236}">
                    <a16:creationId xmlns:a16="http://schemas.microsoft.com/office/drawing/2014/main" xmlns="" id="{D111D075-F1D5-4CAB-9986-CB9C7435F33D}"/>
                  </a:ext>
                </a:extLst>
              </p:cNvPr>
              <p:cNvSpPr/>
              <p:nvPr/>
            </p:nvSpPr>
            <p:spPr>
              <a:xfrm>
                <a:off x="9913068" y="4209469"/>
                <a:ext cx="1482017" cy="1815882"/>
              </a:xfrm>
              <a:prstGeom prst="rect">
                <a:avLst/>
              </a:prstGeom>
            </p:spPr>
            <p:txBody>
              <a:bodyPr wrap="square">
                <a:spAutoFit/>
              </a:bodyPr>
              <a:lstStyle/>
              <a:p>
                <a:pPr algn="ctr"/>
                <a:r>
                  <a:rPr lang="id-ID" sz="1400" dirty="0">
                    <a:solidFill>
                      <a:schemeClr val="bg1"/>
                    </a:solidFill>
                  </a:rPr>
                  <a:t>Pellentesque accumsan urna nibh, euismod sagittis quam tincidunt a. Proin ut risus ac sapien laoreet pulvinar. </a:t>
                </a:r>
              </a:p>
            </p:txBody>
          </p:sp>
          <p:sp>
            <p:nvSpPr>
              <p:cNvPr id="76" name="TextBox 75">
                <a:extLst>
                  <a:ext uri="{FF2B5EF4-FFF2-40B4-BE49-F238E27FC236}">
                    <a16:creationId xmlns:a16="http://schemas.microsoft.com/office/drawing/2014/main" xmlns="" id="{DAE98E3E-85E3-43A1-A586-D4AE53883D80}"/>
                  </a:ext>
                </a:extLst>
              </p:cNvPr>
              <p:cNvSpPr txBox="1"/>
              <p:nvPr/>
            </p:nvSpPr>
            <p:spPr>
              <a:xfrm>
                <a:off x="10190540" y="1613507"/>
                <a:ext cx="931665" cy="307777"/>
              </a:xfrm>
              <a:prstGeom prst="rect">
                <a:avLst/>
              </a:prstGeom>
              <a:noFill/>
            </p:spPr>
            <p:txBody>
              <a:bodyPr wrap="none" rtlCol="0">
                <a:spAutoFit/>
              </a:bodyPr>
              <a:lstStyle/>
              <a:p>
                <a:r>
                  <a:rPr lang="en-US" sz="1400" b="1" dirty="0" smtClean="0">
                    <a:solidFill>
                      <a:schemeClr val="accent4"/>
                    </a:solidFill>
                  </a:rPr>
                  <a:t>Diabetic </a:t>
                </a:r>
                <a:endParaRPr lang="id-ID" sz="1400" b="1" dirty="0">
                  <a:solidFill>
                    <a:schemeClr val="accent4"/>
                  </a:solidFill>
                </a:endParaRPr>
              </a:p>
            </p:txBody>
          </p:sp>
          <p:cxnSp>
            <p:nvCxnSpPr>
              <p:cNvPr id="195" name="Straight Connector 194">
                <a:extLst>
                  <a:ext uri="{FF2B5EF4-FFF2-40B4-BE49-F238E27FC236}">
                    <a16:creationId xmlns:a16="http://schemas.microsoft.com/office/drawing/2014/main" xmlns="" id="{63C9BF06-A0C1-4CCE-860A-9EBF34C4AADA}"/>
                  </a:ext>
                </a:extLst>
              </p:cNvPr>
              <p:cNvCxnSpPr>
                <a:cxnSpLocks/>
              </p:cNvCxnSpPr>
              <p:nvPr/>
            </p:nvCxnSpPr>
            <p:spPr>
              <a:xfrm>
                <a:off x="10057117" y="4124076"/>
                <a:ext cx="1193919"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241" name="Group 240">
              <a:extLst>
                <a:ext uri="{FF2B5EF4-FFF2-40B4-BE49-F238E27FC236}">
                  <a16:creationId xmlns:a16="http://schemas.microsoft.com/office/drawing/2014/main" xmlns="" id="{B0F8DF03-48E8-45B2-938C-8CB913AFCB71}"/>
                </a:ext>
              </a:extLst>
            </p:cNvPr>
            <p:cNvGrpSpPr/>
            <p:nvPr/>
          </p:nvGrpSpPr>
          <p:grpSpPr>
            <a:xfrm>
              <a:off x="6269085" y="1550232"/>
              <a:ext cx="1662469" cy="4456635"/>
              <a:chOff x="6209931" y="1568716"/>
              <a:chExt cx="1662469" cy="4456635"/>
            </a:xfrm>
          </p:grpSpPr>
          <p:sp>
            <p:nvSpPr>
              <p:cNvPr id="190" name="Rectangle: Rounded Corners 189">
                <a:extLst>
                  <a:ext uri="{FF2B5EF4-FFF2-40B4-BE49-F238E27FC236}">
                    <a16:creationId xmlns:a16="http://schemas.microsoft.com/office/drawing/2014/main" xmlns="" id="{C3A070D6-CC12-46D3-8C8C-B0B7C95277DB}"/>
                  </a:ext>
                </a:extLst>
              </p:cNvPr>
              <p:cNvSpPr/>
              <p:nvPr/>
            </p:nvSpPr>
            <p:spPr>
              <a:xfrm>
                <a:off x="6209931" y="1619911"/>
                <a:ext cx="1662469" cy="266681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1" name="Rectangle: Rounded Corners 190">
                <a:extLst>
                  <a:ext uri="{FF2B5EF4-FFF2-40B4-BE49-F238E27FC236}">
                    <a16:creationId xmlns:a16="http://schemas.microsoft.com/office/drawing/2014/main" xmlns="" id="{B65410F1-8E21-443E-8049-563A65FEE9BF}"/>
                  </a:ext>
                </a:extLst>
              </p:cNvPr>
              <p:cNvSpPr/>
              <p:nvPr/>
            </p:nvSpPr>
            <p:spPr>
              <a:xfrm>
                <a:off x="6209931" y="1568716"/>
                <a:ext cx="1662469" cy="397358"/>
              </a:xfrm>
              <a:prstGeom prst="roundRect">
                <a:avLst>
                  <a:gd name="adj" fmla="val 50000"/>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b="1"/>
              </a:p>
            </p:txBody>
          </p:sp>
          <p:sp>
            <p:nvSpPr>
              <p:cNvPr id="174" name="Rectangle 173">
                <a:extLst>
                  <a:ext uri="{FF2B5EF4-FFF2-40B4-BE49-F238E27FC236}">
                    <a16:creationId xmlns:a16="http://schemas.microsoft.com/office/drawing/2014/main" xmlns="" id="{1A383CA8-0E0C-4518-B72A-9DC872D7EB6B}"/>
                  </a:ext>
                </a:extLst>
              </p:cNvPr>
              <p:cNvSpPr/>
              <p:nvPr/>
            </p:nvSpPr>
            <p:spPr>
              <a:xfrm>
                <a:off x="6292344" y="2007358"/>
                <a:ext cx="1497643" cy="1815882"/>
              </a:xfrm>
              <a:prstGeom prst="rect">
                <a:avLst/>
              </a:prstGeom>
            </p:spPr>
            <p:txBody>
              <a:bodyPr wrap="square">
                <a:spAutoFit/>
              </a:bodyPr>
              <a:lstStyle/>
              <a:p>
                <a:pPr algn="ctr"/>
                <a:r>
                  <a:rPr lang="en-US" sz="1400" dirty="0" smtClean="0">
                    <a:solidFill>
                      <a:schemeClr val="bg1"/>
                    </a:solidFill>
                    <a:latin typeface="Georgia"/>
                  </a:rPr>
                  <a:t>Arthritis is the inflammation of one or more joints, when the joints are inflamed it can cause swelling and stiffness</a:t>
                </a:r>
                <a:endParaRPr lang="id-ID" sz="1400" dirty="0">
                  <a:solidFill>
                    <a:schemeClr val="bg1"/>
                  </a:solidFill>
                </a:endParaRPr>
              </a:p>
            </p:txBody>
          </p:sp>
          <p:sp>
            <p:nvSpPr>
              <p:cNvPr id="175" name="Rectangle 174">
                <a:extLst>
                  <a:ext uri="{FF2B5EF4-FFF2-40B4-BE49-F238E27FC236}">
                    <a16:creationId xmlns:a16="http://schemas.microsoft.com/office/drawing/2014/main" xmlns="" id="{8D27AFDA-5FAA-4C99-9BF1-CBB0D965971F}"/>
                  </a:ext>
                </a:extLst>
              </p:cNvPr>
              <p:cNvSpPr/>
              <p:nvPr/>
            </p:nvSpPr>
            <p:spPr>
              <a:xfrm>
                <a:off x="6300157" y="4209469"/>
                <a:ext cx="1482017" cy="1815882"/>
              </a:xfrm>
              <a:prstGeom prst="rect">
                <a:avLst/>
              </a:prstGeom>
            </p:spPr>
            <p:txBody>
              <a:bodyPr wrap="square">
                <a:spAutoFit/>
              </a:bodyPr>
              <a:lstStyle/>
              <a:p>
                <a:pPr algn="ctr"/>
                <a:r>
                  <a:rPr lang="id-ID" sz="1400" dirty="0">
                    <a:solidFill>
                      <a:schemeClr val="bg1"/>
                    </a:solidFill>
                  </a:rPr>
                  <a:t>Pellentesque accumsan urna nibh, euismod sagittis quam tincidunt a. Proin ut risus ac sapien laoreet pulvinar. </a:t>
                </a:r>
              </a:p>
            </p:txBody>
          </p:sp>
          <p:sp>
            <p:nvSpPr>
              <p:cNvPr id="66" name="TextBox 65">
                <a:extLst>
                  <a:ext uri="{FF2B5EF4-FFF2-40B4-BE49-F238E27FC236}">
                    <a16:creationId xmlns:a16="http://schemas.microsoft.com/office/drawing/2014/main" xmlns="" id="{EF7F0A1F-3507-4FB0-BE9E-82E95E1874A6}"/>
                  </a:ext>
                </a:extLst>
              </p:cNvPr>
              <p:cNvSpPr txBox="1"/>
              <p:nvPr/>
            </p:nvSpPr>
            <p:spPr>
              <a:xfrm>
                <a:off x="6594125" y="1613507"/>
                <a:ext cx="940770" cy="307777"/>
              </a:xfrm>
              <a:prstGeom prst="rect">
                <a:avLst/>
              </a:prstGeom>
              <a:noFill/>
            </p:spPr>
            <p:txBody>
              <a:bodyPr wrap="none" rtlCol="0">
                <a:spAutoFit/>
              </a:bodyPr>
              <a:lstStyle/>
              <a:p>
                <a:r>
                  <a:rPr lang="en-US" sz="1400" b="1" dirty="0" smtClean="0">
                    <a:solidFill>
                      <a:schemeClr val="accent1"/>
                    </a:solidFill>
                  </a:rPr>
                  <a:t>Arthritis </a:t>
                </a:r>
                <a:endParaRPr lang="id-ID" sz="1400" b="1" dirty="0">
                  <a:solidFill>
                    <a:schemeClr val="accent1"/>
                  </a:solidFill>
                </a:endParaRPr>
              </a:p>
            </p:txBody>
          </p:sp>
          <p:cxnSp>
            <p:nvCxnSpPr>
              <p:cNvPr id="196" name="Straight Connector 195">
                <a:extLst>
                  <a:ext uri="{FF2B5EF4-FFF2-40B4-BE49-F238E27FC236}">
                    <a16:creationId xmlns:a16="http://schemas.microsoft.com/office/drawing/2014/main" xmlns="" id="{FECED89E-8FD5-446A-9445-749690C05C9E}"/>
                  </a:ext>
                </a:extLst>
              </p:cNvPr>
              <p:cNvCxnSpPr>
                <a:cxnSpLocks/>
              </p:cNvCxnSpPr>
              <p:nvPr/>
            </p:nvCxnSpPr>
            <p:spPr>
              <a:xfrm>
                <a:off x="6444206" y="4124076"/>
                <a:ext cx="1193919"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238" name="Group 237">
              <a:extLst>
                <a:ext uri="{FF2B5EF4-FFF2-40B4-BE49-F238E27FC236}">
                  <a16:creationId xmlns:a16="http://schemas.microsoft.com/office/drawing/2014/main" xmlns="" id="{94334E85-D47C-4982-88F7-65E9E1F18175}"/>
                </a:ext>
              </a:extLst>
            </p:cNvPr>
            <p:cNvGrpSpPr/>
            <p:nvPr/>
          </p:nvGrpSpPr>
          <p:grpSpPr>
            <a:xfrm>
              <a:off x="974736" y="1541189"/>
              <a:ext cx="1662469" cy="4456635"/>
              <a:chOff x="974736" y="1568716"/>
              <a:chExt cx="1662469" cy="4456635"/>
            </a:xfrm>
          </p:grpSpPr>
          <p:sp>
            <p:nvSpPr>
              <p:cNvPr id="4" name="Rectangle: Rounded Corners 3">
                <a:extLst>
                  <a:ext uri="{FF2B5EF4-FFF2-40B4-BE49-F238E27FC236}">
                    <a16:creationId xmlns:a16="http://schemas.microsoft.com/office/drawing/2014/main" xmlns="" id="{FC845F14-9094-44EC-82A0-13701ECF814C}"/>
                  </a:ext>
                </a:extLst>
              </p:cNvPr>
              <p:cNvSpPr/>
              <p:nvPr/>
            </p:nvSpPr>
            <p:spPr>
              <a:xfrm>
                <a:off x="974736" y="1619910"/>
                <a:ext cx="1662469" cy="263666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Rounded Corners 4">
                <a:extLst>
                  <a:ext uri="{FF2B5EF4-FFF2-40B4-BE49-F238E27FC236}">
                    <a16:creationId xmlns:a16="http://schemas.microsoft.com/office/drawing/2014/main" xmlns="" id="{35B59FD9-A436-4321-9E0D-4442BBA8FEB6}"/>
                  </a:ext>
                </a:extLst>
              </p:cNvPr>
              <p:cNvSpPr/>
              <p:nvPr/>
            </p:nvSpPr>
            <p:spPr>
              <a:xfrm>
                <a:off x="974736" y="1568716"/>
                <a:ext cx="1662469" cy="397358"/>
              </a:xfrm>
              <a:prstGeom prst="roundRect">
                <a:avLst>
                  <a:gd name="adj" fmla="val 50000"/>
                </a:avLst>
              </a:prstGeom>
              <a:solidFill>
                <a:schemeClr val="bg1"/>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b="1"/>
              </a:p>
            </p:txBody>
          </p:sp>
          <p:sp>
            <p:nvSpPr>
              <p:cNvPr id="158" name="TextBox 157">
                <a:extLst>
                  <a:ext uri="{FF2B5EF4-FFF2-40B4-BE49-F238E27FC236}">
                    <a16:creationId xmlns:a16="http://schemas.microsoft.com/office/drawing/2014/main" xmlns="" id="{B0845636-A95E-4B8F-AD79-48FC7B298F4E}"/>
                  </a:ext>
                </a:extLst>
              </p:cNvPr>
              <p:cNvSpPr txBox="1"/>
              <p:nvPr/>
            </p:nvSpPr>
            <p:spPr>
              <a:xfrm>
                <a:off x="1270407" y="1613507"/>
                <a:ext cx="1109471" cy="307777"/>
              </a:xfrm>
              <a:prstGeom prst="rect">
                <a:avLst/>
              </a:prstGeom>
              <a:noFill/>
            </p:spPr>
            <p:txBody>
              <a:bodyPr wrap="none" rtlCol="0">
                <a:spAutoFit/>
              </a:bodyPr>
              <a:lstStyle/>
              <a:p>
                <a:r>
                  <a:rPr lang="en-US" sz="1400" b="1" dirty="0" smtClean="0">
                    <a:solidFill>
                      <a:schemeClr val="accent4"/>
                    </a:solidFill>
                  </a:rPr>
                  <a:t>Hepatitis C</a:t>
                </a:r>
                <a:endParaRPr lang="id-ID" sz="1400" b="1" dirty="0">
                  <a:solidFill>
                    <a:schemeClr val="accent4"/>
                  </a:solidFill>
                </a:endParaRPr>
              </a:p>
            </p:txBody>
          </p:sp>
          <p:grpSp>
            <p:nvGrpSpPr>
              <p:cNvPr id="237" name="Group 236">
                <a:extLst>
                  <a:ext uri="{FF2B5EF4-FFF2-40B4-BE49-F238E27FC236}">
                    <a16:creationId xmlns:a16="http://schemas.microsoft.com/office/drawing/2014/main" xmlns="" id="{249624F1-D615-4238-8556-98AB97F8D03F}"/>
                  </a:ext>
                </a:extLst>
              </p:cNvPr>
              <p:cNvGrpSpPr/>
              <p:nvPr/>
            </p:nvGrpSpPr>
            <p:grpSpPr>
              <a:xfrm>
                <a:off x="1057149" y="2007358"/>
                <a:ext cx="1497643" cy="4017993"/>
                <a:chOff x="1057149" y="2007358"/>
                <a:chExt cx="1497643" cy="4017993"/>
              </a:xfrm>
            </p:grpSpPr>
            <p:sp>
              <p:nvSpPr>
                <p:cNvPr id="2" name="Rectangle 1">
                  <a:extLst>
                    <a:ext uri="{FF2B5EF4-FFF2-40B4-BE49-F238E27FC236}">
                      <a16:creationId xmlns:a16="http://schemas.microsoft.com/office/drawing/2014/main" xmlns="" id="{BDE64712-625F-4DC1-90FB-0D5E6DDADD9F}"/>
                    </a:ext>
                  </a:extLst>
                </p:cNvPr>
                <p:cNvSpPr/>
                <p:nvPr/>
              </p:nvSpPr>
              <p:spPr>
                <a:xfrm>
                  <a:off x="1057149" y="2007358"/>
                  <a:ext cx="1497643" cy="2031325"/>
                </a:xfrm>
                <a:prstGeom prst="rect">
                  <a:avLst/>
                </a:prstGeom>
              </p:spPr>
              <p:txBody>
                <a:bodyPr wrap="square">
                  <a:spAutoFit/>
                </a:bodyPr>
                <a:lstStyle/>
                <a:p>
                  <a:pPr algn="ctr"/>
                  <a:r>
                    <a:rPr lang="en-US" sz="1400" dirty="0" smtClean="0">
                      <a:solidFill>
                        <a:schemeClr val="bg1"/>
                      </a:solidFill>
                      <a:latin typeface="Georgia"/>
                    </a:rPr>
                    <a:t>Hepatitis C is a chronic disease, but if detected at early stage, can be cured with right medication, proper treatment.</a:t>
                  </a:r>
                  <a:endParaRPr lang="id-ID" sz="1400" dirty="0">
                    <a:solidFill>
                      <a:schemeClr val="bg1"/>
                    </a:solidFill>
                  </a:endParaRPr>
                </a:p>
              </p:txBody>
            </p:sp>
            <p:sp>
              <p:nvSpPr>
                <p:cNvPr id="3" name="Rectangle 2">
                  <a:extLst>
                    <a:ext uri="{FF2B5EF4-FFF2-40B4-BE49-F238E27FC236}">
                      <a16:creationId xmlns:a16="http://schemas.microsoft.com/office/drawing/2014/main" xmlns="" id="{FDA138C6-4685-428B-8F57-3F6D5D9B4CF5}"/>
                    </a:ext>
                  </a:extLst>
                </p:cNvPr>
                <p:cNvSpPr/>
                <p:nvPr/>
              </p:nvSpPr>
              <p:spPr>
                <a:xfrm>
                  <a:off x="1064962" y="4209469"/>
                  <a:ext cx="1482017" cy="1815882"/>
                </a:xfrm>
                <a:prstGeom prst="rect">
                  <a:avLst/>
                </a:prstGeom>
              </p:spPr>
              <p:txBody>
                <a:bodyPr wrap="square">
                  <a:spAutoFit/>
                </a:bodyPr>
                <a:lstStyle/>
                <a:p>
                  <a:pPr algn="ctr"/>
                  <a:r>
                    <a:rPr lang="id-ID" sz="1400" dirty="0">
                      <a:solidFill>
                        <a:schemeClr val="bg1"/>
                      </a:solidFill>
                    </a:rPr>
                    <a:t>Pellentesque accumsan urna nibh, euismod sagittis quam tincidunt a. Proin ut risus ac sapien laoreet pulvinar. </a:t>
                  </a:r>
                </a:p>
              </p:txBody>
            </p:sp>
            <p:cxnSp>
              <p:nvCxnSpPr>
                <p:cNvPr id="152" name="Straight Connector 151">
                  <a:extLst>
                    <a:ext uri="{FF2B5EF4-FFF2-40B4-BE49-F238E27FC236}">
                      <a16:creationId xmlns:a16="http://schemas.microsoft.com/office/drawing/2014/main" xmlns="" id="{78711A55-6A69-47A3-9F72-59416E3140F4}"/>
                    </a:ext>
                  </a:extLst>
                </p:cNvPr>
                <p:cNvCxnSpPr>
                  <a:cxnSpLocks/>
                </p:cNvCxnSpPr>
                <p:nvPr/>
              </p:nvCxnSpPr>
              <p:spPr>
                <a:xfrm>
                  <a:off x="1209011" y="4124076"/>
                  <a:ext cx="1193919"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240" name="Group 239">
              <a:extLst>
                <a:ext uri="{FF2B5EF4-FFF2-40B4-BE49-F238E27FC236}">
                  <a16:creationId xmlns:a16="http://schemas.microsoft.com/office/drawing/2014/main" xmlns="" id="{5CD52D79-8DE1-4703-A405-273B42A7E167}"/>
                </a:ext>
              </a:extLst>
            </p:cNvPr>
            <p:cNvGrpSpPr/>
            <p:nvPr/>
          </p:nvGrpSpPr>
          <p:grpSpPr>
            <a:xfrm>
              <a:off x="4504302" y="1550366"/>
              <a:ext cx="1662469" cy="4456635"/>
              <a:chOff x="4434433" y="1568716"/>
              <a:chExt cx="1662469" cy="4456635"/>
            </a:xfrm>
          </p:grpSpPr>
          <p:sp>
            <p:nvSpPr>
              <p:cNvPr id="182" name="Rectangle: Rounded Corners 181">
                <a:extLst>
                  <a:ext uri="{FF2B5EF4-FFF2-40B4-BE49-F238E27FC236}">
                    <a16:creationId xmlns:a16="http://schemas.microsoft.com/office/drawing/2014/main" xmlns="" id="{4D2F1729-A1BB-4AFE-B204-9665F5762256}"/>
                  </a:ext>
                </a:extLst>
              </p:cNvPr>
              <p:cNvSpPr/>
              <p:nvPr/>
            </p:nvSpPr>
            <p:spPr>
              <a:xfrm>
                <a:off x="4434433" y="1619911"/>
                <a:ext cx="1662469" cy="2640552"/>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3" name="Rectangle: Rounded Corners 182">
                <a:extLst>
                  <a:ext uri="{FF2B5EF4-FFF2-40B4-BE49-F238E27FC236}">
                    <a16:creationId xmlns:a16="http://schemas.microsoft.com/office/drawing/2014/main" xmlns="" id="{8170B1E9-161C-478A-B53D-C863E4C84CEF}"/>
                  </a:ext>
                </a:extLst>
              </p:cNvPr>
              <p:cNvSpPr/>
              <p:nvPr/>
            </p:nvSpPr>
            <p:spPr>
              <a:xfrm>
                <a:off x="4434433" y="1568716"/>
                <a:ext cx="1662469" cy="397358"/>
              </a:xfrm>
              <a:prstGeom prst="roundRect">
                <a:avLst>
                  <a:gd name="adj" fmla="val 50000"/>
                </a:avLst>
              </a:prstGeom>
              <a:solidFill>
                <a:schemeClr val="bg1"/>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8" name="Rectangle 167">
                <a:extLst>
                  <a:ext uri="{FF2B5EF4-FFF2-40B4-BE49-F238E27FC236}">
                    <a16:creationId xmlns:a16="http://schemas.microsoft.com/office/drawing/2014/main" xmlns="" id="{54C8056B-AB1B-44C1-9BBB-25B97FDD3544}"/>
                  </a:ext>
                </a:extLst>
              </p:cNvPr>
              <p:cNvSpPr/>
              <p:nvPr/>
            </p:nvSpPr>
            <p:spPr>
              <a:xfrm>
                <a:off x="4516846" y="2007358"/>
                <a:ext cx="1497643" cy="2031325"/>
              </a:xfrm>
              <a:prstGeom prst="rect">
                <a:avLst/>
              </a:prstGeom>
            </p:spPr>
            <p:txBody>
              <a:bodyPr wrap="square">
                <a:spAutoFit/>
              </a:bodyPr>
              <a:lstStyle/>
              <a:p>
                <a:pPr algn="ctr"/>
                <a:r>
                  <a:rPr lang="en-US" sz="1400" dirty="0" err="1" smtClean="0">
                    <a:solidFill>
                      <a:schemeClr val="bg1"/>
                    </a:solidFill>
                    <a:latin typeface="Georgia"/>
                  </a:rPr>
                  <a:t>Hiv</a:t>
                </a:r>
                <a:r>
                  <a:rPr lang="en-US" sz="1400" dirty="0" smtClean="0">
                    <a:solidFill>
                      <a:schemeClr val="bg1"/>
                    </a:solidFill>
                    <a:latin typeface="Georgia"/>
                  </a:rPr>
                  <a:t> is also known as human immunodeficiency </a:t>
                </a:r>
                <a:r>
                  <a:rPr lang="en-US" sz="1400" dirty="0" err="1" smtClean="0">
                    <a:solidFill>
                      <a:schemeClr val="bg1"/>
                    </a:solidFill>
                    <a:latin typeface="Georgia"/>
                  </a:rPr>
                  <a:t>virus,if</a:t>
                </a:r>
                <a:r>
                  <a:rPr lang="en-US" sz="1400" dirty="0" smtClean="0">
                    <a:solidFill>
                      <a:schemeClr val="bg1"/>
                    </a:solidFill>
                    <a:latin typeface="Georgia"/>
                  </a:rPr>
                  <a:t> not treated on time it results in acquired HIV symptoms</a:t>
                </a:r>
                <a:endParaRPr lang="id-ID" sz="1400" dirty="0">
                  <a:solidFill>
                    <a:schemeClr val="bg1"/>
                  </a:solidFill>
                </a:endParaRPr>
              </a:p>
            </p:txBody>
          </p:sp>
          <p:sp>
            <p:nvSpPr>
              <p:cNvPr id="169" name="Rectangle 168">
                <a:extLst>
                  <a:ext uri="{FF2B5EF4-FFF2-40B4-BE49-F238E27FC236}">
                    <a16:creationId xmlns:a16="http://schemas.microsoft.com/office/drawing/2014/main" xmlns="" id="{38A00002-71A9-4EA5-9F14-C91220B86845}"/>
                  </a:ext>
                </a:extLst>
              </p:cNvPr>
              <p:cNvSpPr/>
              <p:nvPr/>
            </p:nvSpPr>
            <p:spPr>
              <a:xfrm>
                <a:off x="4524659" y="4209469"/>
                <a:ext cx="1482017" cy="1815882"/>
              </a:xfrm>
              <a:prstGeom prst="rect">
                <a:avLst/>
              </a:prstGeom>
            </p:spPr>
            <p:txBody>
              <a:bodyPr wrap="square">
                <a:spAutoFit/>
              </a:bodyPr>
              <a:lstStyle/>
              <a:p>
                <a:pPr algn="ctr"/>
                <a:r>
                  <a:rPr lang="id-ID" sz="1400" dirty="0">
                    <a:solidFill>
                      <a:schemeClr val="bg1"/>
                    </a:solidFill>
                  </a:rPr>
                  <a:t>Pellentesque accumsan urna nibh, euismod sagittis quam tincidunt a. Proin ut risus ac sapien laoreet pulvinar. </a:t>
                </a:r>
              </a:p>
            </p:txBody>
          </p:sp>
          <p:sp>
            <p:nvSpPr>
              <p:cNvPr id="96" name="TextBox 95">
                <a:extLst>
                  <a:ext uri="{FF2B5EF4-FFF2-40B4-BE49-F238E27FC236}">
                    <a16:creationId xmlns:a16="http://schemas.microsoft.com/office/drawing/2014/main" xmlns="" id="{E0264CCD-94F6-4FCA-8599-33826C910923}"/>
                  </a:ext>
                </a:extLst>
              </p:cNvPr>
              <p:cNvSpPr txBox="1"/>
              <p:nvPr/>
            </p:nvSpPr>
            <p:spPr>
              <a:xfrm>
                <a:off x="5005243" y="1613507"/>
                <a:ext cx="498855" cy="307777"/>
              </a:xfrm>
              <a:prstGeom prst="rect">
                <a:avLst/>
              </a:prstGeom>
              <a:noFill/>
            </p:spPr>
            <p:txBody>
              <a:bodyPr wrap="none" rtlCol="0">
                <a:spAutoFit/>
              </a:bodyPr>
              <a:lstStyle/>
              <a:p>
                <a:r>
                  <a:rPr lang="en-US" sz="1400" b="1" dirty="0" smtClean="0">
                    <a:solidFill>
                      <a:schemeClr val="accent4"/>
                    </a:solidFill>
                  </a:rPr>
                  <a:t>HIV</a:t>
                </a:r>
                <a:endParaRPr lang="id-ID" sz="1400" b="1" dirty="0">
                  <a:solidFill>
                    <a:schemeClr val="accent4"/>
                  </a:solidFill>
                </a:endParaRPr>
              </a:p>
            </p:txBody>
          </p:sp>
          <p:cxnSp>
            <p:nvCxnSpPr>
              <p:cNvPr id="193" name="Straight Connector 192">
                <a:extLst>
                  <a:ext uri="{FF2B5EF4-FFF2-40B4-BE49-F238E27FC236}">
                    <a16:creationId xmlns:a16="http://schemas.microsoft.com/office/drawing/2014/main" xmlns="" id="{105EB6C1-C9F5-4829-8286-5131BFE12670}"/>
                  </a:ext>
                </a:extLst>
              </p:cNvPr>
              <p:cNvCxnSpPr>
                <a:cxnSpLocks/>
              </p:cNvCxnSpPr>
              <p:nvPr/>
            </p:nvCxnSpPr>
            <p:spPr>
              <a:xfrm>
                <a:off x="4668708" y="4124076"/>
                <a:ext cx="1193919"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239" name="Group 238">
              <a:extLst>
                <a:ext uri="{FF2B5EF4-FFF2-40B4-BE49-F238E27FC236}">
                  <a16:creationId xmlns:a16="http://schemas.microsoft.com/office/drawing/2014/main" xmlns="" id="{DFE92C75-8ED7-46E9-93AC-A3B81CFF48A2}"/>
                </a:ext>
              </a:extLst>
            </p:cNvPr>
            <p:cNvGrpSpPr/>
            <p:nvPr/>
          </p:nvGrpSpPr>
          <p:grpSpPr>
            <a:xfrm>
              <a:off x="2739519" y="953903"/>
              <a:ext cx="1662469" cy="5071448"/>
              <a:chOff x="2723209" y="953903"/>
              <a:chExt cx="1662469" cy="5071448"/>
            </a:xfrm>
          </p:grpSpPr>
          <p:sp>
            <p:nvSpPr>
              <p:cNvPr id="186" name="Rectangle: Rounded Corners 185">
                <a:extLst>
                  <a:ext uri="{FF2B5EF4-FFF2-40B4-BE49-F238E27FC236}">
                    <a16:creationId xmlns:a16="http://schemas.microsoft.com/office/drawing/2014/main" xmlns="" id="{585B2589-5F8E-44D6-9D22-2A7DB92B6361}"/>
                  </a:ext>
                </a:extLst>
              </p:cNvPr>
              <p:cNvSpPr/>
              <p:nvPr/>
            </p:nvSpPr>
            <p:spPr>
              <a:xfrm>
                <a:off x="2723209" y="1619910"/>
                <a:ext cx="1662469" cy="263526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7" name="Rectangle: Rounded Corners 186">
                <a:extLst>
                  <a:ext uri="{FF2B5EF4-FFF2-40B4-BE49-F238E27FC236}">
                    <a16:creationId xmlns:a16="http://schemas.microsoft.com/office/drawing/2014/main" xmlns="" id="{1CAA322F-0C98-49C0-BBE8-FDA919E02757}"/>
                  </a:ext>
                </a:extLst>
              </p:cNvPr>
              <p:cNvSpPr/>
              <p:nvPr/>
            </p:nvSpPr>
            <p:spPr>
              <a:xfrm>
                <a:off x="2723209" y="1568716"/>
                <a:ext cx="1662469" cy="397358"/>
              </a:xfrm>
              <a:prstGeom prst="roundRect">
                <a:avLst>
                  <a:gd name="adj" fmla="val 50000"/>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b="1"/>
              </a:p>
            </p:txBody>
          </p:sp>
          <p:sp>
            <p:nvSpPr>
              <p:cNvPr id="166" name="Rectangle 165">
                <a:extLst>
                  <a:ext uri="{FF2B5EF4-FFF2-40B4-BE49-F238E27FC236}">
                    <a16:creationId xmlns:a16="http://schemas.microsoft.com/office/drawing/2014/main" xmlns="" id="{1E71072A-C329-4C5B-9BDD-577E06FFA8FB}"/>
                  </a:ext>
                </a:extLst>
              </p:cNvPr>
              <p:cNvSpPr/>
              <p:nvPr/>
            </p:nvSpPr>
            <p:spPr>
              <a:xfrm>
                <a:off x="2805622" y="2007358"/>
                <a:ext cx="1497643" cy="1600438"/>
              </a:xfrm>
              <a:prstGeom prst="rect">
                <a:avLst/>
              </a:prstGeom>
            </p:spPr>
            <p:txBody>
              <a:bodyPr wrap="square">
                <a:spAutoFit/>
              </a:bodyPr>
              <a:lstStyle/>
              <a:p>
                <a:pPr algn="ctr"/>
                <a:r>
                  <a:rPr lang="en-US" sz="1400" dirty="0" smtClean="0">
                    <a:solidFill>
                      <a:schemeClr val="bg1"/>
                    </a:solidFill>
                    <a:latin typeface="Georgia"/>
                  </a:rPr>
                  <a:t>Cancer is a group of disease that causes abnormal cell growth that can spread with in the body.</a:t>
                </a:r>
                <a:endParaRPr lang="id-ID" sz="1400" dirty="0">
                  <a:solidFill>
                    <a:schemeClr val="bg1"/>
                  </a:solidFill>
                </a:endParaRPr>
              </a:p>
            </p:txBody>
          </p:sp>
          <p:sp>
            <p:nvSpPr>
              <p:cNvPr id="167" name="Rectangle 166">
                <a:extLst>
                  <a:ext uri="{FF2B5EF4-FFF2-40B4-BE49-F238E27FC236}">
                    <a16:creationId xmlns:a16="http://schemas.microsoft.com/office/drawing/2014/main" xmlns="" id="{686C0A33-5F4B-41A9-9B82-9D24F461A207}"/>
                  </a:ext>
                </a:extLst>
              </p:cNvPr>
              <p:cNvSpPr/>
              <p:nvPr/>
            </p:nvSpPr>
            <p:spPr>
              <a:xfrm>
                <a:off x="2813435" y="4209469"/>
                <a:ext cx="1482017" cy="1815882"/>
              </a:xfrm>
              <a:prstGeom prst="rect">
                <a:avLst/>
              </a:prstGeom>
            </p:spPr>
            <p:txBody>
              <a:bodyPr wrap="square">
                <a:spAutoFit/>
              </a:bodyPr>
              <a:lstStyle/>
              <a:p>
                <a:pPr algn="ctr"/>
                <a:r>
                  <a:rPr lang="id-ID" sz="1400" dirty="0">
                    <a:solidFill>
                      <a:schemeClr val="bg1"/>
                    </a:solidFill>
                  </a:rPr>
                  <a:t>Pellentesque accumsan urna nibh, euismod sagittis quam tincidunt a. Proin ut risus ac sapien laoreet pulvinar. </a:t>
                </a:r>
              </a:p>
            </p:txBody>
          </p:sp>
          <p:sp>
            <p:nvSpPr>
              <p:cNvPr id="49" name="TextBox 48">
                <a:extLst>
                  <a:ext uri="{FF2B5EF4-FFF2-40B4-BE49-F238E27FC236}">
                    <a16:creationId xmlns:a16="http://schemas.microsoft.com/office/drawing/2014/main" xmlns="" id="{82452A09-2CC9-4B4A-B355-6C725CF074B6}"/>
                  </a:ext>
                </a:extLst>
              </p:cNvPr>
              <p:cNvSpPr txBox="1"/>
              <p:nvPr/>
            </p:nvSpPr>
            <p:spPr>
              <a:xfrm>
                <a:off x="2982299" y="1613507"/>
                <a:ext cx="1188146" cy="307777"/>
              </a:xfrm>
              <a:prstGeom prst="rect">
                <a:avLst/>
              </a:prstGeom>
              <a:noFill/>
            </p:spPr>
            <p:txBody>
              <a:bodyPr wrap="none" rtlCol="0">
                <a:spAutoFit/>
              </a:bodyPr>
              <a:lstStyle/>
              <a:p>
                <a:r>
                  <a:rPr lang="en-US" sz="1400" b="1" dirty="0" smtClean="0">
                    <a:solidFill>
                      <a:schemeClr val="accent1"/>
                    </a:solidFill>
                  </a:rPr>
                  <a:t>Anti-Cancer</a:t>
                </a:r>
                <a:endParaRPr lang="id-ID" sz="1400" b="1" dirty="0">
                  <a:solidFill>
                    <a:schemeClr val="accent1"/>
                  </a:solidFill>
                </a:endParaRPr>
              </a:p>
            </p:txBody>
          </p:sp>
          <p:cxnSp>
            <p:nvCxnSpPr>
              <p:cNvPr id="192" name="Straight Connector 191">
                <a:extLst>
                  <a:ext uri="{FF2B5EF4-FFF2-40B4-BE49-F238E27FC236}">
                    <a16:creationId xmlns:a16="http://schemas.microsoft.com/office/drawing/2014/main" xmlns="" id="{B2E41BAD-79C6-493D-B213-9AAED78575CD}"/>
                  </a:ext>
                </a:extLst>
              </p:cNvPr>
              <p:cNvCxnSpPr>
                <a:cxnSpLocks/>
              </p:cNvCxnSpPr>
              <p:nvPr/>
            </p:nvCxnSpPr>
            <p:spPr>
              <a:xfrm>
                <a:off x="2957484" y="4124076"/>
                <a:ext cx="1193919"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232" name="Group 231">
                <a:extLst>
                  <a:ext uri="{FF2B5EF4-FFF2-40B4-BE49-F238E27FC236}">
                    <a16:creationId xmlns:a16="http://schemas.microsoft.com/office/drawing/2014/main" xmlns="" id="{B3A71419-F4DD-4DE6-8175-C4A6B562412F}"/>
                  </a:ext>
                </a:extLst>
              </p:cNvPr>
              <p:cNvGrpSpPr/>
              <p:nvPr/>
            </p:nvGrpSpPr>
            <p:grpSpPr>
              <a:xfrm>
                <a:off x="3529027" y="953903"/>
                <a:ext cx="53527" cy="96348"/>
                <a:chOff x="-1109663" y="2093913"/>
                <a:chExt cx="63501" cy="114300"/>
              </a:xfrm>
              <a:solidFill>
                <a:schemeClr val="accent1"/>
              </a:solidFill>
            </p:grpSpPr>
            <p:sp>
              <p:nvSpPr>
                <p:cNvPr id="229" name="Freeform 35">
                  <a:extLst>
                    <a:ext uri="{FF2B5EF4-FFF2-40B4-BE49-F238E27FC236}">
                      <a16:creationId xmlns:a16="http://schemas.microsoft.com/office/drawing/2014/main" xmlns="" id="{1D1AA07A-47F9-4828-85A4-C370A1E9BCA5}"/>
                    </a:ext>
                  </a:extLst>
                </p:cNvPr>
                <p:cNvSpPr>
                  <a:spLocks/>
                </p:cNvSpPr>
                <p:nvPr/>
              </p:nvSpPr>
              <p:spPr bwMode="auto">
                <a:xfrm>
                  <a:off x="-1073150" y="2163763"/>
                  <a:ext cx="26988" cy="44450"/>
                </a:xfrm>
                <a:custGeom>
                  <a:avLst/>
                  <a:gdLst>
                    <a:gd name="T0" fmla="*/ 0 w 10"/>
                    <a:gd name="T1" fmla="*/ 0 h 16"/>
                    <a:gd name="T2" fmla="*/ 0 w 10"/>
                    <a:gd name="T3" fmla="*/ 16 h 16"/>
                    <a:gd name="T4" fmla="*/ 10 w 10"/>
                    <a:gd name="T5" fmla="*/ 8 h 16"/>
                    <a:gd name="T6" fmla="*/ 0 w 10"/>
                    <a:gd name="T7" fmla="*/ 0 h 16"/>
                  </a:gdLst>
                  <a:ahLst/>
                  <a:cxnLst>
                    <a:cxn ang="0">
                      <a:pos x="T0" y="T1"/>
                    </a:cxn>
                    <a:cxn ang="0">
                      <a:pos x="T2" y="T3"/>
                    </a:cxn>
                    <a:cxn ang="0">
                      <a:pos x="T4" y="T5"/>
                    </a:cxn>
                    <a:cxn ang="0">
                      <a:pos x="T6" y="T7"/>
                    </a:cxn>
                  </a:cxnLst>
                  <a:rect l="0" t="0" r="r" b="b"/>
                  <a:pathLst>
                    <a:path w="10" h="16">
                      <a:moveTo>
                        <a:pt x="0" y="0"/>
                      </a:moveTo>
                      <a:cubicBezTo>
                        <a:pt x="0" y="16"/>
                        <a:pt x="0" y="16"/>
                        <a:pt x="0" y="16"/>
                      </a:cubicBezTo>
                      <a:cubicBezTo>
                        <a:pt x="5" y="16"/>
                        <a:pt x="10" y="13"/>
                        <a:pt x="10" y="8"/>
                      </a:cubicBezTo>
                      <a:cubicBezTo>
                        <a:pt x="10" y="3"/>
                        <a:pt x="5" y="1"/>
                        <a:pt x="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0" name="Freeform 36">
                  <a:extLst>
                    <a:ext uri="{FF2B5EF4-FFF2-40B4-BE49-F238E27FC236}">
                      <a16:creationId xmlns:a16="http://schemas.microsoft.com/office/drawing/2014/main" xmlns="" id="{E10432C1-4EF0-48F6-802E-54B949011199}"/>
                    </a:ext>
                  </a:extLst>
                </p:cNvPr>
                <p:cNvSpPr>
                  <a:spLocks/>
                </p:cNvSpPr>
                <p:nvPr/>
              </p:nvSpPr>
              <p:spPr bwMode="auto">
                <a:xfrm>
                  <a:off x="-1109663" y="2093913"/>
                  <a:ext cx="25400" cy="39688"/>
                </a:xfrm>
                <a:custGeom>
                  <a:avLst/>
                  <a:gdLst>
                    <a:gd name="T0" fmla="*/ 0 w 9"/>
                    <a:gd name="T1" fmla="*/ 7 h 14"/>
                    <a:gd name="T2" fmla="*/ 9 w 9"/>
                    <a:gd name="T3" fmla="*/ 14 h 14"/>
                    <a:gd name="T4" fmla="*/ 9 w 9"/>
                    <a:gd name="T5" fmla="*/ 0 h 14"/>
                    <a:gd name="T6" fmla="*/ 0 w 9"/>
                    <a:gd name="T7" fmla="*/ 7 h 14"/>
                  </a:gdLst>
                  <a:ahLst/>
                  <a:cxnLst>
                    <a:cxn ang="0">
                      <a:pos x="T0" y="T1"/>
                    </a:cxn>
                    <a:cxn ang="0">
                      <a:pos x="T2" y="T3"/>
                    </a:cxn>
                    <a:cxn ang="0">
                      <a:pos x="T4" y="T5"/>
                    </a:cxn>
                    <a:cxn ang="0">
                      <a:pos x="T6" y="T7"/>
                    </a:cxn>
                  </a:cxnLst>
                  <a:rect l="0" t="0" r="r" b="b"/>
                  <a:pathLst>
                    <a:path w="9" h="14">
                      <a:moveTo>
                        <a:pt x="0" y="7"/>
                      </a:moveTo>
                      <a:cubicBezTo>
                        <a:pt x="0" y="11"/>
                        <a:pt x="3" y="13"/>
                        <a:pt x="9" y="14"/>
                      </a:cubicBezTo>
                      <a:cubicBezTo>
                        <a:pt x="9" y="0"/>
                        <a:pt x="9" y="0"/>
                        <a:pt x="9" y="0"/>
                      </a:cubicBezTo>
                      <a:cubicBezTo>
                        <a:pt x="4" y="1"/>
                        <a:pt x="0" y="4"/>
                        <a:pt x="0" y="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sp>
        <p:nvSpPr>
          <p:cNvPr id="92" name="TextBox 91">
            <a:extLst>
              <a:ext uri="{FF2B5EF4-FFF2-40B4-BE49-F238E27FC236}">
                <a16:creationId xmlns:a16="http://schemas.microsoft.com/office/drawing/2014/main" xmlns="" id="{C3912608-C1DC-46FF-993D-012DAE2D1068}"/>
              </a:ext>
            </a:extLst>
          </p:cNvPr>
          <p:cNvSpPr txBox="1"/>
          <p:nvPr/>
        </p:nvSpPr>
        <p:spPr>
          <a:xfrm>
            <a:off x="1376901" y="228262"/>
            <a:ext cx="10319186" cy="430887"/>
          </a:xfrm>
          <a:prstGeom prst="rect">
            <a:avLst/>
          </a:prstGeom>
          <a:noFill/>
        </p:spPr>
        <p:txBody>
          <a:bodyPr wrap="square" lIns="0" tIns="0" rIns="0" bIns="0" rtlCol="0" anchor="ctr">
            <a:spAutoFit/>
          </a:bodyPr>
          <a:lstStyle/>
          <a:p>
            <a:r>
              <a:rPr lang="en-US" sz="2800" dirty="0">
                <a:solidFill>
                  <a:schemeClr val="accent4"/>
                </a:solidFill>
                <a:latin typeface="+mj-lt"/>
              </a:rPr>
              <a:t>PESTLE ANALYSIS</a:t>
            </a:r>
            <a:endParaRPr lang="id-ID" sz="2800" dirty="0">
              <a:solidFill>
                <a:schemeClr val="accent4"/>
              </a:solidFill>
              <a:latin typeface="+mj-lt"/>
            </a:endParaRPr>
          </a:p>
        </p:txBody>
      </p:sp>
      <p:pic>
        <p:nvPicPr>
          <p:cNvPr id="93" name="Picture 92" descr="hepatitis.png"/>
          <p:cNvPicPr>
            <a:picLocks noChangeAspect="1"/>
          </p:cNvPicPr>
          <p:nvPr/>
        </p:nvPicPr>
        <p:blipFill>
          <a:blip r:embed="rId3"/>
          <a:stretch>
            <a:fillRect/>
          </a:stretch>
        </p:blipFill>
        <p:spPr>
          <a:xfrm>
            <a:off x="1335839" y="1569720"/>
            <a:ext cx="688904" cy="688904"/>
          </a:xfrm>
          <a:prstGeom prst="rect">
            <a:avLst/>
          </a:prstGeom>
        </p:spPr>
      </p:pic>
      <p:pic>
        <p:nvPicPr>
          <p:cNvPr id="94" name="Picture 93" descr="anticancer1.png"/>
          <p:cNvPicPr>
            <a:picLocks noChangeAspect="1"/>
          </p:cNvPicPr>
          <p:nvPr/>
        </p:nvPicPr>
        <p:blipFill>
          <a:blip r:embed="rId4"/>
          <a:stretch>
            <a:fillRect/>
          </a:stretch>
        </p:blipFill>
        <p:spPr>
          <a:xfrm>
            <a:off x="3086262" y="1594920"/>
            <a:ext cx="662777" cy="662777"/>
          </a:xfrm>
          <a:prstGeom prst="rect">
            <a:avLst/>
          </a:prstGeom>
        </p:spPr>
      </p:pic>
      <p:pic>
        <p:nvPicPr>
          <p:cNvPr id="95" name="Picture 94" descr="hiv.png"/>
          <p:cNvPicPr>
            <a:picLocks noChangeAspect="1"/>
          </p:cNvPicPr>
          <p:nvPr/>
        </p:nvPicPr>
        <p:blipFill>
          <a:blip r:embed="rId5"/>
          <a:stretch>
            <a:fillRect/>
          </a:stretch>
        </p:blipFill>
        <p:spPr>
          <a:xfrm>
            <a:off x="4941188" y="1581857"/>
            <a:ext cx="636652" cy="636652"/>
          </a:xfrm>
          <a:prstGeom prst="rect">
            <a:avLst/>
          </a:prstGeom>
        </p:spPr>
      </p:pic>
      <p:pic>
        <p:nvPicPr>
          <p:cNvPr id="97" name="Picture 96" descr="Arthritis.png"/>
          <p:cNvPicPr>
            <a:picLocks noChangeAspect="1"/>
          </p:cNvPicPr>
          <p:nvPr/>
        </p:nvPicPr>
        <p:blipFill>
          <a:blip r:embed="rId6"/>
          <a:stretch>
            <a:fillRect/>
          </a:stretch>
        </p:blipFill>
        <p:spPr>
          <a:xfrm>
            <a:off x="6664235" y="1619794"/>
            <a:ext cx="613954" cy="613954"/>
          </a:xfrm>
          <a:prstGeom prst="rect">
            <a:avLst/>
          </a:prstGeom>
        </p:spPr>
      </p:pic>
      <p:pic>
        <p:nvPicPr>
          <p:cNvPr id="98" name="Picture 97" descr="Immun-Home.png"/>
          <p:cNvPicPr>
            <a:picLocks noChangeAspect="1"/>
          </p:cNvPicPr>
          <p:nvPr/>
        </p:nvPicPr>
        <p:blipFill>
          <a:blip r:embed="rId7"/>
          <a:stretch>
            <a:fillRect/>
          </a:stretch>
        </p:blipFill>
        <p:spPr>
          <a:xfrm>
            <a:off x="8481223" y="1673298"/>
            <a:ext cx="547388" cy="547388"/>
          </a:xfrm>
          <a:prstGeom prst="rect">
            <a:avLst/>
          </a:prstGeom>
        </p:spPr>
      </p:pic>
      <p:pic>
        <p:nvPicPr>
          <p:cNvPr id="99" name="Picture 98" descr="diabetes-new.png"/>
          <p:cNvPicPr>
            <a:picLocks noChangeAspect="1"/>
          </p:cNvPicPr>
          <p:nvPr/>
        </p:nvPicPr>
        <p:blipFill>
          <a:blip r:embed="rId8"/>
          <a:stretch>
            <a:fillRect/>
          </a:stretch>
        </p:blipFill>
        <p:spPr>
          <a:xfrm>
            <a:off x="10257770" y="1647171"/>
            <a:ext cx="586577" cy="586577"/>
          </a:xfrm>
          <a:prstGeom prst="rect">
            <a:avLst/>
          </a:prstGeom>
        </p:spPr>
      </p:pic>
    </p:spTree>
    <p:extLst>
      <p:ext uri="{BB962C8B-B14F-4D97-AF65-F5344CB8AC3E}">
        <p14:creationId xmlns:p14="http://schemas.microsoft.com/office/powerpoint/2010/main" xmlns="" val="32211707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Shape 1">
            <a:extLst>
              <a:ext uri="{FF2B5EF4-FFF2-40B4-BE49-F238E27FC236}">
                <a16:creationId xmlns:a16="http://schemas.microsoft.com/office/drawing/2014/main" xmlns="" id="{8EA42310-FF86-41C4-B60A-525F9906CD20}"/>
              </a:ext>
            </a:extLst>
          </p:cNvPr>
          <p:cNvSpPr/>
          <p:nvPr/>
        </p:nvSpPr>
        <p:spPr>
          <a:xfrm flipV="1">
            <a:off x="11179635" y="6249988"/>
            <a:ext cx="419984" cy="608012"/>
          </a:xfrm>
          <a:custGeom>
            <a:avLst/>
            <a:gdLst>
              <a:gd name="connsiteX0" fmla="*/ 1754 w 612980"/>
              <a:gd name="connsiteY0" fmla="*/ 0 h 887414"/>
              <a:gd name="connsiteX1" fmla="*/ 611226 w 612980"/>
              <a:gd name="connsiteY1" fmla="*/ 0 h 887414"/>
              <a:gd name="connsiteX2" fmla="*/ 612980 w 612980"/>
              <a:gd name="connsiteY2" fmla="*/ 17403 h 887414"/>
              <a:gd name="connsiteX3" fmla="*/ 612979 w 612980"/>
              <a:gd name="connsiteY3" fmla="*/ 580924 h 887414"/>
              <a:gd name="connsiteX4" fmla="*/ 306489 w 612980"/>
              <a:gd name="connsiteY4" fmla="*/ 887414 h 887414"/>
              <a:gd name="connsiteX5" fmla="*/ 306490 w 612980"/>
              <a:gd name="connsiteY5" fmla="*/ 887413 h 887414"/>
              <a:gd name="connsiteX6" fmla="*/ 0 w 612980"/>
              <a:gd name="connsiteY6" fmla="*/ 580923 h 887414"/>
              <a:gd name="connsiteX7" fmla="*/ 0 w 612980"/>
              <a:gd name="connsiteY7" fmla="*/ 17403 h 887414"/>
              <a:gd name="connsiteX8" fmla="*/ 1754 w 612980"/>
              <a:gd name="connsiteY8" fmla="*/ 0 h 88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2980" h="887414">
                <a:moveTo>
                  <a:pt x="1754" y="0"/>
                </a:moveTo>
                <a:lnTo>
                  <a:pt x="611226" y="0"/>
                </a:lnTo>
                <a:lnTo>
                  <a:pt x="612980" y="17403"/>
                </a:lnTo>
                <a:cubicBezTo>
                  <a:pt x="612980" y="205243"/>
                  <a:pt x="612979" y="393084"/>
                  <a:pt x="612979" y="580924"/>
                </a:cubicBezTo>
                <a:cubicBezTo>
                  <a:pt x="612979" y="750194"/>
                  <a:pt x="475759" y="887414"/>
                  <a:pt x="306489" y="887414"/>
                </a:cubicBezTo>
                <a:lnTo>
                  <a:pt x="306490" y="887413"/>
                </a:lnTo>
                <a:cubicBezTo>
                  <a:pt x="137220" y="887413"/>
                  <a:pt x="0" y="750193"/>
                  <a:pt x="0" y="580923"/>
                </a:cubicBezTo>
                <a:lnTo>
                  <a:pt x="0" y="17403"/>
                </a:lnTo>
                <a:lnTo>
                  <a:pt x="1754"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Freeform: Shape 2">
            <a:extLst>
              <a:ext uri="{FF2B5EF4-FFF2-40B4-BE49-F238E27FC236}">
                <a16:creationId xmlns:a16="http://schemas.microsoft.com/office/drawing/2014/main" xmlns="" id="{219F068E-9E81-4113-A8AC-C0CF0FA7568D}"/>
              </a:ext>
            </a:extLst>
          </p:cNvPr>
          <p:cNvSpPr/>
          <p:nvPr/>
        </p:nvSpPr>
        <p:spPr>
          <a:xfrm>
            <a:off x="601672" y="-1"/>
            <a:ext cx="612980" cy="887414"/>
          </a:xfrm>
          <a:custGeom>
            <a:avLst/>
            <a:gdLst>
              <a:gd name="connsiteX0" fmla="*/ 1754 w 612980"/>
              <a:gd name="connsiteY0" fmla="*/ 0 h 887414"/>
              <a:gd name="connsiteX1" fmla="*/ 611226 w 612980"/>
              <a:gd name="connsiteY1" fmla="*/ 0 h 887414"/>
              <a:gd name="connsiteX2" fmla="*/ 612980 w 612980"/>
              <a:gd name="connsiteY2" fmla="*/ 17403 h 887414"/>
              <a:gd name="connsiteX3" fmla="*/ 612979 w 612980"/>
              <a:gd name="connsiteY3" fmla="*/ 580924 h 887414"/>
              <a:gd name="connsiteX4" fmla="*/ 306489 w 612980"/>
              <a:gd name="connsiteY4" fmla="*/ 887414 h 887414"/>
              <a:gd name="connsiteX5" fmla="*/ 306490 w 612980"/>
              <a:gd name="connsiteY5" fmla="*/ 887413 h 887414"/>
              <a:gd name="connsiteX6" fmla="*/ 0 w 612980"/>
              <a:gd name="connsiteY6" fmla="*/ 580923 h 887414"/>
              <a:gd name="connsiteX7" fmla="*/ 0 w 612980"/>
              <a:gd name="connsiteY7" fmla="*/ 17403 h 887414"/>
              <a:gd name="connsiteX8" fmla="*/ 1754 w 612980"/>
              <a:gd name="connsiteY8" fmla="*/ 0 h 88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2980" h="887414">
                <a:moveTo>
                  <a:pt x="1754" y="0"/>
                </a:moveTo>
                <a:lnTo>
                  <a:pt x="611226" y="0"/>
                </a:lnTo>
                <a:lnTo>
                  <a:pt x="612980" y="17403"/>
                </a:lnTo>
                <a:cubicBezTo>
                  <a:pt x="612980" y="205243"/>
                  <a:pt x="612979" y="393084"/>
                  <a:pt x="612979" y="580924"/>
                </a:cubicBezTo>
                <a:cubicBezTo>
                  <a:pt x="612979" y="750194"/>
                  <a:pt x="475759" y="887414"/>
                  <a:pt x="306489" y="887414"/>
                </a:cubicBezTo>
                <a:lnTo>
                  <a:pt x="306490" y="887413"/>
                </a:lnTo>
                <a:cubicBezTo>
                  <a:pt x="137220" y="887413"/>
                  <a:pt x="0" y="750193"/>
                  <a:pt x="0" y="580923"/>
                </a:cubicBezTo>
                <a:lnTo>
                  <a:pt x="0" y="17403"/>
                </a:lnTo>
                <a:lnTo>
                  <a:pt x="1754"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 name="Group 3">
            <a:extLst>
              <a:ext uri="{FF2B5EF4-FFF2-40B4-BE49-F238E27FC236}">
                <a16:creationId xmlns:a16="http://schemas.microsoft.com/office/drawing/2014/main" xmlns="" id="{10DC065C-A322-4B10-A74F-F1B7C849C080}"/>
              </a:ext>
            </a:extLst>
          </p:cNvPr>
          <p:cNvGrpSpPr/>
          <p:nvPr/>
        </p:nvGrpSpPr>
        <p:grpSpPr>
          <a:xfrm>
            <a:off x="640322" y="171600"/>
            <a:ext cx="543423" cy="504526"/>
            <a:chOff x="-227013" y="622300"/>
            <a:chExt cx="2662238" cy="2224088"/>
          </a:xfrm>
          <a:solidFill>
            <a:schemeClr val="bg1"/>
          </a:solidFill>
        </p:grpSpPr>
        <p:sp>
          <p:nvSpPr>
            <p:cNvPr id="5" name="Freeform 211">
              <a:extLst>
                <a:ext uri="{FF2B5EF4-FFF2-40B4-BE49-F238E27FC236}">
                  <a16:creationId xmlns:a16="http://schemas.microsoft.com/office/drawing/2014/main" xmlns="" id="{9527A6CB-DCD8-4243-9E0F-FF1133C44068}"/>
                </a:ext>
              </a:extLst>
            </p:cNvPr>
            <p:cNvSpPr>
              <a:spLocks/>
            </p:cNvSpPr>
            <p:nvPr/>
          </p:nvSpPr>
          <p:spPr bwMode="auto">
            <a:xfrm>
              <a:off x="-227013" y="622300"/>
              <a:ext cx="1281113" cy="698500"/>
            </a:xfrm>
            <a:custGeom>
              <a:avLst/>
              <a:gdLst>
                <a:gd name="T0" fmla="*/ 1194 w 1198"/>
                <a:gd name="T1" fmla="*/ 287 h 655"/>
                <a:gd name="T2" fmla="*/ 1129 w 1198"/>
                <a:gd name="T3" fmla="*/ 276 h 655"/>
                <a:gd name="T4" fmla="*/ 1098 w 1198"/>
                <a:gd name="T5" fmla="*/ 194 h 655"/>
                <a:gd name="T6" fmla="*/ 961 w 1198"/>
                <a:gd name="T7" fmla="*/ 12 h 655"/>
                <a:gd name="T8" fmla="*/ 634 w 1198"/>
                <a:gd name="T9" fmla="*/ 135 h 655"/>
                <a:gd name="T10" fmla="*/ 120 w 1198"/>
                <a:gd name="T11" fmla="*/ 344 h 655"/>
                <a:gd name="T12" fmla="*/ 296 w 1198"/>
                <a:gd name="T13" fmla="*/ 367 h 655"/>
                <a:gd name="T14" fmla="*/ 817 w 1198"/>
                <a:gd name="T15" fmla="*/ 130 h 655"/>
                <a:gd name="T16" fmla="*/ 300 w 1198"/>
                <a:gd name="T17" fmla="*/ 392 h 655"/>
                <a:gd name="T18" fmla="*/ 265 w 1198"/>
                <a:gd name="T19" fmla="*/ 434 h 655"/>
                <a:gd name="T20" fmla="*/ 471 w 1198"/>
                <a:gd name="T21" fmla="*/ 443 h 655"/>
                <a:gd name="T22" fmla="*/ 833 w 1198"/>
                <a:gd name="T23" fmla="*/ 275 h 655"/>
                <a:gd name="T24" fmla="*/ 498 w 1198"/>
                <a:gd name="T25" fmla="*/ 451 h 655"/>
                <a:gd name="T26" fmla="*/ 441 w 1198"/>
                <a:gd name="T27" fmla="*/ 511 h 655"/>
                <a:gd name="T28" fmla="*/ 646 w 1198"/>
                <a:gd name="T29" fmla="*/ 501 h 655"/>
                <a:gd name="T30" fmla="*/ 849 w 1198"/>
                <a:gd name="T31" fmla="*/ 373 h 655"/>
                <a:gd name="T32" fmla="*/ 853 w 1198"/>
                <a:gd name="T33" fmla="*/ 369 h 655"/>
                <a:gd name="T34" fmla="*/ 849 w 1198"/>
                <a:gd name="T35" fmla="*/ 373 h 655"/>
                <a:gd name="T36" fmla="*/ 663 w 1198"/>
                <a:gd name="T37" fmla="*/ 509 h 655"/>
                <a:gd name="T38" fmla="*/ 644 w 1198"/>
                <a:gd name="T39" fmla="*/ 573 h 655"/>
                <a:gd name="T40" fmla="*/ 823 w 1198"/>
                <a:gd name="T41" fmla="*/ 529 h 655"/>
                <a:gd name="T42" fmla="*/ 917 w 1198"/>
                <a:gd name="T43" fmla="*/ 440 h 655"/>
                <a:gd name="T44" fmla="*/ 831 w 1198"/>
                <a:gd name="T45" fmla="*/ 536 h 655"/>
                <a:gd name="T46" fmla="*/ 806 w 1198"/>
                <a:gd name="T47" fmla="*/ 619 h 655"/>
                <a:gd name="T48" fmla="*/ 938 w 1198"/>
                <a:gd name="T49" fmla="*/ 587 h 655"/>
                <a:gd name="T50" fmla="*/ 991 w 1198"/>
                <a:gd name="T51" fmla="*/ 514 h 655"/>
                <a:gd name="T52" fmla="*/ 949 w 1198"/>
                <a:gd name="T53" fmla="*/ 595 h 655"/>
                <a:gd name="T54" fmla="*/ 964 w 1198"/>
                <a:gd name="T55" fmla="*/ 641 h 655"/>
                <a:gd name="T56" fmla="*/ 1062 w 1198"/>
                <a:gd name="T57" fmla="*/ 604 h 655"/>
                <a:gd name="T58" fmla="*/ 1095 w 1198"/>
                <a:gd name="T59" fmla="*/ 551 h 655"/>
                <a:gd name="T60" fmla="*/ 1067 w 1198"/>
                <a:gd name="T61" fmla="*/ 614 h 655"/>
                <a:gd name="T62" fmla="*/ 1080 w 1198"/>
                <a:gd name="T63" fmla="*/ 646 h 655"/>
                <a:gd name="T64" fmla="*/ 1198 w 1198"/>
                <a:gd name="T65" fmla="*/ 564 h 655"/>
                <a:gd name="T66" fmla="*/ 1194 w 1198"/>
                <a:gd name="T67" fmla="*/ 287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98" h="655">
                  <a:moveTo>
                    <a:pt x="1194" y="287"/>
                  </a:moveTo>
                  <a:cubicBezTo>
                    <a:pt x="1166" y="286"/>
                    <a:pt x="1137" y="284"/>
                    <a:pt x="1129" y="276"/>
                  </a:cubicBezTo>
                  <a:cubicBezTo>
                    <a:pt x="1113" y="262"/>
                    <a:pt x="1101" y="231"/>
                    <a:pt x="1098" y="194"/>
                  </a:cubicBezTo>
                  <a:cubicBezTo>
                    <a:pt x="1095" y="156"/>
                    <a:pt x="1094" y="23"/>
                    <a:pt x="961" y="12"/>
                  </a:cubicBezTo>
                  <a:cubicBezTo>
                    <a:pt x="828" y="0"/>
                    <a:pt x="751" y="75"/>
                    <a:pt x="634" y="135"/>
                  </a:cubicBezTo>
                  <a:cubicBezTo>
                    <a:pt x="517" y="194"/>
                    <a:pt x="271" y="313"/>
                    <a:pt x="120" y="344"/>
                  </a:cubicBezTo>
                  <a:cubicBezTo>
                    <a:pt x="0" y="370"/>
                    <a:pt x="194" y="373"/>
                    <a:pt x="296" y="367"/>
                  </a:cubicBezTo>
                  <a:cubicBezTo>
                    <a:pt x="360" y="338"/>
                    <a:pt x="745" y="159"/>
                    <a:pt x="817" y="130"/>
                  </a:cubicBezTo>
                  <a:cubicBezTo>
                    <a:pt x="817" y="130"/>
                    <a:pt x="477" y="302"/>
                    <a:pt x="300" y="392"/>
                  </a:cubicBezTo>
                  <a:cubicBezTo>
                    <a:pt x="277" y="408"/>
                    <a:pt x="256" y="426"/>
                    <a:pt x="265" y="434"/>
                  </a:cubicBezTo>
                  <a:cubicBezTo>
                    <a:pt x="278" y="446"/>
                    <a:pt x="385" y="454"/>
                    <a:pt x="471" y="443"/>
                  </a:cubicBezTo>
                  <a:cubicBezTo>
                    <a:pt x="525" y="420"/>
                    <a:pt x="728" y="333"/>
                    <a:pt x="833" y="275"/>
                  </a:cubicBezTo>
                  <a:cubicBezTo>
                    <a:pt x="833" y="275"/>
                    <a:pt x="622" y="399"/>
                    <a:pt x="498" y="451"/>
                  </a:cubicBezTo>
                  <a:cubicBezTo>
                    <a:pt x="464" y="470"/>
                    <a:pt x="428" y="495"/>
                    <a:pt x="441" y="511"/>
                  </a:cubicBezTo>
                  <a:cubicBezTo>
                    <a:pt x="459" y="532"/>
                    <a:pt x="576" y="523"/>
                    <a:pt x="646" y="501"/>
                  </a:cubicBezTo>
                  <a:cubicBezTo>
                    <a:pt x="695" y="472"/>
                    <a:pt x="815" y="399"/>
                    <a:pt x="849" y="373"/>
                  </a:cubicBezTo>
                  <a:cubicBezTo>
                    <a:pt x="852" y="371"/>
                    <a:pt x="853" y="369"/>
                    <a:pt x="853" y="369"/>
                  </a:cubicBezTo>
                  <a:cubicBezTo>
                    <a:pt x="852" y="370"/>
                    <a:pt x="850" y="372"/>
                    <a:pt x="849" y="373"/>
                  </a:cubicBezTo>
                  <a:cubicBezTo>
                    <a:pt x="828" y="389"/>
                    <a:pt x="739" y="459"/>
                    <a:pt x="663" y="509"/>
                  </a:cubicBezTo>
                  <a:cubicBezTo>
                    <a:pt x="644" y="531"/>
                    <a:pt x="626" y="559"/>
                    <a:pt x="644" y="573"/>
                  </a:cubicBezTo>
                  <a:cubicBezTo>
                    <a:pt x="672" y="594"/>
                    <a:pt x="764" y="560"/>
                    <a:pt x="823" y="529"/>
                  </a:cubicBezTo>
                  <a:cubicBezTo>
                    <a:pt x="851" y="505"/>
                    <a:pt x="899" y="465"/>
                    <a:pt x="917" y="440"/>
                  </a:cubicBezTo>
                  <a:cubicBezTo>
                    <a:pt x="917" y="440"/>
                    <a:pt x="882" y="489"/>
                    <a:pt x="831" y="536"/>
                  </a:cubicBezTo>
                  <a:cubicBezTo>
                    <a:pt x="813" y="562"/>
                    <a:pt x="789" y="604"/>
                    <a:pt x="806" y="619"/>
                  </a:cubicBezTo>
                  <a:cubicBezTo>
                    <a:pt x="828" y="639"/>
                    <a:pt x="897" y="616"/>
                    <a:pt x="938" y="587"/>
                  </a:cubicBezTo>
                  <a:cubicBezTo>
                    <a:pt x="954" y="569"/>
                    <a:pt x="979" y="538"/>
                    <a:pt x="991" y="514"/>
                  </a:cubicBezTo>
                  <a:cubicBezTo>
                    <a:pt x="991" y="514"/>
                    <a:pt x="977" y="559"/>
                    <a:pt x="949" y="595"/>
                  </a:cubicBezTo>
                  <a:cubicBezTo>
                    <a:pt x="945" y="612"/>
                    <a:pt x="944" y="632"/>
                    <a:pt x="964" y="641"/>
                  </a:cubicBezTo>
                  <a:cubicBezTo>
                    <a:pt x="995" y="655"/>
                    <a:pt x="1030" y="636"/>
                    <a:pt x="1062" y="604"/>
                  </a:cubicBezTo>
                  <a:cubicBezTo>
                    <a:pt x="1072" y="590"/>
                    <a:pt x="1085" y="569"/>
                    <a:pt x="1095" y="551"/>
                  </a:cubicBezTo>
                  <a:cubicBezTo>
                    <a:pt x="1095" y="551"/>
                    <a:pt x="1081" y="587"/>
                    <a:pt x="1067" y="614"/>
                  </a:cubicBezTo>
                  <a:cubicBezTo>
                    <a:pt x="1065" y="627"/>
                    <a:pt x="1067" y="640"/>
                    <a:pt x="1080" y="646"/>
                  </a:cubicBezTo>
                  <a:cubicBezTo>
                    <a:pt x="1097" y="653"/>
                    <a:pt x="1159" y="632"/>
                    <a:pt x="1198" y="564"/>
                  </a:cubicBezTo>
                  <a:lnTo>
                    <a:pt x="1194" y="28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 name="Freeform 212">
              <a:extLst>
                <a:ext uri="{FF2B5EF4-FFF2-40B4-BE49-F238E27FC236}">
                  <a16:creationId xmlns:a16="http://schemas.microsoft.com/office/drawing/2014/main" xmlns="" id="{96CC9FE5-A155-4B38-A996-3AA892AAE60B}"/>
                </a:ext>
              </a:extLst>
            </p:cNvPr>
            <p:cNvSpPr>
              <a:spLocks/>
            </p:cNvSpPr>
            <p:nvPr/>
          </p:nvSpPr>
          <p:spPr bwMode="auto">
            <a:xfrm>
              <a:off x="409575" y="658813"/>
              <a:ext cx="646113" cy="304800"/>
            </a:xfrm>
            <a:custGeom>
              <a:avLst/>
              <a:gdLst>
                <a:gd name="T0" fmla="*/ 605 w 605"/>
                <a:gd name="T1" fmla="*/ 276 h 285"/>
                <a:gd name="T2" fmla="*/ 594 w 605"/>
                <a:gd name="T3" fmla="*/ 276 h 285"/>
                <a:gd name="T4" fmla="*/ 552 w 605"/>
                <a:gd name="T5" fmla="*/ 273 h 285"/>
                <a:gd name="T6" fmla="*/ 540 w 605"/>
                <a:gd name="T7" fmla="*/ 271 h 285"/>
                <a:gd name="T8" fmla="*/ 518 w 605"/>
                <a:gd name="T9" fmla="*/ 259 h 285"/>
                <a:gd name="T10" fmla="*/ 489 w 605"/>
                <a:gd name="T11" fmla="*/ 175 h 285"/>
                <a:gd name="T12" fmla="*/ 488 w 605"/>
                <a:gd name="T13" fmla="*/ 168 h 285"/>
                <a:gd name="T14" fmla="*/ 359 w 605"/>
                <a:gd name="T15" fmla="*/ 1 h 285"/>
                <a:gd name="T16" fmla="*/ 333 w 605"/>
                <a:gd name="T17" fmla="*/ 0 h 285"/>
                <a:gd name="T18" fmla="*/ 305 w 605"/>
                <a:gd name="T19" fmla="*/ 1 h 285"/>
                <a:gd name="T20" fmla="*/ 126 w 605"/>
                <a:gd name="T21" fmla="*/ 72 h 285"/>
                <a:gd name="T22" fmla="*/ 116 w 605"/>
                <a:gd name="T23" fmla="*/ 78 h 285"/>
                <a:gd name="T24" fmla="*/ 88 w 605"/>
                <a:gd name="T25" fmla="*/ 91 h 285"/>
                <a:gd name="T26" fmla="*/ 45 w 605"/>
                <a:gd name="T27" fmla="*/ 113 h 285"/>
                <a:gd name="T28" fmla="*/ 0 w 605"/>
                <a:gd name="T29" fmla="*/ 133 h 285"/>
                <a:gd name="T30" fmla="*/ 45 w 605"/>
                <a:gd name="T31" fmla="*/ 115 h 285"/>
                <a:gd name="T32" fmla="*/ 87 w 605"/>
                <a:gd name="T33" fmla="*/ 95 h 285"/>
                <a:gd name="T34" fmla="*/ 181 w 605"/>
                <a:gd name="T35" fmla="*/ 48 h 285"/>
                <a:gd name="T36" fmla="*/ 272 w 605"/>
                <a:gd name="T37" fmla="*/ 15 h 285"/>
                <a:gd name="T38" fmla="*/ 333 w 605"/>
                <a:gd name="T39" fmla="*/ 8 h 285"/>
                <a:gd name="T40" fmla="*/ 359 w 605"/>
                <a:gd name="T41" fmla="*/ 9 h 285"/>
                <a:gd name="T42" fmla="*/ 480 w 605"/>
                <a:gd name="T43" fmla="*/ 169 h 285"/>
                <a:gd name="T44" fmla="*/ 480 w 605"/>
                <a:gd name="T45" fmla="*/ 176 h 285"/>
                <a:gd name="T46" fmla="*/ 504 w 605"/>
                <a:gd name="T47" fmla="*/ 257 h 285"/>
                <a:gd name="T48" fmla="*/ 562 w 605"/>
                <a:gd name="T49" fmla="*/ 283 h 285"/>
                <a:gd name="T50" fmla="*/ 605 w 605"/>
                <a:gd name="T51" fmla="*/ 285 h 285"/>
                <a:gd name="T52" fmla="*/ 605 w 605"/>
                <a:gd name="T53" fmla="*/ 276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5" h="285">
                  <a:moveTo>
                    <a:pt x="605" y="276"/>
                  </a:moveTo>
                  <a:cubicBezTo>
                    <a:pt x="605" y="276"/>
                    <a:pt x="595" y="276"/>
                    <a:pt x="594" y="276"/>
                  </a:cubicBezTo>
                  <a:cubicBezTo>
                    <a:pt x="580" y="276"/>
                    <a:pt x="566" y="275"/>
                    <a:pt x="552" y="273"/>
                  </a:cubicBezTo>
                  <a:cubicBezTo>
                    <a:pt x="548" y="273"/>
                    <a:pt x="544" y="272"/>
                    <a:pt x="540" y="271"/>
                  </a:cubicBezTo>
                  <a:cubicBezTo>
                    <a:pt x="526" y="268"/>
                    <a:pt x="521" y="263"/>
                    <a:pt x="518" y="259"/>
                  </a:cubicBezTo>
                  <a:cubicBezTo>
                    <a:pt x="502" y="241"/>
                    <a:pt x="492" y="211"/>
                    <a:pt x="489" y="175"/>
                  </a:cubicBezTo>
                  <a:cubicBezTo>
                    <a:pt x="489" y="173"/>
                    <a:pt x="489" y="171"/>
                    <a:pt x="488" y="168"/>
                  </a:cubicBezTo>
                  <a:cubicBezTo>
                    <a:pt x="486" y="125"/>
                    <a:pt x="478" y="11"/>
                    <a:pt x="359" y="1"/>
                  </a:cubicBezTo>
                  <a:cubicBezTo>
                    <a:pt x="351" y="0"/>
                    <a:pt x="342" y="0"/>
                    <a:pt x="333" y="0"/>
                  </a:cubicBezTo>
                  <a:cubicBezTo>
                    <a:pt x="324" y="0"/>
                    <a:pt x="314" y="0"/>
                    <a:pt x="305" y="1"/>
                  </a:cubicBezTo>
                  <a:cubicBezTo>
                    <a:pt x="238" y="8"/>
                    <a:pt x="184" y="43"/>
                    <a:pt x="126" y="72"/>
                  </a:cubicBezTo>
                  <a:cubicBezTo>
                    <a:pt x="123" y="74"/>
                    <a:pt x="119" y="76"/>
                    <a:pt x="116" y="78"/>
                  </a:cubicBezTo>
                  <a:cubicBezTo>
                    <a:pt x="107" y="82"/>
                    <a:pt x="98" y="87"/>
                    <a:pt x="88" y="91"/>
                  </a:cubicBezTo>
                  <a:cubicBezTo>
                    <a:pt x="74" y="98"/>
                    <a:pt x="60" y="106"/>
                    <a:pt x="45" y="113"/>
                  </a:cubicBezTo>
                  <a:cubicBezTo>
                    <a:pt x="20" y="124"/>
                    <a:pt x="0" y="133"/>
                    <a:pt x="0" y="133"/>
                  </a:cubicBezTo>
                  <a:cubicBezTo>
                    <a:pt x="0" y="133"/>
                    <a:pt x="20" y="125"/>
                    <a:pt x="45" y="115"/>
                  </a:cubicBezTo>
                  <a:cubicBezTo>
                    <a:pt x="59" y="108"/>
                    <a:pt x="73" y="102"/>
                    <a:pt x="87" y="95"/>
                  </a:cubicBezTo>
                  <a:cubicBezTo>
                    <a:pt x="119" y="80"/>
                    <a:pt x="149" y="63"/>
                    <a:pt x="181" y="48"/>
                  </a:cubicBezTo>
                  <a:cubicBezTo>
                    <a:pt x="210" y="34"/>
                    <a:pt x="240" y="21"/>
                    <a:pt x="272" y="15"/>
                  </a:cubicBezTo>
                  <a:cubicBezTo>
                    <a:pt x="292" y="10"/>
                    <a:pt x="313" y="8"/>
                    <a:pt x="333" y="8"/>
                  </a:cubicBezTo>
                  <a:cubicBezTo>
                    <a:pt x="341" y="8"/>
                    <a:pt x="350" y="9"/>
                    <a:pt x="359" y="9"/>
                  </a:cubicBezTo>
                  <a:cubicBezTo>
                    <a:pt x="470" y="19"/>
                    <a:pt x="477" y="124"/>
                    <a:pt x="480" y="169"/>
                  </a:cubicBezTo>
                  <a:cubicBezTo>
                    <a:pt x="480" y="172"/>
                    <a:pt x="480" y="174"/>
                    <a:pt x="480" y="176"/>
                  </a:cubicBezTo>
                  <a:cubicBezTo>
                    <a:pt x="482" y="203"/>
                    <a:pt x="488" y="235"/>
                    <a:pt x="504" y="257"/>
                  </a:cubicBezTo>
                  <a:cubicBezTo>
                    <a:pt x="520" y="280"/>
                    <a:pt x="535" y="280"/>
                    <a:pt x="562" y="283"/>
                  </a:cubicBezTo>
                  <a:cubicBezTo>
                    <a:pt x="566" y="284"/>
                    <a:pt x="605" y="285"/>
                    <a:pt x="605" y="285"/>
                  </a:cubicBezTo>
                  <a:cubicBezTo>
                    <a:pt x="605" y="282"/>
                    <a:pt x="605" y="279"/>
                    <a:pt x="605" y="27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 name="Freeform 213">
              <a:extLst>
                <a:ext uri="{FF2B5EF4-FFF2-40B4-BE49-F238E27FC236}">
                  <a16:creationId xmlns:a16="http://schemas.microsoft.com/office/drawing/2014/main" xmlns="" id="{8E443B46-001A-4D78-84A3-3D4128633980}"/>
                </a:ext>
              </a:extLst>
            </p:cNvPr>
            <p:cNvSpPr>
              <a:spLocks/>
            </p:cNvSpPr>
            <p:nvPr/>
          </p:nvSpPr>
          <p:spPr bwMode="auto">
            <a:xfrm>
              <a:off x="1149350" y="623888"/>
              <a:ext cx="1285875" cy="698500"/>
            </a:xfrm>
            <a:custGeom>
              <a:avLst/>
              <a:gdLst>
                <a:gd name="T0" fmla="*/ 1082 w 1202"/>
                <a:gd name="T1" fmla="*/ 344 h 655"/>
                <a:gd name="T2" fmla="*/ 568 w 1202"/>
                <a:gd name="T3" fmla="*/ 134 h 655"/>
                <a:gd name="T4" fmla="*/ 241 w 1202"/>
                <a:gd name="T5" fmla="*/ 11 h 655"/>
                <a:gd name="T6" fmla="*/ 103 w 1202"/>
                <a:gd name="T7" fmla="*/ 194 h 655"/>
                <a:gd name="T8" fmla="*/ 73 w 1202"/>
                <a:gd name="T9" fmla="*/ 276 h 655"/>
                <a:gd name="T10" fmla="*/ 6 w 1202"/>
                <a:gd name="T11" fmla="*/ 287 h 655"/>
                <a:gd name="T12" fmla="*/ 0 w 1202"/>
                <a:gd name="T13" fmla="*/ 557 h 655"/>
                <a:gd name="T14" fmla="*/ 122 w 1202"/>
                <a:gd name="T15" fmla="*/ 645 h 655"/>
                <a:gd name="T16" fmla="*/ 134 w 1202"/>
                <a:gd name="T17" fmla="*/ 614 h 655"/>
                <a:gd name="T18" fmla="*/ 107 w 1202"/>
                <a:gd name="T19" fmla="*/ 551 h 655"/>
                <a:gd name="T20" fmla="*/ 140 w 1202"/>
                <a:gd name="T21" fmla="*/ 604 h 655"/>
                <a:gd name="T22" fmla="*/ 238 w 1202"/>
                <a:gd name="T23" fmla="*/ 641 h 655"/>
                <a:gd name="T24" fmla="*/ 253 w 1202"/>
                <a:gd name="T25" fmla="*/ 595 h 655"/>
                <a:gd name="T26" fmla="*/ 210 w 1202"/>
                <a:gd name="T27" fmla="*/ 514 h 655"/>
                <a:gd name="T28" fmla="*/ 263 w 1202"/>
                <a:gd name="T29" fmla="*/ 587 h 655"/>
                <a:gd name="T30" fmla="*/ 396 w 1202"/>
                <a:gd name="T31" fmla="*/ 619 h 655"/>
                <a:gd name="T32" fmla="*/ 371 w 1202"/>
                <a:gd name="T33" fmla="*/ 536 h 655"/>
                <a:gd name="T34" fmla="*/ 285 w 1202"/>
                <a:gd name="T35" fmla="*/ 440 h 655"/>
                <a:gd name="T36" fmla="*/ 379 w 1202"/>
                <a:gd name="T37" fmla="*/ 529 h 655"/>
                <a:gd name="T38" fmla="*/ 558 w 1202"/>
                <a:gd name="T39" fmla="*/ 573 h 655"/>
                <a:gd name="T40" fmla="*/ 539 w 1202"/>
                <a:gd name="T41" fmla="*/ 509 h 655"/>
                <a:gd name="T42" fmla="*/ 353 w 1202"/>
                <a:gd name="T43" fmla="*/ 373 h 655"/>
                <a:gd name="T44" fmla="*/ 349 w 1202"/>
                <a:gd name="T45" fmla="*/ 369 h 655"/>
                <a:gd name="T46" fmla="*/ 353 w 1202"/>
                <a:gd name="T47" fmla="*/ 373 h 655"/>
                <a:gd name="T48" fmla="*/ 555 w 1202"/>
                <a:gd name="T49" fmla="*/ 501 h 655"/>
                <a:gd name="T50" fmla="*/ 760 w 1202"/>
                <a:gd name="T51" fmla="*/ 511 h 655"/>
                <a:gd name="T52" fmla="*/ 704 w 1202"/>
                <a:gd name="T53" fmla="*/ 451 h 655"/>
                <a:gd name="T54" fmla="*/ 369 w 1202"/>
                <a:gd name="T55" fmla="*/ 275 h 655"/>
                <a:gd name="T56" fmla="*/ 731 w 1202"/>
                <a:gd name="T57" fmla="*/ 443 h 655"/>
                <a:gd name="T58" fmla="*/ 937 w 1202"/>
                <a:gd name="T59" fmla="*/ 434 h 655"/>
                <a:gd name="T60" fmla="*/ 902 w 1202"/>
                <a:gd name="T61" fmla="*/ 392 h 655"/>
                <a:gd name="T62" fmla="*/ 384 w 1202"/>
                <a:gd name="T63" fmla="*/ 130 h 655"/>
                <a:gd name="T64" fmla="*/ 906 w 1202"/>
                <a:gd name="T65" fmla="*/ 367 h 655"/>
                <a:gd name="T66" fmla="*/ 1082 w 1202"/>
                <a:gd name="T67" fmla="*/ 344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02" h="655">
                  <a:moveTo>
                    <a:pt x="1082" y="344"/>
                  </a:moveTo>
                  <a:cubicBezTo>
                    <a:pt x="931" y="312"/>
                    <a:pt x="685" y="194"/>
                    <a:pt x="568" y="134"/>
                  </a:cubicBezTo>
                  <a:cubicBezTo>
                    <a:pt x="451" y="75"/>
                    <a:pt x="374" y="0"/>
                    <a:pt x="241" y="11"/>
                  </a:cubicBezTo>
                  <a:cubicBezTo>
                    <a:pt x="108" y="23"/>
                    <a:pt x="106" y="156"/>
                    <a:pt x="103" y="194"/>
                  </a:cubicBezTo>
                  <a:cubicBezTo>
                    <a:pt x="101" y="231"/>
                    <a:pt x="89" y="262"/>
                    <a:pt x="73" y="276"/>
                  </a:cubicBezTo>
                  <a:cubicBezTo>
                    <a:pt x="65" y="284"/>
                    <a:pt x="34" y="286"/>
                    <a:pt x="6" y="287"/>
                  </a:cubicBezTo>
                  <a:cubicBezTo>
                    <a:pt x="0" y="557"/>
                    <a:pt x="0" y="557"/>
                    <a:pt x="0" y="557"/>
                  </a:cubicBezTo>
                  <a:cubicBezTo>
                    <a:pt x="38" y="631"/>
                    <a:pt x="104" y="653"/>
                    <a:pt x="122" y="645"/>
                  </a:cubicBezTo>
                  <a:cubicBezTo>
                    <a:pt x="135" y="640"/>
                    <a:pt x="136" y="627"/>
                    <a:pt x="134" y="614"/>
                  </a:cubicBezTo>
                  <a:cubicBezTo>
                    <a:pt x="121" y="587"/>
                    <a:pt x="107" y="551"/>
                    <a:pt x="107" y="551"/>
                  </a:cubicBezTo>
                  <a:cubicBezTo>
                    <a:pt x="116" y="569"/>
                    <a:pt x="130" y="590"/>
                    <a:pt x="140" y="604"/>
                  </a:cubicBezTo>
                  <a:cubicBezTo>
                    <a:pt x="171" y="635"/>
                    <a:pt x="206" y="655"/>
                    <a:pt x="238" y="641"/>
                  </a:cubicBezTo>
                  <a:cubicBezTo>
                    <a:pt x="258" y="632"/>
                    <a:pt x="257" y="612"/>
                    <a:pt x="253" y="595"/>
                  </a:cubicBezTo>
                  <a:cubicBezTo>
                    <a:pt x="225" y="559"/>
                    <a:pt x="210" y="514"/>
                    <a:pt x="210" y="514"/>
                  </a:cubicBezTo>
                  <a:cubicBezTo>
                    <a:pt x="223" y="538"/>
                    <a:pt x="248" y="569"/>
                    <a:pt x="263" y="587"/>
                  </a:cubicBezTo>
                  <a:cubicBezTo>
                    <a:pt x="305" y="615"/>
                    <a:pt x="374" y="638"/>
                    <a:pt x="396" y="619"/>
                  </a:cubicBezTo>
                  <a:cubicBezTo>
                    <a:pt x="413" y="604"/>
                    <a:pt x="389" y="562"/>
                    <a:pt x="371" y="536"/>
                  </a:cubicBezTo>
                  <a:cubicBezTo>
                    <a:pt x="320" y="489"/>
                    <a:pt x="285" y="440"/>
                    <a:pt x="285" y="440"/>
                  </a:cubicBezTo>
                  <a:cubicBezTo>
                    <a:pt x="303" y="465"/>
                    <a:pt x="351" y="505"/>
                    <a:pt x="379" y="529"/>
                  </a:cubicBezTo>
                  <a:cubicBezTo>
                    <a:pt x="438" y="560"/>
                    <a:pt x="530" y="594"/>
                    <a:pt x="558" y="573"/>
                  </a:cubicBezTo>
                  <a:cubicBezTo>
                    <a:pt x="576" y="559"/>
                    <a:pt x="558" y="531"/>
                    <a:pt x="539" y="509"/>
                  </a:cubicBezTo>
                  <a:cubicBezTo>
                    <a:pt x="463" y="459"/>
                    <a:pt x="374" y="389"/>
                    <a:pt x="353" y="373"/>
                  </a:cubicBezTo>
                  <a:cubicBezTo>
                    <a:pt x="351" y="372"/>
                    <a:pt x="350" y="370"/>
                    <a:pt x="349" y="369"/>
                  </a:cubicBezTo>
                  <a:cubicBezTo>
                    <a:pt x="349" y="369"/>
                    <a:pt x="350" y="371"/>
                    <a:pt x="353" y="373"/>
                  </a:cubicBezTo>
                  <a:cubicBezTo>
                    <a:pt x="387" y="399"/>
                    <a:pt x="507" y="472"/>
                    <a:pt x="555" y="501"/>
                  </a:cubicBezTo>
                  <a:cubicBezTo>
                    <a:pt x="626" y="523"/>
                    <a:pt x="742" y="532"/>
                    <a:pt x="760" y="511"/>
                  </a:cubicBezTo>
                  <a:cubicBezTo>
                    <a:pt x="773" y="495"/>
                    <a:pt x="738" y="470"/>
                    <a:pt x="704" y="451"/>
                  </a:cubicBezTo>
                  <a:cubicBezTo>
                    <a:pt x="580" y="399"/>
                    <a:pt x="369" y="275"/>
                    <a:pt x="369" y="275"/>
                  </a:cubicBezTo>
                  <a:cubicBezTo>
                    <a:pt x="474" y="333"/>
                    <a:pt x="676" y="420"/>
                    <a:pt x="731" y="443"/>
                  </a:cubicBezTo>
                  <a:cubicBezTo>
                    <a:pt x="817" y="454"/>
                    <a:pt x="924" y="446"/>
                    <a:pt x="937" y="434"/>
                  </a:cubicBezTo>
                  <a:cubicBezTo>
                    <a:pt x="946" y="426"/>
                    <a:pt x="925" y="408"/>
                    <a:pt x="902" y="392"/>
                  </a:cubicBezTo>
                  <a:cubicBezTo>
                    <a:pt x="725" y="302"/>
                    <a:pt x="384" y="130"/>
                    <a:pt x="384" y="130"/>
                  </a:cubicBezTo>
                  <a:cubicBezTo>
                    <a:pt x="457" y="159"/>
                    <a:pt x="842" y="338"/>
                    <a:pt x="906" y="367"/>
                  </a:cubicBezTo>
                  <a:cubicBezTo>
                    <a:pt x="1008" y="373"/>
                    <a:pt x="1202" y="370"/>
                    <a:pt x="1082" y="34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 name="Freeform 214">
              <a:extLst>
                <a:ext uri="{FF2B5EF4-FFF2-40B4-BE49-F238E27FC236}">
                  <a16:creationId xmlns:a16="http://schemas.microsoft.com/office/drawing/2014/main" xmlns="" id="{9E3B7D21-43F4-4FA0-8B21-0C915844D603}"/>
                </a:ext>
              </a:extLst>
            </p:cNvPr>
            <p:cNvSpPr>
              <a:spLocks/>
            </p:cNvSpPr>
            <p:nvPr/>
          </p:nvSpPr>
          <p:spPr bwMode="auto">
            <a:xfrm>
              <a:off x="1150938" y="660400"/>
              <a:ext cx="647700" cy="304800"/>
            </a:xfrm>
            <a:custGeom>
              <a:avLst/>
              <a:gdLst>
                <a:gd name="T0" fmla="*/ 1 w 606"/>
                <a:gd name="T1" fmla="*/ 276 h 285"/>
                <a:gd name="T2" fmla="*/ 12 w 606"/>
                <a:gd name="T3" fmla="*/ 276 h 285"/>
                <a:gd name="T4" fmla="*/ 54 w 606"/>
                <a:gd name="T5" fmla="*/ 273 h 285"/>
                <a:gd name="T6" fmla="*/ 66 w 606"/>
                <a:gd name="T7" fmla="*/ 271 h 285"/>
                <a:gd name="T8" fmla="*/ 88 w 606"/>
                <a:gd name="T9" fmla="*/ 259 h 285"/>
                <a:gd name="T10" fmla="*/ 117 w 606"/>
                <a:gd name="T11" fmla="*/ 175 h 285"/>
                <a:gd name="T12" fmla="*/ 117 w 606"/>
                <a:gd name="T13" fmla="*/ 168 h 285"/>
                <a:gd name="T14" fmla="*/ 246 w 606"/>
                <a:gd name="T15" fmla="*/ 1 h 285"/>
                <a:gd name="T16" fmla="*/ 273 w 606"/>
                <a:gd name="T17" fmla="*/ 0 h 285"/>
                <a:gd name="T18" fmla="*/ 301 w 606"/>
                <a:gd name="T19" fmla="*/ 1 h 285"/>
                <a:gd name="T20" fmla="*/ 479 w 606"/>
                <a:gd name="T21" fmla="*/ 72 h 285"/>
                <a:gd name="T22" fmla="*/ 490 w 606"/>
                <a:gd name="T23" fmla="*/ 77 h 285"/>
                <a:gd name="T24" fmla="*/ 518 w 606"/>
                <a:gd name="T25" fmla="*/ 91 h 285"/>
                <a:gd name="T26" fmla="*/ 561 w 606"/>
                <a:gd name="T27" fmla="*/ 112 h 285"/>
                <a:gd name="T28" fmla="*/ 606 w 606"/>
                <a:gd name="T29" fmla="*/ 133 h 285"/>
                <a:gd name="T30" fmla="*/ 561 w 606"/>
                <a:gd name="T31" fmla="*/ 114 h 285"/>
                <a:gd name="T32" fmla="*/ 519 w 606"/>
                <a:gd name="T33" fmla="*/ 95 h 285"/>
                <a:gd name="T34" fmla="*/ 425 w 606"/>
                <a:gd name="T35" fmla="*/ 48 h 285"/>
                <a:gd name="T36" fmla="*/ 334 w 606"/>
                <a:gd name="T37" fmla="*/ 15 h 285"/>
                <a:gd name="T38" fmla="*/ 273 w 606"/>
                <a:gd name="T39" fmla="*/ 8 h 285"/>
                <a:gd name="T40" fmla="*/ 247 w 606"/>
                <a:gd name="T41" fmla="*/ 9 h 285"/>
                <a:gd name="T42" fmla="*/ 126 w 606"/>
                <a:gd name="T43" fmla="*/ 169 h 285"/>
                <a:gd name="T44" fmla="*/ 126 w 606"/>
                <a:gd name="T45" fmla="*/ 176 h 285"/>
                <a:gd name="T46" fmla="*/ 102 w 606"/>
                <a:gd name="T47" fmla="*/ 257 h 285"/>
                <a:gd name="T48" fmla="*/ 44 w 606"/>
                <a:gd name="T49" fmla="*/ 283 h 285"/>
                <a:gd name="T50" fmla="*/ 0 w 606"/>
                <a:gd name="T51" fmla="*/ 285 h 285"/>
                <a:gd name="T52" fmla="*/ 1 w 606"/>
                <a:gd name="T53" fmla="*/ 276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6" h="285">
                  <a:moveTo>
                    <a:pt x="1" y="276"/>
                  </a:moveTo>
                  <a:cubicBezTo>
                    <a:pt x="1" y="276"/>
                    <a:pt x="11" y="276"/>
                    <a:pt x="12" y="276"/>
                  </a:cubicBezTo>
                  <a:cubicBezTo>
                    <a:pt x="26" y="276"/>
                    <a:pt x="40" y="275"/>
                    <a:pt x="54" y="273"/>
                  </a:cubicBezTo>
                  <a:cubicBezTo>
                    <a:pt x="58" y="273"/>
                    <a:pt x="62" y="272"/>
                    <a:pt x="66" y="271"/>
                  </a:cubicBezTo>
                  <a:cubicBezTo>
                    <a:pt x="80" y="268"/>
                    <a:pt x="84" y="263"/>
                    <a:pt x="88" y="259"/>
                  </a:cubicBezTo>
                  <a:cubicBezTo>
                    <a:pt x="104" y="241"/>
                    <a:pt x="114" y="211"/>
                    <a:pt x="117" y="175"/>
                  </a:cubicBezTo>
                  <a:cubicBezTo>
                    <a:pt x="117" y="173"/>
                    <a:pt x="117" y="171"/>
                    <a:pt x="117" y="168"/>
                  </a:cubicBezTo>
                  <a:cubicBezTo>
                    <a:pt x="120" y="125"/>
                    <a:pt x="128" y="11"/>
                    <a:pt x="246" y="1"/>
                  </a:cubicBezTo>
                  <a:cubicBezTo>
                    <a:pt x="255" y="0"/>
                    <a:pt x="264" y="0"/>
                    <a:pt x="273" y="0"/>
                  </a:cubicBezTo>
                  <a:cubicBezTo>
                    <a:pt x="282" y="0"/>
                    <a:pt x="292" y="0"/>
                    <a:pt x="301" y="1"/>
                  </a:cubicBezTo>
                  <a:cubicBezTo>
                    <a:pt x="368" y="8"/>
                    <a:pt x="421" y="43"/>
                    <a:pt x="479" y="72"/>
                  </a:cubicBezTo>
                  <a:cubicBezTo>
                    <a:pt x="483" y="74"/>
                    <a:pt x="486" y="76"/>
                    <a:pt x="490" y="77"/>
                  </a:cubicBezTo>
                  <a:cubicBezTo>
                    <a:pt x="499" y="82"/>
                    <a:pt x="508" y="87"/>
                    <a:pt x="518" y="91"/>
                  </a:cubicBezTo>
                  <a:cubicBezTo>
                    <a:pt x="532" y="98"/>
                    <a:pt x="546" y="106"/>
                    <a:pt x="561" y="112"/>
                  </a:cubicBezTo>
                  <a:cubicBezTo>
                    <a:pt x="585" y="124"/>
                    <a:pt x="606" y="133"/>
                    <a:pt x="606" y="133"/>
                  </a:cubicBezTo>
                  <a:cubicBezTo>
                    <a:pt x="606" y="133"/>
                    <a:pt x="586" y="125"/>
                    <a:pt x="561" y="114"/>
                  </a:cubicBezTo>
                  <a:cubicBezTo>
                    <a:pt x="547" y="108"/>
                    <a:pt x="533" y="101"/>
                    <a:pt x="519" y="95"/>
                  </a:cubicBezTo>
                  <a:cubicBezTo>
                    <a:pt x="487" y="80"/>
                    <a:pt x="456" y="63"/>
                    <a:pt x="425" y="48"/>
                  </a:cubicBezTo>
                  <a:cubicBezTo>
                    <a:pt x="396" y="33"/>
                    <a:pt x="366" y="21"/>
                    <a:pt x="334" y="15"/>
                  </a:cubicBezTo>
                  <a:cubicBezTo>
                    <a:pt x="314" y="10"/>
                    <a:pt x="293" y="8"/>
                    <a:pt x="273" y="8"/>
                  </a:cubicBezTo>
                  <a:cubicBezTo>
                    <a:pt x="264" y="8"/>
                    <a:pt x="256" y="9"/>
                    <a:pt x="247" y="9"/>
                  </a:cubicBezTo>
                  <a:cubicBezTo>
                    <a:pt x="136" y="19"/>
                    <a:pt x="129" y="124"/>
                    <a:pt x="126" y="169"/>
                  </a:cubicBezTo>
                  <a:cubicBezTo>
                    <a:pt x="126" y="172"/>
                    <a:pt x="126" y="174"/>
                    <a:pt x="126" y="176"/>
                  </a:cubicBezTo>
                  <a:cubicBezTo>
                    <a:pt x="124" y="202"/>
                    <a:pt x="118" y="235"/>
                    <a:pt x="102" y="257"/>
                  </a:cubicBezTo>
                  <a:cubicBezTo>
                    <a:pt x="86" y="280"/>
                    <a:pt x="71" y="280"/>
                    <a:pt x="44" y="283"/>
                  </a:cubicBezTo>
                  <a:cubicBezTo>
                    <a:pt x="40" y="284"/>
                    <a:pt x="0" y="285"/>
                    <a:pt x="0" y="285"/>
                  </a:cubicBezTo>
                  <a:cubicBezTo>
                    <a:pt x="1" y="282"/>
                    <a:pt x="1" y="279"/>
                    <a:pt x="1" y="27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Freeform 215">
              <a:extLst>
                <a:ext uri="{FF2B5EF4-FFF2-40B4-BE49-F238E27FC236}">
                  <a16:creationId xmlns:a16="http://schemas.microsoft.com/office/drawing/2014/main" xmlns="" id="{6E9701AD-C8D4-447B-A176-53F7E0C746E9}"/>
                </a:ext>
              </a:extLst>
            </p:cNvPr>
            <p:cNvSpPr>
              <a:spLocks/>
            </p:cNvSpPr>
            <p:nvPr/>
          </p:nvSpPr>
          <p:spPr bwMode="auto">
            <a:xfrm>
              <a:off x="1031875" y="801688"/>
              <a:ext cx="60325" cy="30163"/>
            </a:xfrm>
            <a:custGeom>
              <a:avLst/>
              <a:gdLst>
                <a:gd name="T0" fmla="*/ 6 w 56"/>
                <a:gd name="T1" fmla="*/ 0 h 28"/>
                <a:gd name="T2" fmla="*/ 0 w 56"/>
                <a:gd name="T3" fmla="*/ 13 h 28"/>
                <a:gd name="T4" fmla="*/ 11 w 56"/>
                <a:gd name="T5" fmla="*/ 28 h 28"/>
                <a:gd name="T6" fmla="*/ 56 w 56"/>
                <a:gd name="T7" fmla="*/ 28 h 28"/>
                <a:gd name="T8" fmla="*/ 6 w 56"/>
                <a:gd name="T9" fmla="*/ 0 h 28"/>
              </a:gdLst>
              <a:ahLst/>
              <a:cxnLst>
                <a:cxn ang="0">
                  <a:pos x="T0" y="T1"/>
                </a:cxn>
                <a:cxn ang="0">
                  <a:pos x="T2" y="T3"/>
                </a:cxn>
                <a:cxn ang="0">
                  <a:pos x="T4" y="T5"/>
                </a:cxn>
                <a:cxn ang="0">
                  <a:pos x="T6" y="T7"/>
                </a:cxn>
                <a:cxn ang="0">
                  <a:pos x="T8" y="T9"/>
                </a:cxn>
              </a:cxnLst>
              <a:rect l="0" t="0" r="r" b="b"/>
              <a:pathLst>
                <a:path w="56" h="28">
                  <a:moveTo>
                    <a:pt x="6" y="0"/>
                  </a:moveTo>
                  <a:cubicBezTo>
                    <a:pt x="2" y="2"/>
                    <a:pt x="0" y="7"/>
                    <a:pt x="0" y="13"/>
                  </a:cubicBezTo>
                  <a:cubicBezTo>
                    <a:pt x="0" y="21"/>
                    <a:pt x="5" y="28"/>
                    <a:pt x="11" y="28"/>
                  </a:cubicBezTo>
                  <a:cubicBezTo>
                    <a:pt x="56" y="28"/>
                    <a:pt x="56" y="28"/>
                    <a:pt x="56" y="28"/>
                  </a:cubicBezTo>
                  <a:cubicBezTo>
                    <a:pt x="36" y="25"/>
                    <a:pt x="18" y="15"/>
                    <a:pt x="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216">
              <a:extLst>
                <a:ext uri="{FF2B5EF4-FFF2-40B4-BE49-F238E27FC236}">
                  <a16:creationId xmlns:a16="http://schemas.microsoft.com/office/drawing/2014/main" xmlns="" id="{E7C8D6DC-2481-4421-BDD2-2EDE68F10667}"/>
                </a:ext>
              </a:extLst>
            </p:cNvPr>
            <p:cNvSpPr>
              <a:spLocks/>
            </p:cNvSpPr>
            <p:nvPr/>
          </p:nvSpPr>
          <p:spPr bwMode="auto">
            <a:xfrm>
              <a:off x="1112838" y="801688"/>
              <a:ext cx="61913" cy="30163"/>
            </a:xfrm>
            <a:custGeom>
              <a:avLst/>
              <a:gdLst>
                <a:gd name="T0" fmla="*/ 51 w 57"/>
                <a:gd name="T1" fmla="*/ 0 h 28"/>
                <a:gd name="T2" fmla="*/ 0 w 57"/>
                <a:gd name="T3" fmla="*/ 28 h 28"/>
                <a:gd name="T4" fmla="*/ 45 w 57"/>
                <a:gd name="T5" fmla="*/ 28 h 28"/>
                <a:gd name="T6" fmla="*/ 57 w 57"/>
                <a:gd name="T7" fmla="*/ 13 h 28"/>
                <a:gd name="T8" fmla="*/ 51 w 57"/>
                <a:gd name="T9" fmla="*/ 0 h 28"/>
              </a:gdLst>
              <a:ahLst/>
              <a:cxnLst>
                <a:cxn ang="0">
                  <a:pos x="T0" y="T1"/>
                </a:cxn>
                <a:cxn ang="0">
                  <a:pos x="T2" y="T3"/>
                </a:cxn>
                <a:cxn ang="0">
                  <a:pos x="T4" y="T5"/>
                </a:cxn>
                <a:cxn ang="0">
                  <a:pos x="T6" y="T7"/>
                </a:cxn>
                <a:cxn ang="0">
                  <a:pos x="T8" y="T9"/>
                </a:cxn>
              </a:cxnLst>
              <a:rect l="0" t="0" r="r" b="b"/>
              <a:pathLst>
                <a:path w="57" h="28">
                  <a:moveTo>
                    <a:pt x="51" y="0"/>
                  </a:moveTo>
                  <a:cubicBezTo>
                    <a:pt x="39" y="15"/>
                    <a:pt x="21" y="25"/>
                    <a:pt x="0" y="28"/>
                  </a:cubicBezTo>
                  <a:cubicBezTo>
                    <a:pt x="45" y="28"/>
                    <a:pt x="45" y="28"/>
                    <a:pt x="45" y="28"/>
                  </a:cubicBezTo>
                  <a:cubicBezTo>
                    <a:pt x="52" y="28"/>
                    <a:pt x="57" y="21"/>
                    <a:pt x="57" y="13"/>
                  </a:cubicBezTo>
                  <a:cubicBezTo>
                    <a:pt x="57" y="7"/>
                    <a:pt x="54" y="2"/>
                    <a:pt x="51"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Oval 217">
              <a:extLst>
                <a:ext uri="{FF2B5EF4-FFF2-40B4-BE49-F238E27FC236}">
                  <a16:creationId xmlns:a16="http://schemas.microsoft.com/office/drawing/2014/main" xmlns="" id="{6AF92F43-53C1-4192-9EFB-5A4CA94C554D}"/>
                </a:ext>
              </a:extLst>
            </p:cNvPr>
            <p:cNvSpPr>
              <a:spLocks noChangeArrowheads="1"/>
            </p:cNvSpPr>
            <p:nvPr/>
          </p:nvSpPr>
          <p:spPr bwMode="auto">
            <a:xfrm>
              <a:off x="1028700" y="674688"/>
              <a:ext cx="149225" cy="147638"/>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218">
              <a:extLst>
                <a:ext uri="{FF2B5EF4-FFF2-40B4-BE49-F238E27FC236}">
                  <a16:creationId xmlns:a16="http://schemas.microsoft.com/office/drawing/2014/main" xmlns="" id="{7AD41CEB-2B2B-4DCA-A6CE-7233BBB3DB9A}"/>
                </a:ext>
              </a:extLst>
            </p:cNvPr>
            <p:cNvSpPr>
              <a:spLocks/>
            </p:cNvSpPr>
            <p:nvPr/>
          </p:nvSpPr>
          <p:spPr bwMode="auto">
            <a:xfrm>
              <a:off x="1069975" y="1704975"/>
              <a:ext cx="58738" cy="220663"/>
            </a:xfrm>
            <a:custGeom>
              <a:avLst/>
              <a:gdLst>
                <a:gd name="T0" fmla="*/ 3 w 54"/>
                <a:gd name="T1" fmla="*/ 206 h 206"/>
                <a:gd name="T2" fmla="*/ 41 w 54"/>
                <a:gd name="T3" fmla="*/ 179 h 206"/>
                <a:gd name="T4" fmla="*/ 51 w 54"/>
                <a:gd name="T5" fmla="*/ 172 h 206"/>
                <a:gd name="T6" fmla="*/ 54 w 54"/>
                <a:gd name="T7" fmla="*/ 21 h 206"/>
                <a:gd name="T8" fmla="*/ 0 w 54"/>
                <a:gd name="T9" fmla="*/ 0 h 206"/>
                <a:gd name="T10" fmla="*/ 3 w 54"/>
                <a:gd name="T11" fmla="*/ 206 h 206"/>
              </a:gdLst>
              <a:ahLst/>
              <a:cxnLst>
                <a:cxn ang="0">
                  <a:pos x="T0" y="T1"/>
                </a:cxn>
                <a:cxn ang="0">
                  <a:pos x="T2" y="T3"/>
                </a:cxn>
                <a:cxn ang="0">
                  <a:pos x="T4" y="T5"/>
                </a:cxn>
                <a:cxn ang="0">
                  <a:pos x="T6" y="T7"/>
                </a:cxn>
                <a:cxn ang="0">
                  <a:pos x="T8" y="T9"/>
                </a:cxn>
                <a:cxn ang="0">
                  <a:pos x="T10" y="T11"/>
                </a:cxn>
              </a:cxnLst>
              <a:rect l="0" t="0" r="r" b="b"/>
              <a:pathLst>
                <a:path w="54" h="206">
                  <a:moveTo>
                    <a:pt x="3" y="206"/>
                  </a:moveTo>
                  <a:cubicBezTo>
                    <a:pt x="16" y="197"/>
                    <a:pt x="29" y="188"/>
                    <a:pt x="41" y="179"/>
                  </a:cubicBezTo>
                  <a:cubicBezTo>
                    <a:pt x="45" y="177"/>
                    <a:pt x="48" y="174"/>
                    <a:pt x="51" y="172"/>
                  </a:cubicBezTo>
                  <a:cubicBezTo>
                    <a:pt x="54" y="21"/>
                    <a:pt x="54" y="21"/>
                    <a:pt x="54" y="21"/>
                  </a:cubicBezTo>
                  <a:cubicBezTo>
                    <a:pt x="39" y="15"/>
                    <a:pt x="21" y="8"/>
                    <a:pt x="0" y="0"/>
                  </a:cubicBezTo>
                  <a:lnTo>
                    <a:pt x="3" y="20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 name="Freeform 219">
              <a:extLst>
                <a:ext uri="{FF2B5EF4-FFF2-40B4-BE49-F238E27FC236}">
                  <a16:creationId xmlns:a16="http://schemas.microsoft.com/office/drawing/2014/main" xmlns="" id="{2EBF9BF5-CC19-4E04-BA46-12609C91D876}"/>
                </a:ext>
              </a:extLst>
            </p:cNvPr>
            <p:cNvSpPr>
              <a:spLocks/>
            </p:cNvSpPr>
            <p:nvPr/>
          </p:nvSpPr>
          <p:spPr bwMode="auto">
            <a:xfrm>
              <a:off x="1081088" y="2322513"/>
              <a:ext cx="33338" cy="241300"/>
            </a:xfrm>
            <a:custGeom>
              <a:avLst/>
              <a:gdLst>
                <a:gd name="T0" fmla="*/ 32 w 32"/>
                <a:gd name="T1" fmla="*/ 31 h 226"/>
                <a:gd name="T2" fmla="*/ 0 w 32"/>
                <a:gd name="T3" fmla="*/ 0 h 226"/>
                <a:gd name="T4" fmla="*/ 4 w 32"/>
                <a:gd name="T5" fmla="*/ 226 h 226"/>
                <a:gd name="T6" fmla="*/ 28 w 32"/>
                <a:gd name="T7" fmla="*/ 194 h 226"/>
                <a:gd name="T8" fmla="*/ 32 w 32"/>
                <a:gd name="T9" fmla="*/ 31 h 226"/>
              </a:gdLst>
              <a:ahLst/>
              <a:cxnLst>
                <a:cxn ang="0">
                  <a:pos x="T0" y="T1"/>
                </a:cxn>
                <a:cxn ang="0">
                  <a:pos x="T2" y="T3"/>
                </a:cxn>
                <a:cxn ang="0">
                  <a:pos x="T4" y="T5"/>
                </a:cxn>
                <a:cxn ang="0">
                  <a:pos x="T6" y="T7"/>
                </a:cxn>
                <a:cxn ang="0">
                  <a:pos x="T8" y="T9"/>
                </a:cxn>
              </a:cxnLst>
              <a:rect l="0" t="0" r="r" b="b"/>
              <a:pathLst>
                <a:path w="32" h="226">
                  <a:moveTo>
                    <a:pt x="32" y="31"/>
                  </a:moveTo>
                  <a:cubicBezTo>
                    <a:pt x="22" y="21"/>
                    <a:pt x="11" y="10"/>
                    <a:pt x="0" y="0"/>
                  </a:cubicBezTo>
                  <a:cubicBezTo>
                    <a:pt x="4" y="226"/>
                    <a:pt x="4" y="226"/>
                    <a:pt x="4" y="226"/>
                  </a:cubicBezTo>
                  <a:cubicBezTo>
                    <a:pt x="12" y="215"/>
                    <a:pt x="20" y="204"/>
                    <a:pt x="28" y="194"/>
                  </a:cubicBezTo>
                  <a:lnTo>
                    <a:pt x="32" y="3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Freeform 220">
              <a:extLst>
                <a:ext uri="{FF2B5EF4-FFF2-40B4-BE49-F238E27FC236}">
                  <a16:creationId xmlns:a16="http://schemas.microsoft.com/office/drawing/2014/main" xmlns="" id="{C2640EC1-F2C5-4C86-B289-AAF7CDF527F5}"/>
                </a:ext>
              </a:extLst>
            </p:cNvPr>
            <p:cNvSpPr>
              <a:spLocks/>
            </p:cNvSpPr>
            <p:nvPr/>
          </p:nvSpPr>
          <p:spPr bwMode="auto">
            <a:xfrm>
              <a:off x="1076325" y="1998663"/>
              <a:ext cx="46038" cy="257175"/>
            </a:xfrm>
            <a:custGeom>
              <a:avLst/>
              <a:gdLst>
                <a:gd name="T0" fmla="*/ 38 w 43"/>
                <a:gd name="T1" fmla="*/ 241 h 241"/>
                <a:gd name="T2" fmla="*/ 43 w 43"/>
                <a:gd name="T3" fmla="*/ 0 h 241"/>
                <a:gd name="T4" fmla="*/ 0 w 43"/>
                <a:gd name="T5" fmla="*/ 30 h 241"/>
                <a:gd name="T6" fmla="*/ 3 w 43"/>
                <a:gd name="T7" fmla="*/ 206 h 241"/>
                <a:gd name="T8" fmla="*/ 38 w 43"/>
                <a:gd name="T9" fmla="*/ 241 h 241"/>
              </a:gdLst>
              <a:ahLst/>
              <a:cxnLst>
                <a:cxn ang="0">
                  <a:pos x="T0" y="T1"/>
                </a:cxn>
                <a:cxn ang="0">
                  <a:pos x="T2" y="T3"/>
                </a:cxn>
                <a:cxn ang="0">
                  <a:pos x="T4" y="T5"/>
                </a:cxn>
                <a:cxn ang="0">
                  <a:pos x="T6" y="T7"/>
                </a:cxn>
                <a:cxn ang="0">
                  <a:pos x="T8" y="T9"/>
                </a:cxn>
              </a:cxnLst>
              <a:rect l="0" t="0" r="r" b="b"/>
              <a:pathLst>
                <a:path w="43" h="241">
                  <a:moveTo>
                    <a:pt x="38" y="241"/>
                  </a:moveTo>
                  <a:cubicBezTo>
                    <a:pt x="43" y="0"/>
                    <a:pt x="43" y="0"/>
                    <a:pt x="43" y="0"/>
                  </a:cubicBezTo>
                  <a:cubicBezTo>
                    <a:pt x="27" y="10"/>
                    <a:pt x="13" y="20"/>
                    <a:pt x="0" y="30"/>
                  </a:cubicBezTo>
                  <a:cubicBezTo>
                    <a:pt x="3" y="206"/>
                    <a:pt x="3" y="206"/>
                    <a:pt x="3" y="206"/>
                  </a:cubicBezTo>
                  <a:cubicBezTo>
                    <a:pt x="14" y="218"/>
                    <a:pt x="26" y="230"/>
                    <a:pt x="38" y="24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Freeform 221">
              <a:extLst>
                <a:ext uri="{FF2B5EF4-FFF2-40B4-BE49-F238E27FC236}">
                  <a16:creationId xmlns:a16="http://schemas.microsoft.com/office/drawing/2014/main" xmlns="" id="{DB51BE6F-EDEE-4712-A2A6-81E76DD4B93D}"/>
                </a:ext>
              </a:extLst>
            </p:cNvPr>
            <p:cNvSpPr>
              <a:spLocks/>
            </p:cNvSpPr>
            <p:nvPr/>
          </p:nvSpPr>
          <p:spPr bwMode="auto">
            <a:xfrm>
              <a:off x="1057275" y="819150"/>
              <a:ext cx="92075" cy="804863"/>
            </a:xfrm>
            <a:custGeom>
              <a:avLst/>
              <a:gdLst>
                <a:gd name="T0" fmla="*/ 40 w 87"/>
                <a:gd name="T1" fmla="*/ 741 h 755"/>
                <a:gd name="T2" fmla="*/ 69 w 87"/>
                <a:gd name="T3" fmla="*/ 755 h 755"/>
                <a:gd name="T4" fmla="*/ 87 w 87"/>
                <a:gd name="T5" fmla="*/ 0 h 755"/>
                <a:gd name="T6" fmla="*/ 43 w 87"/>
                <a:gd name="T7" fmla="*/ 13 h 755"/>
                <a:gd name="T8" fmla="*/ 0 w 87"/>
                <a:gd name="T9" fmla="*/ 0 h 755"/>
                <a:gd name="T10" fmla="*/ 12 w 87"/>
                <a:gd name="T11" fmla="*/ 728 h 755"/>
                <a:gd name="T12" fmla="*/ 40 w 87"/>
                <a:gd name="T13" fmla="*/ 741 h 755"/>
              </a:gdLst>
              <a:ahLst/>
              <a:cxnLst>
                <a:cxn ang="0">
                  <a:pos x="T0" y="T1"/>
                </a:cxn>
                <a:cxn ang="0">
                  <a:pos x="T2" y="T3"/>
                </a:cxn>
                <a:cxn ang="0">
                  <a:pos x="T4" y="T5"/>
                </a:cxn>
                <a:cxn ang="0">
                  <a:pos x="T6" y="T7"/>
                </a:cxn>
                <a:cxn ang="0">
                  <a:pos x="T8" y="T9"/>
                </a:cxn>
                <a:cxn ang="0">
                  <a:pos x="T10" y="T11"/>
                </a:cxn>
                <a:cxn ang="0">
                  <a:pos x="T12" y="T13"/>
                </a:cxn>
              </a:cxnLst>
              <a:rect l="0" t="0" r="r" b="b"/>
              <a:pathLst>
                <a:path w="87" h="755">
                  <a:moveTo>
                    <a:pt x="40" y="741"/>
                  </a:moveTo>
                  <a:cubicBezTo>
                    <a:pt x="50" y="745"/>
                    <a:pt x="59" y="750"/>
                    <a:pt x="69" y="755"/>
                  </a:cubicBezTo>
                  <a:cubicBezTo>
                    <a:pt x="87" y="0"/>
                    <a:pt x="87" y="0"/>
                    <a:pt x="87" y="0"/>
                  </a:cubicBezTo>
                  <a:cubicBezTo>
                    <a:pt x="74" y="8"/>
                    <a:pt x="59" y="13"/>
                    <a:pt x="43" y="13"/>
                  </a:cubicBezTo>
                  <a:cubicBezTo>
                    <a:pt x="27" y="13"/>
                    <a:pt x="12" y="8"/>
                    <a:pt x="0" y="0"/>
                  </a:cubicBezTo>
                  <a:cubicBezTo>
                    <a:pt x="12" y="728"/>
                    <a:pt x="12" y="728"/>
                    <a:pt x="12" y="728"/>
                  </a:cubicBezTo>
                  <a:cubicBezTo>
                    <a:pt x="21" y="732"/>
                    <a:pt x="30" y="736"/>
                    <a:pt x="40" y="74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222">
              <a:extLst>
                <a:ext uri="{FF2B5EF4-FFF2-40B4-BE49-F238E27FC236}">
                  <a16:creationId xmlns:a16="http://schemas.microsoft.com/office/drawing/2014/main" xmlns="" id="{C9E36852-95B7-4476-9469-FB3A3A2F3E61}"/>
                </a:ext>
              </a:extLst>
            </p:cNvPr>
            <p:cNvSpPr>
              <a:spLocks/>
            </p:cNvSpPr>
            <p:nvPr/>
          </p:nvSpPr>
          <p:spPr bwMode="auto">
            <a:xfrm>
              <a:off x="1085850" y="2613025"/>
              <a:ext cx="22225" cy="233363"/>
            </a:xfrm>
            <a:custGeom>
              <a:avLst/>
              <a:gdLst>
                <a:gd name="T0" fmla="*/ 19 w 21"/>
                <a:gd name="T1" fmla="*/ 3 h 218"/>
                <a:gd name="T2" fmla="*/ 0 w 21"/>
                <a:gd name="T3" fmla="*/ 33 h 218"/>
                <a:gd name="T4" fmla="*/ 3 w 21"/>
                <a:gd name="T5" fmla="*/ 195 h 218"/>
                <a:gd name="T6" fmla="*/ 10 w 21"/>
                <a:gd name="T7" fmla="*/ 218 h 218"/>
                <a:gd name="T8" fmla="*/ 17 w 21"/>
                <a:gd name="T9" fmla="*/ 195 h 218"/>
                <a:gd name="T10" fmla="*/ 21 w 21"/>
                <a:gd name="T11" fmla="*/ 0 h 218"/>
                <a:gd name="T12" fmla="*/ 19 w 21"/>
                <a:gd name="T13" fmla="*/ 3 h 218"/>
              </a:gdLst>
              <a:ahLst/>
              <a:cxnLst>
                <a:cxn ang="0">
                  <a:pos x="T0" y="T1"/>
                </a:cxn>
                <a:cxn ang="0">
                  <a:pos x="T2" y="T3"/>
                </a:cxn>
                <a:cxn ang="0">
                  <a:pos x="T4" y="T5"/>
                </a:cxn>
                <a:cxn ang="0">
                  <a:pos x="T6" y="T7"/>
                </a:cxn>
                <a:cxn ang="0">
                  <a:pos x="T8" y="T9"/>
                </a:cxn>
                <a:cxn ang="0">
                  <a:pos x="T10" y="T11"/>
                </a:cxn>
                <a:cxn ang="0">
                  <a:pos x="T12" y="T13"/>
                </a:cxn>
              </a:cxnLst>
              <a:rect l="0" t="0" r="r" b="b"/>
              <a:pathLst>
                <a:path w="21" h="218">
                  <a:moveTo>
                    <a:pt x="19" y="3"/>
                  </a:moveTo>
                  <a:cubicBezTo>
                    <a:pt x="11" y="13"/>
                    <a:pt x="5" y="23"/>
                    <a:pt x="0" y="33"/>
                  </a:cubicBezTo>
                  <a:cubicBezTo>
                    <a:pt x="3" y="195"/>
                    <a:pt x="3" y="195"/>
                    <a:pt x="3" y="195"/>
                  </a:cubicBezTo>
                  <a:cubicBezTo>
                    <a:pt x="10" y="218"/>
                    <a:pt x="10" y="218"/>
                    <a:pt x="10" y="218"/>
                  </a:cubicBezTo>
                  <a:cubicBezTo>
                    <a:pt x="17" y="195"/>
                    <a:pt x="17" y="195"/>
                    <a:pt x="17" y="195"/>
                  </a:cubicBezTo>
                  <a:cubicBezTo>
                    <a:pt x="21" y="0"/>
                    <a:pt x="21" y="0"/>
                    <a:pt x="21" y="0"/>
                  </a:cubicBezTo>
                  <a:cubicBezTo>
                    <a:pt x="21" y="1"/>
                    <a:pt x="20" y="2"/>
                    <a:pt x="19" y="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223">
              <a:extLst>
                <a:ext uri="{FF2B5EF4-FFF2-40B4-BE49-F238E27FC236}">
                  <a16:creationId xmlns:a16="http://schemas.microsoft.com/office/drawing/2014/main" xmlns="" id="{3A21344E-217F-43D2-B798-D0A609E74279}"/>
                </a:ext>
              </a:extLst>
            </p:cNvPr>
            <p:cNvSpPr>
              <a:spLocks/>
            </p:cNvSpPr>
            <p:nvPr/>
          </p:nvSpPr>
          <p:spPr bwMode="auto">
            <a:xfrm>
              <a:off x="955675" y="2298700"/>
              <a:ext cx="134938" cy="279400"/>
            </a:xfrm>
            <a:custGeom>
              <a:avLst/>
              <a:gdLst>
                <a:gd name="T0" fmla="*/ 120 w 126"/>
                <a:gd name="T1" fmla="*/ 248 h 261"/>
                <a:gd name="T2" fmla="*/ 126 w 126"/>
                <a:gd name="T3" fmla="*/ 239 h 261"/>
                <a:gd name="T4" fmla="*/ 107 w 126"/>
                <a:gd name="T5" fmla="*/ 214 h 261"/>
                <a:gd name="T6" fmla="*/ 86 w 126"/>
                <a:gd name="T7" fmla="*/ 187 h 261"/>
                <a:gd name="T8" fmla="*/ 72 w 126"/>
                <a:gd name="T9" fmla="*/ 92 h 261"/>
                <a:gd name="T10" fmla="*/ 125 w 126"/>
                <a:gd name="T11" fmla="*/ 30 h 261"/>
                <a:gd name="T12" fmla="*/ 92 w 126"/>
                <a:gd name="T13" fmla="*/ 0 h 261"/>
                <a:gd name="T14" fmla="*/ 63 w 126"/>
                <a:gd name="T15" fmla="*/ 31 h 261"/>
                <a:gd name="T16" fmla="*/ 30 w 126"/>
                <a:gd name="T17" fmla="*/ 167 h 261"/>
                <a:gd name="T18" fmla="*/ 111 w 126"/>
                <a:gd name="T19" fmla="*/ 261 h 261"/>
                <a:gd name="T20" fmla="*/ 120 w 126"/>
                <a:gd name="T21" fmla="*/ 248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6" h="261">
                  <a:moveTo>
                    <a:pt x="120" y="248"/>
                  </a:moveTo>
                  <a:cubicBezTo>
                    <a:pt x="122" y="245"/>
                    <a:pt x="124" y="242"/>
                    <a:pt x="126" y="239"/>
                  </a:cubicBezTo>
                  <a:cubicBezTo>
                    <a:pt x="120" y="231"/>
                    <a:pt x="114" y="223"/>
                    <a:pt x="107" y="214"/>
                  </a:cubicBezTo>
                  <a:cubicBezTo>
                    <a:pt x="100" y="205"/>
                    <a:pt x="93" y="196"/>
                    <a:pt x="86" y="187"/>
                  </a:cubicBezTo>
                  <a:cubicBezTo>
                    <a:pt x="49" y="136"/>
                    <a:pt x="65" y="116"/>
                    <a:pt x="72" y="92"/>
                  </a:cubicBezTo>
                  <a:cubicBezTo>
                    <a:pt x="76" y="81"/>
                    <a:pt x="99" y="56"/>
                    <a:pt x="125" y="30"/>
                  </a:cubicBezTo>
                  <a:cubicBezTo>
                    <a:pt x="115" y="20"/>
                    <a:pt x="103" y="10"/>
                    <a:pt x="92" y="0"/>
                  </a:cubicBezTo>
                  <a:cubicBezTo>
                    <a:pt x="82" y="11"/>
                    <a:pt x="72" y="21"/>
                    <a:pt x="63" y="31"/>
                  </a:cubicBezTo>
                  <a:cubicBezTo>
                    <a:pt x="0" y="100"/>
                    <a:pt x="17" y="134"/>
                    <a:pt x="30" y="167"/>
                  </a:cubicBezTo>
                  <a:cubicBezTo>
                    <a:pt x="40" y="193"/>
                    <a:pt x="79" y="227"/>
                    <a:pt x="111" y="261"/>
                  </a:cubicBezTo>
                  <a:cubicBezTo>
                    <a:pt x="114" y="257"/>
                    <a:pt x="117" y="252"/>
                    <a:pt x="120" y="24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224">
              <a:extLst>
                <a:ext uri="{FF2B5EF4-FFF2-40B4-BE49-F238E27FC236}">
                  <a16:creationId xmlns:a16="http://schemas.microsoft.com/office/drawing/2014/main" xmlns="" id="{C225DA54-30C9-4157-B003-C3D82317A46C}"/>
                </a:ext>
              </a:extLst>
            </p:cNvPr>
            <p:cNvSpPr>
              <a:spLocks/>
            </p:cNvSpPr>
            <p:nvPr/>
          </p:nvSpPr>
          <p:spPr bwMode="auto">
            <a:xfrm>
              <a:off x="857250" y="1676400"/>
              <a:ext cx="231775" cy="279400"/>
            </a:xfrm>
            <a:custGeom>
              <a:avLst/>
              <a:gdLst>
                <a:gd name="T0" fmla="*/ 163 w 216"/>
                <a:gd name="T1" fmla="*/ 262 h 262"/>
                <a:gd name="T2" fmla="*/ 216 w 216"/>
                <a:gd name="T3" fmla="*/ 224 h 262"/>
                <a:gd name="T4" fmla="*/ 116 w 216"/>
                <a:gd name="T5" fmla="*/ 153 h 262"/>
                <a:gd name="T6" fmla="*/ 166 w 216"/>
                <a:gd name="T7" fmla="*/ 51 h 262"/>
                <a:gd name="T8" fmla="*/ 209 w 216"/>
                <a:gd name="T9" fmla="*/ 32 h 262"/>
                <a:gd name="T10" fmla="*/ 170 w 216"/>
                <a:gd name="T11" fmla="*/ 17 h 262"/>
                <a:gd name="T12" fmla="*/ 123 w 216"/>
                <a:gd name="T13" fmla="*/ 0 h 262"/>
                <a:gd name="T14" fmla="*/ 99 w 216"/>
                <a:gd name="T15" fmla="*/ 14 h 262"/>
                <a:gd name="T16" fmla="*/ 24 w 216"/>
                <a:gd name="T17" fmla="*/ 144 h 262"/>
                <a:gd name="T18" fmla="*/ 130 w 216"/>
                <a:gd name="T19" fmla="*/ 241 h 262"/>
                <a:gd name="T20" fmla="*/ 163 w 216"/>
                <a:gd name="T21" fmla="*/ 26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6" h="262">
                  <a:moveTo>
                    <a:pt x="163" y="262"/>
                  </a:moveTo>
                  <a:cubicBezTo>
                    <a:pt x="179" y="250"/>
                    <a:pt x="197" y="237"/>
                    <a:pt x="216" y="224"/>
                  </a:cubicBezTo>
                  <a:cubicBezTo>
                    <a:pt x="181" y="200"/>
                    <a:pt x="144" y="174"/>
                    <a:pt x="116" y="153"/>
                  </a:cubicBezTo>
                  <a:cubicBezTo>
                    <a:pt x="66" y="115"/>
                    <a:pt x="130" y="70"/>
                    <a:pt x="166" y="51"/>
                  </a:cubicBezTo>
                  <a:cubicBezTo>
                    <a:pt x="176" y="45"/>
                    <a:pt x="191" y="39"/>
                    <a:pt x="209" y="32"/>
                  </a:cubicBezTo>
                  <a:cubicBezTo>
                    <a:pt x="197" y="27"/>
                    <a:pt x="184" y="22"/>
                    <a:pt x="170" y="17"/>
                  </a:cubicBezTo>
                  <a:cubicBezTo>
                    <a:pt x="155" y="12"/>
                    <a:pt x="139" y="6"/>
                    <a:pt x="123" y="0"/>
                  </a:cubicBezTo>
                  <a:cubicBezTo>
                    <a:pt x="115" y="5"/>
                    <a:pt x="107" y="9"/>
                    <a:pt x="99" y="14"/>
                  </a:cubicBezTo>
                  <a:cubicBezTo>
                    <a:pt x="52" y="40"/>
                    <a:pt x="0" y="85"/>
                    <a:pt x="24" y="144"/>
                  </a:cubicBezTo>
                  <a:cubicBezTo>
                    <a:pt x="42" y="190"/>
                    <a:pt x="90" y="216"/>
                    <a:pt x="130" y="241"/>
                  </a:cubicBezTo>
                  <a:cubicBezTo>
                    <a:pt x="141" y="248"/>
                    <a:pt x="152" y="255"/>
                    <a:pt x="163" y="26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225">
              <a:extLst>
                <a:ext uri="{FF2B5EF4-FFF2-40B4-BE49-F238E27FC236}">
                  <a16:creationId xmlns:a16="http://schemas.microsoft.com/office/drawing/2014/main" xmlns="" id="{139B5636-BA42-4A93-902F-C75E3B41BFDA}"/>
                </a:ext>
              </a:extLst>
            </p:cNvPr>
            <p:cNvSpPr>
              <a:spLocks/>
            </p:cNvSpPr>
            <p:nvPr/>
          </p:nvSpPr>
          <p:spPr bwMode="auto">
            <a:xfrm>
              <a:off x="1106488" y="2598738"/>
              <a:ext cx="41275" cy="133350"/>
            </a:xfrm>
            <a:custGeom>
              <a:avLst/>
              <a:gdLst>
                <a:gd name="T0" fmla="*/ 18 w 38"/>
                <a:gd name="T1" fmla="*/ 9 h 126"/>
                <a:gd name="T2" fmla="*/ 13 w 38"/>
                <a:gd name="T3" fmla="*/ 0 h 126"/>
                <a:gd name="T4" fmla="*/ 0 w 38"/>
                <a:gd name="T5" fmla="*/ 16 h 126"/>
                <a:gd name="T6" fmla="*/ 23 w 38"/>
                <a:gd name="T7" fmla="*/ 63 h 126"/>
                <a:gd name="T8" fmla="*/ 12 w 38"/>
                <a:gd name="T9" fmla="*/ 126 h 126"/>
                <a:gd name="T10" fmla="*/ 17 w 38"/>
                <a:gd name="T11" fmla="*/ 122 h 126"/>
                <a:gd name="T12" fmla="*/ 21 w 38"/>
                <a:gd name="T13" fmla="*/ 115 h 126"/>
                <a:gd name="T14" fmla="*/ 31 w 38"/>
                <a:gd name="T15" fmla="*/ 43 h 126"/>
                <a:gd name="T16" fmla="*/ 18 w 38"/>
                <a:gd name="T17" fmla="*/ 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126">
                  <a:moveTo>
                    <a:pt x="18" y="9"/>
                  </a:moveTo>
                  <a:cubicBezTo>
                    <a:pt x="16" y="6"/>
                    <a:pt x="15" y="3"/>
                    <a:pt x="13" y="0"/>
                  </a:cubicBezTo>
                  <a:cubicBezTo>
                    <a:pt x="8" y="6"/>
                    <a:pt x="4" y="11"/>
                    <a:pt x="0" y="16"/>
                  </a:cubicBezTo>
                  <a:cubicBezTo>
                    <a:pt x="10" y="30"/>
                    <a:pt x="19" y="46"/>
                    <a:pt x="23" y="63"/>
                  </a:cubicBezTo>
                  <a:cubicBezTo>
                    <a:pt x="27" y="84"/>
                    <a:pt x="19" y="107"/>
                    <a:pt x="12" y="126"/>
                  </a:cubicBezTo>
                  <a:cubicBezTo>
                    <a:pt x="13" y="125"/>
                    <a:pt x="16" y="123"/>
                    <a:pt x="17" y="122"/>
                  </a:cubicBezTo>
                  <a:cubicBezTo>
                    <a:pt x="19" y="120"/>
                    <a:pt x="20" y="117"/>
                    <a:pt x="21" y="115"/>
                  </a:cubicBezTo>
                  <a:cubicBezTo>
                    <a:pt x="34" y="91"/>
                    <a:pt x="38" y="68"/>
                    <a:pt x="31" y="43"/>
                  </a:cubicBezTo>
                  <a:cubicBezTo>
                    <a:pt x="28" y="31"/>
                    <a:pt x="23" y="20"/>
                    <a:pt x="18" y="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226">
              <a:extLst>
                <a:ext uri="{FF2B5EF4-FFF2-40B4-BE49-F238E27FC236}">
                  <a16:creationId xmlns:a16="http://schemas.microsoft.com/office/drawing/2014/main" xmlns="" id="{0C6579A4-A607-46D1-9C6C-FCC67157D3E0}"/>
                </a:ext>
              </a:extLst>
            </p:cNvPr>
            <p:cNvSpPr>
              <a:spLocks noEditPoints="1"/>
            </p:cNvSpPr>
            <p:nvPr/>
          </p:nvSpPr>
          <p:spPr bwMode="auto">
            <a:xfrm>
              <a:off x="1112838" y="1327150"/>
              <a:ext cx="298450" cy="336550"/>
            </a:xfrm>
            <a:custGeom>
              <a:avLst/>
              <a:gdLst>
                <a:gd name="T0" fmla="*/ 274 w 279"/>
                <a:gd name="T1" fmla="*/ 149 h 314"/>
                <a:gd name="T2" fmla="*/ 227 w 279"/>
                <a:gd name="T3" fmla="*/ 63 h 314"/>
                <a:gd name="T4" fmla="*/ 209 w 279"/>
                <a:gd name="T5" fmla="*/ 34 h 314"/>
                <a:gd name="T6" fmla="*/ 111 w 279"/>
                <a:gd name="T7" fmla="*/ 1 h 314"/>
                <a:gd name="T8" fmla="*/ 56 w 279"/>
                <a:gd name="T9" fmla="*/ 46 h 314"/>
                <a:gd name="T10" fmla="*/ 61 w 279"/>
                <a:gd name="T11" fmla="*/ 52 h 314"/>
                <a:gd name="T12" fmla="*/ 76 w 279"/>
                <a:gd name="T13" fmla="*/ 82 h 314"/>
                <a:gd name="T14" fmla="*/ 153 w 279"/>
                <a:gd name="T15" fmla="*/ 116 h 314"/>
                <a:gd name="T16" fmla="*/ 176 w 279"/>
                <a:gd name="T17" fmla="*/ 126 h 314"/>
                <a:gd name="T18" fmla="*/ 182 w 279"/>
                <a:gd name="T19" fmla="*/ 137 h 314"/>
                <a:gd name="T20" fmla="*/ 182 w 279"/>
                <a:gd name="T21" fmla="*/ 147 h 314"/>
                <a:gd name="T22" fmla="*/ 152 w 279"/>
                <a:gd name="T23" fmla="*/ 184 h 314"/>
                <a:gd name="T24" fmla="*/ 99 w 279"/>
                <a:gd name="T25" fmla="*/ 219 h 314"/>
                <a:gd name="T26" fmla="*/ 0 w 279"/>
                <a:gd name="T27" fmla="*/ 270 h 314"/>
                <a:gd name="T28" fmla="*/ 90 w 279"/>
                <a:gd name="T29" fmla="*/ 314 h 314"/>
                <a:gd name="T30" fmla="*/ 147 w 279"/>
                <a:gd name="T31" fmla="*/ 291 h 314"/>
                <a:gd name="T32" fmla="*/ 274 w 279"/>
                <a:gd name="T33" fmla="*/ 149 h 314"/>
                <a:gd name="T34" fmla="*/ 113 w 279"/>
                <a:gd name="T35" fmla="*/ 38 h 314"/>
                <a:gd name="T36" fmla="*/ 100 w 279"/>
                <a:gd name="T37" fmla="*/ 31 h 314"/>
                <a:gd name="T38" fmla="*/ 113 w 279"/>
                <a:gd name="T39" fmla="*/ 23 h 314"/>
                <a:gd name="T40" fmla="*/ 127 w 279"/>
                <a:gd name="T41" fmla="*/ 31 h 314"/>
                <a:gd name="T42" fmla="*/ 113 w 279"/>
                <a:gd name="T43" fmla="*/ 38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314">
                  <a:moveTo>
                    <a:pt x="274" y="149"/>
                  </a:moveTo>
                  <a:cubicBezTo>
                    <a:pt x="269" y="102"/>
                    <a:pt x="236" y="69"/>
                    <a:pt x="227" y="63"/>
                  </a:cubicBezTo>
                  <a:cubicBezTo>
                    <a:pt x="218" y="58"/>
                    <a:pt x="223" y="50"/>
                    <a:pt x="209" y="34"/>
                  </a:cubicBezTo>
                  <a:cubicBezTo>
                    <a:pt x="195" y="18"/>
                    <a:pt x="158" y="0"/>
                    <a:pt x="111" y="1"/>
                  </a:cubicBezTo>
                  <a:cubicBezTo>
                    <a:pt x="64" y="2"/>
                    <a:pt x="51" y="44"/>
                    <a:pt x="56" y="46"/>
                  </a:cubicBezTo>
                  <a:cubicBezTo>
                    <a:pt x="60" y="48"/>
                    <a:pt x="61" y="52"/>
                    <a:pt x="61" y="52"/>
                  </a:cubicBezTo>
                  <a:cubicBezTo>
                    <a:pt x="50" y="51"/>
                    <a:pt x="53" y="65"/>
                    <a:pt x="76" y="82"/>
                  </a:cubicBezTo>
                  <a:cubicBezTo>
                    <a:pt x="99" y="100"/>
                    <a:pt x="141" y="120"/>
                    <a:pt x="153" y="116"/>
                  </a:cubicBezTo>
                  <a:cubicBezTo>
                    <a:pt x="162" y="114"/>
                    <a:pt x="171" y="118"/>
                    <a:pt x="176" y="126"/>
                  </a:cubicBezTo>
                  <a:cubicBezTo>
                    <a:pt x="179" y="129"/>
                    <a:pt x="181" y="133"/>
                    <a:pt x="182" y="137"/>
                  </a:cubicBezTo>
                  <a:cubicBezTo>
                    <a:pt x="182" y="140"/>
                    <a:pt x="183" y="144"/>
                    <a:pt x="182" y="147"/>
                  </a:cubicBezTo>
                  <a:cubicBezTo>
                    <a:pt x="179" y="164"/>
                    <a:pt x="163" y="175"/>
                    <a:pt x="152" y="184"/>
                  </a:cubicBezTo>
                  <a:cubicBezTo>
                    <a:pt x="134" y="196"/>
                    <a:pt x="116" y="207"/>
                    <a:pt x="99" y="219"/>
                  </a:cubicBezTo>
                  <a:cubicBezTo>
                    <a:pt x="78" y="233"/>
                    <a:pt x="42" y="251"/>
                    <a:pt x="0" y="270"/>
                  </a:cubicBezTo>
                  <a:cubicBezTo>
                    <a:pt x="29" y="284"/>
                    <a:pt x="60" y="298"/>
                    <a:pt x="90" y="314"/>
                  </a:cubicBezTo>
                  <a:cubicBezTo>
                    <a:pt x="109" y="306"/>
                    <a:pt x="129" y="299"/>
                    <a:pt x="147" y="291"/>
                  </a:cubicBezTo>
                  <a:cubicBezTo>
                    <a:pt x="229" y="258"/>
                    <a:pt x="279" y="196"/>
                    <a:pt x="274" y="149"/>
                  </a:cubicBezTo>
                  <a:close/>
                  <a:moveTo>
                    <a:pt x="113" y="38"/>
                  </a:moveTo>
                  <a:cubicBezTo>
                    <a:pt x="106" y="38"/>
                    <a:pt x="100" y="35"/>
                    <a:pt x="100" y="31"/>
                  </a:cubicBezTo>
                  <a:cubicBezTo>
                    <a:pt x="100" y="27"/>
                    <a:pt x="106" y="23"/>
                    <a:pt x="113" y="23"/>
                  </a:cubicBezTo>
                  <a:cubicBezTo>
                    <a:pt x="121" y="23"/>
                    <a:pt x="127" y="27"/>
                    <a:pt x="127" y="31"/>
                  </a:cubicBezTo>
                  <a:cubicBezTo>
                    <a:pt x="127" y="35"/>
                    <a:pt x="121" y="38"/>
                    <a:pt x="113" y="3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227">
              <a:extLst>
                <a:ext uri="{FF2B5EF4-FFF2-40B4-BE49-F238E27FC236}">
                  <a16:creationId xmlns:a16="http://schemas.microsoft.com/office/drawing/2014/main" xmlns="" id="{02301709-002C-4C62-B280-5EA016DF3C91}"/>
                </a:ext>
              </a:extLst>
            </p:cNvPr>
            <p:cNvSpPr>
              <a:spLocks/>
            </p:cNvSpPr>
            <p:nvPr/>
          </p:nvSpPr>
          <p:spPr bwMode="auto">
            <a:xfrm>
              <a:off x="1108075" y="1970088"/>
              <a:ext cx="161925" cy="312738"/>
            </a:xfrm>
            <a:custGeom>
              <a:avLst/>
              <a:gdLst>
                <a:gd name="T0" fmla="*/ 55 w 151"/>
                <a:gd name="T1" fmla="*/ 1 h 292"/>
                <a:gd name="T2" fmla="*/ 53 w 151"/>
                <a:gd name="T3" fmla="*/ 0 h 292"/>
                <a:gd name="T4" fmla="*/ 36 w 151"/>
                <a:gd name="T5" fmla="*/ 11 h 292"/>
                <a:gd name="T6" fmla="*/ 2 w 151"/>
                <a:gd name="T7" fmla="*/ 33 h 292"/>
                <a:gd name="T8" fmla="*/ 87 w 151"/>
                <a:gd name="T9" fmla="*/ 138 h 292"/>
                <a:gd name="T10" fmla="*/ 0 w 151"/>
                <a:gd name="T11" fmla="*/ 259 h 292"/>
                <a:gd name="T12" fmla="*/ 13 w 151"/>
                <a:gd name="T13" fmla="*/ 272 h 292"/>
                <a:gd name="T14" fmla="*/ 33 w 151"/>
                <a:gd name="T15" fmla="*/ 292 h 292"/>
                <a:gd name="T16" fmla="*/ 53 w 151"/>
                <a:gd name="T17" fmla="*/ 275 h 292"/>
                <a:gd name="T18" fmla="*/ 146 w 151"/>
                <a:gd name="T19" fmla="*/ 138 h 292"/>
                <a:gd name="T20" fmla="*/ 55 w 151"/>
                <a:gd name="T21" fmla="*/ 1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1" h="292">
                  <a:moveTo>
                    <a:pt x="55" y="1"/>
                  </a:moveTo>
                  <a:cubicBezTo>
                    <a:pt x="54" y="1"/>
                    <a:pt x="54" y="0"/>
                    <a:pt x="53" y="0"/>
                  </a:cubicBezTo>
                  <a:cubicBezTo>
                    <a:pt x="47" y="3"/>
                    <a:pt x="42" y="7"/>
                    <a:pt x="36" y="11"/>
                  </a:cubicBezTo>
                  <a:cubicBezTo>
                    <a:pt x="24" y="19"/>
                    <a:pt x="12" y="26"/>
                    <a:pt x="2" y="33"/>
                  </a:cubicBezTo>
                  <a:cubicBezTo>
                    <a:pt x="56" y="71"/>
                    <a:pt x="85" y="100"/>
                    <a:pt x="87" y="138"/>
                  </a:cubicBezTo>
                  <a:cubicBezTo>
                    <a:pt x="88" y="168"/>
                    <a:pt x="46" y="213"/>
                    <a:pt x="0" y="259"/>
                  </a:cubicBezTo>
                  <a:cubicBezTo>
                    <a:pt x="4" y="263"/>
                    <a:pt x="8" y="268"/>
                    <a:pt x="13" y="272"/>
                  </a:cubicBezTo>
                  <a:cubicBezTo>
                    <a:pt x="19" y="279"/>
                    <a:pt x="26" y="285"/>
                    <a:pt x="33" y="292"/>
                  </a:cubicBezTo>
                  <a:cubicBezTo>
                    <a:pt x="41" y="285"/>
                    <a:pt x="47" y="280"/>
                    <a:pt x="53" y="275"/>
                  </a:cubicBezTo>
                  <a:cubicBezTo>
                    <a:pt x="85" y="248"/>
                    <a:pt x="142" y="187"/>
                    <a:pt x="146" y="138"/>
                  </a:cubicBezTo>
                  <a:cubicBezTo>
                    <a:pt x="151" y="90"/>
                    <a:pt x="103" y="37"/>
                    <a:pt x="55" y="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228">
              <a:extLst>
                <a:ext uri="{FF2B5EF4-FFF2-40B4-BE49-F238E27FC236}">
                  <a16:creationId xmlns:a16="http://schemas.microsoft.com/office/drawing/2014/main" xmlns="" id="{63246627-2977-42B3-AAE7-E9D47576D9CE}"/>
                </a:ext>
              </a:extLst>
            </p:cNvPr>
            <p:cNvSpPr>
              <a:spLocks noEditPoints="1"/>
            </p:cNvSpPr>
            <p:nvPr/>
          </p:nvSpPr>
          <p:spPr bwMode="auto">
            <a:xfrm>
              <a:off x="785813" y="1327150"/>
              <a:ext cx="538163" cy="1454150"/>
            </a:xfrm>
            <a:custGeom>
              <a:avLst/>
              <a:gdLst>
                <a:gd name="T0" fmla="*/ 419 w 503"/>
                <a:gd name="T1" fmla="*/ 340 h 1361"/>
                <a:gd name="T2" fmla="*/ 180 w 503"/>
                <a:gd name="T3" fmla="*/ 219 h 1361"/>
                <a:gd name="T4" fmla="*/ 128 w 503"/>
                <a:gd name="T5" fmla="*/ 184 h 1361"/>
                <a:gd name="T6" fmla="*/ 97 w 503"/>
                <a:gd name="T7" fmla="*/ 147 h 1361"/>
                <a:gd name="T8" fmla="*/ 97 w 503"/>
                <a:gd name="T9" fmla="*/ 137 h 1361"/>
                <a:gd name="T10" fmla="*/ 103 w 503"/>
                <a:gd name="T11" fmla="*/ 126 h 1361"/>
                <a:gd name="T12" fmla="*/ 126 w 503"/>
                <a:gd name="T13" fmla="*/ 116 h 1361"/>
                <a:gd name="T14" fmla="*/ 203 w 503"/>
                <a:gd name="T15" fmla="*/ 82 h 1361"/>
                <a:gd name="T16" fmla="*/ 218 w 503"/>
                <a:gd name="T17" fmla="*/ 52 h 1361"/>
                <a:gd name="T18" fmla="*/ 223 w 503"/>
                <a:gd name="T19" fmla="*/ 46 h 1361"/>
                <a:gd name="T20" fmla="*/ 168 w 503"/>
                <a:gd name="T21" fmla="*/ 1 h 1361"/>
                <a:gd name="T22" fmla="*/ 70 w 503"/>
                <a:gd name="T23" fmla="*/ 34 h 1361"/>
                <a:gd name="T24" fmla="*/ 52 w 503"/>
                <a:gd name="T25" fmla="*/ 63 h 1361"/>
                <a:gd name="T26" fmla="*/ 5 w 503"/>
                <a:gd name="T27" fmla="*/ 149 h 1361"/>
                <a:gd name="T28" fmla="*/ 132 w 503"/>
                <a:gd name="T29" fmla="*/ 291 h 1361"/>
                <a:gd name="T30" fmla="*/ 352 w 503"/>
                <a:gd name="T31" fmla="*/ 377 h 1361"/>
                <a:gd name="T32" fmla="*/ 402 w 503"/>
                <a:gd name="T33" fmla="*/ 479 h 1361"/>
                <a:gd name="T34" fmla="*/ 229 w 503"/>
                <a:gd name="T35" fmla="*/ 603 h 1361"/>
                <a:gd name="T36" fmla="*/ 138 w 503"/>
                <a:gd name="T37" fmla="*/ 740 h 1361"/>
                <a:gd name="T38" fmla="*/ 231 w 503"/>
                <a:gd name="T39" fmla="*/ 877 h 1361"/>
                <a:gd name="T40" fmla="*/ 354 w 503"/>
                <a:gd name="T41" fmla="*/ 1002 h 1361"/>
                <a:gd name="T42" fmla="*/ 340 w 503"/>
                <a:gd name="T43" fmla="*/ 1097 h 1361"/>
                <a:gd name="T44" fmla="*/ 332 w 503"/>
                <a:gd name="T45" fmla="*/ 1107 h 1361"/>
                <a:gd name="T46" fmla="*/ 288 w 503"/>
                <a:gd name="T47" fmla="*/ 1164 h 1361"/>
                <a:gd name="T48" fmla="*/ 251 w 503"/>
                <a:gd name="T49" fmla="*/ 1237 h 1361"/>
                <a:gd name="T50" fmla="*/ 244 w 503"/>
                <a:gd name="T51" fmla="*/ 1279 h 1361"/>
                <a:gd name="T52" fmla="*/ 244 w 503"/>
                <a:gd name="T53" fmla="*/ 1302 h 1361"/>
                <a:gd name="T54" fmla="*/ 256 w 503"/>
                <a:gd name="T55" fmla="*/ 1345 h 1361"/>
                <a:gd name="T56" fmla="*/ 265 w 503"/>
                <a:gd name="T57" fmla="*/ 1360 h 1361"/>
                <a:gd name="T58" fmla="*/ 253 w 503"/>
                <a:gd name="T59" fmla="*/ 1313 h 1361"/>
                <a:gd name="T60" fmla="*/ 290 w 503"/>
                <a:gd name="T61" fmla="*/ 1200 h 1361"/>
                <a:gd name="T62" fmla="*/ 396 w 503"/>
                <a:gd name="T63" fmla="*/ 1077 h 1361"/>
                <a:gd name="T64" fmla="*/ 363 w 503"/>
                <a:gd name="T65" fmla="*/ 941 h 1361"/>
                <a:gd name="T66" fmla="*/ 197 w 503"/>
                <a:gd name="T67" fmla="*/ 740 h 1361"/>
                <a:gd name="T68" fmla="*/ 331 w 503"/>
                <a:gd name="T69" fmla="*/ 603 h 1361"/>
                <a:gd name="T70" fmla="*/ 435 w 503"/>
                <a:gd name="T71" fmla="*/ 537 h 1361"/>
                <a:gd name="T72" fmla="*/ 500 w 503"/>
                <a:gd name="T73" fmla="*/ 434 h 1361"/>
                <a:gd name="T74" fmla="*/ 419 w 503"/>
                <a:gd name="T75" fmla="*/ 340 h 1361"/>
                <a:gd name="T76" fmla="*/ 166 w 503"/>
                <a:gd name="T77" fmla="*/ 23 h 1361"/>
                <a:gd name="T78" fmla="*/ 179 w 503"/>
                <a:gd name="T79" fmla="*/ 31 h 1361"/>
                <a:gd name="T80" fmla="*/ 166 w 503"/>
                <a:gd name="T81" fmla="*/ 38 h 1361"/>
                <a:gd name="T82" fmla="*/ 152 w 503"/>
                <a:gd name="T83" fmla="*/ 31 h 1361"/>
                <a:gd name="T84" fmla="*/ 166 w 503"/>
                <a:gd name="T85" fmla="*/ 23 h 1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03" h="1361">
                  <a:moveTo>
                    <a:pt x="419" y="340"/>
                  </a:moveTo>
                  <a:cubicBezTo>
                    <a:pt x="335" y="291"/>
                    <a:pt x="223" y="249"/>
                    <a:pt x="180" y="219"/>
                  </a:cubicBezTo>
                  <a:cubicBezTo>
                    <a:pt x="163" y="207"/>
                    <a:pt x="145" y="196"/>
                    <a:pt x="128" y="184"/>
                  </a:cubicBezTo>
                  <a:cubicBezTo>
                    <a:pt x="116" y="175"/>
                    <a:pt x="100" y="164"/>
                    <a:pt x="97" y="147"/>
                  </a:cubicBezTo>
                  <a:cubicBezTo>
                    <a:pt x="97" y="144"/>
                    <a:pt x="97" y="140"/>
                    <a:pt x="97" y="137"/>
                  </a:cubicBezTo>
                  <a:cubicBezTo>
                    <a:pt x="98" y="133"/>
                    <a:pt x="100" y="129"/>
                    <a:pt x="103" y="126"/>
                  </a:cubicBezTo>
                  <a:cubicBezTo>
                    <a:pt x="108" y="118"/>
                    <a:pt x="117" y="114"/>
                    <a:pt x="126" y="116"/>
                  </a:cubicBezTo>
                  <a:cubicBezTo>
                    <a:pt x="138" y="120"/>
                    <a:pt x="180" y="100"/>
                    <a:pt x="203" y="82"/>
                  </a:cubicBezTo>
                  <a:cubicBezTo>
                    <a:pt x="226" y="65"/>
                    <a:pt x="230" y="51"/>
                    <a:pt x="218" y="52"/>
                  </a:cubicBezTo>
                  <a:cubicBezTo>
                    <a:pt x="218" y="52"/>
                    <a:pt x="219" y="48"/>
                    <a:pt x="223" y="46"/>
                  </a:cubicBezTo>
                  <a:cubicBezTo>
                    <a:pt x="228" y="44"/>
                    <a:pt x="215" y="2"/>
                    <a:pt x="168" y="1"/>
                  </a:cubicBezTo>
                  <a:cubicBezTo>
                    <a:pt x="121" y="0"/>
                    <a:pt x="84" y="18"/>
                    <a:pt x="70" y="34"/>
                  </a:cubicBezTo>
                  <a:cubicBezTo>
                    <a:pt x="56" y="50"/>
                    <a:pt x="61" y="58"/>
                    <a:pt x="52" y="63"/>
                  </a:cubicBezTo>
                  <a:cubicBezTo>
                    <a:pt x="43" y="69"/>
                    <a:pt x="10" y="102"/>
                    <a:pt x="5" y="149"/>
                  </a:cubicBezTo>
                  <a:cubicBezTo>
                    <a:pt x="0" y="196"/>
                    <a:pt x="51" y="258"/>
                    <a:pt x="132" y="291"/>
                  </a:cubicBezTo>
                  <a:cubicBezTo>
                    <a:pt x="213" y="325"/>
                    <a:pt x="316" y="357"/>
                    <a:pt x="352" y="377"/>
                  </a:cubicBezTo>
                  <a:cubicBezTo>
                    <a:pt x="388" y="396"/>
                    <a:pt x="452" y="441"/>
                    <a:pt x="402" y="479"/>
                  </a:cubicBezTo>
                  <a:cubicBezTo>
                    <a:pt x="352" y="516"/>
                    <a:pt x="277" y="567"/>
                    <a:pt x="229" y="603"/>
                  </a:cubicBezTo>
                  <a:cubicBezTo>
                    <a:pt x="181" y="639"/>
                    <a:pt x="133" y="692"/>
                    <a:pt x="138" y="740"/>
                  </a:cubicBezTo>
                  <a:cubicBezTo>
                    <a:pt x="142" y="789"/>
                    <a:pt x="199" y="850"/>
                    <a:pt x="231" y="877"/>
                  </a:cubicBezTo>
                  <a:cubicBezTo>
                    <a:pt x="263" y="904"/>
                    <a:pt x="346" y="979"/>
                    <a:pt x="354" y="1002"/>
                  </a:cubicBezTo>
                  <a:cubicBezTo>
                    <a:pt x="361" y="1026"/>
                    <a:pt x="377" y="1046"/>
                    <a:pt x="340" y="1097"/>
                  </a:cubicBezTo>
                  <a:cubicBezTo>
                    <a:pt x="338" y="1101"/>
                    <a:pt x="335" y="1104"/>
                    <a:pt x="332" y="1107"/>
                  </a:cubicBezTo>
                  <a:cubicBezTo>
                    <a:pt x="318" y="1126"/>
                    <a:pt x="302" y="1145"/>
                    <a:pt x="288" y="1164"/>
                  </a:cubicBezTo>
                  <a:cubicBezTo>
                    <a:pt x="273" y="1187"/>
                    <a:pt x="260" y="1211"/>
                    <a:pt x="251" y="1237"/>
                  </a:cubicBezTo>
                  <a:cubicBezTo>
                    <a:pt x="247" y="1251"/>
                    <a:pt x="244" y="1265"/>
                    <a:pt x="244" y="1279"/>
                  </a:cubicBezTo>
                  <a:cubicBezTo>
                    <a:pt x="243" y="1287"/>
                    <a:pt x="243" y="1295"/>
                    <a:pt x="244" y="1302"/>
                  </a:cubicBezTo>
                  <a:cubicBezTo>
                    <a:pt x="245" y="1317"/>
                    <a:pt x="249" y="1332"/>
                    <a:pt x="256" y="1345"/>
                  </a:cubicBezTo>
                  <a:cubicBezTo>
                    <a:pt x="260" y="1353"/>
                    <a:pt x="264" y="1361"/>
                    <a:pt x="265" y="1360"/>
                  </a:cubicBezTo>
                  <a:cubicBezTo>
                    <a:pt x="266" y="1359"/>
                    <a:pt x="255" y="1327"/>
                    <a:pt x="253" y="1313"/>
                  </a:cubicBezTo>
                  <a:cubicBezTo>
                    <a:pt x="250" y="1289"/>
                    <a:pt x="256" y="1244"/>
                    <a:pt x="290" y="1200"/>
                  </a:cubicBezTo>
                  <a:cubicBezTo>
                    <a:pt x="324" y="1156"/>
                    <a:pt x="383" y="1110"/>
                    <a:pt x="396" y="1077"/>
                  </a:cubicBezTo>
                  <a:cubicBezTo>
                    <a:pt x="409" y="1044"/>
                    <a:pt x="426" y="1010"/>
                    <a:pt x="363" y="941"/>
                  </a:cubicBezTo>
                  <a:cubicBezTo>
                    <a:pt x="301" y="872"/>
                    <a:pt x="195" y="788"/>
                    <a:pt x="197" y="740"/>
                  </a:cubicBezTo>
                  <a:cubicBezTo>
                    <a:pt x="199" y="692"/>
                    <a:pt x="246" y="658"/>
                    <a:pt x="331" y="603"/>
                  </a:cubicBezTo>
                  <a:cubicBezTo>
                    <a:pt x="365" y="581"/>
                    <a:pt x="401" y="560"/>
                    <a:pt x="435" y="537"/>
                  </a:cubicBezTo>
                  <a:cubicBezTo>
                    <a:pt x="470" y="512"/>
                    <a:pt x="503" y="480"/>
                    <a:pt x="500" y="434"/>
                  </a:cubicBezTo>
                  <a:cubicBezTo>
                    <a:pt x="498" y="389"/>
                    <a:pt x="454" y="360"/>
                    <a:pt x="419" y="340"/>
                  </a:cubicBezTo>
                  <a:close/>
                  <a:moveTo>
                    <a:pt x="166" y="23"/>
                  </a:moveTo>
                  <a:cubicBezTo>
                    <a:pt x="173" y="23"/>
                    <a:pt x="179" y="27"/>
                    <a:pt x="179" y="31"/>
                  </a:cubicBezTo>
                  <a:cubicBezTo>
                    <a:pt x="179" y="35"/>
                    <a:pt x="173" y="38"/>
                    <a:pt x="166" y="38"/>
                  </a:cubicBezTo>
                  <a:cubicBezTo>
                    <a:pt x="158" y="38"/>
                    <a:pt x="152" y="35"/>
                    <a:pt x="152" y="31"/>
                  </a:cubicBezTo>
                  <a:cubicBezTo>
                    <a:pt x="152" y="27"/>
                    <a:pt x="158" y="23"/>
                    <a:pt x="166" y="2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4" name="Date Placeholder 43">
            <a:extLst>
              <a:ext uri="{FF2B5EF4-FFF2-40B4-BE49-F238E27FC236}">
                <a16:creationId xmlns:a16="http://schemas.microsoft.com/office/drawing/2014/main" xmlns="" id="{0C9F7478-734E-4886-A4FA-AAE324C3B87A}"/>
              </a:ext>
            </a:extLst>
          </p:cNvPr>
          <p:cNvSpPr>
            <a:spLocks noGrp="1"/>
          </p:cNvSpPr>
          <p:nvPr>
            <p:ph type="dt" sz="half" idx="10"/>
          </p:nvPr>
        </p:nvSpPr>
        <p:spPr>
          <a:xfrm>
            <a:off x="514350" y="6356350"/>
            <a:ext cx="2743200" cy="365125"/>
          </a:xfrm>
        </p:spPr>
        <p:txBody>
          <a:bodyPr/>
          <a:lstStyle/>
          <a:p>
            <a:fld id="{0F517798-5E39-4253-8B0C-A8ECDE603CB1}" type="datetime1">
              <a:rPr lang="en-US" smtClean="0"/>
              <a:pPr/>
              <a:t>2/25/2019</a:t>
            </a:fld>
            <a:endParaRPr lang="en-US" dirty="0"/>
          </a:p>
        </p:txBody>
      </p:sp>
      <p:sp>
        <p:nvSpPr>
          <p:cNvPr id="25" name="Slide Number Placeholder 38">
            <a:extLst>
              <a:ext uri="{FF2B5EF4-FFF2-40B4-BE49-F238E27FC236}">
                <a16:creationId xmlns:a16="http://schemas.microsoft.com/office/drawing/2014/main" xmlns="" id="{10B7E81C-F8FB-4739-B289-3E377FCE65A6}"/>
              </a:ext>
            </a:extLst>
          </p:cNvPr>
          <p:cNvSpPr>
            <a:spLocks noGrp="1"/>
          </p:cNvSpPr>
          <p:nvPr>
            <p:ph type="sldNum" sz="quarter" idx="12"/>
          </p:nvPr>
        </p:nvSpPr>
        <p:spPr>
          <a:xfrm>
            <a:off x="11179635" y="6435246"/>
            <a:ext cx="419984" cy="365125"/>
          </a:xfrm>
        </p:spPr>
        <p:txBody>
          <a:bodyPr/>
          <a:lstStyle/>
          <a:p>
            <a:pPr algn="ctr"/>
            <a:fld id="{B4B9BCA1-DEDB-4768-B0C2-9E03C02986FE}" type="slidenum">
              <a:rPr lang="en-US" smtClean="0">
                <a:solidFill>
                  <a:schemeClr val="bg1"/>
                </a:solidFill>
              </a:rPr>
              <a:pPr algn="ctr"/>
              <a:t>4</a:t>
            </a:fld>
            <a:endParaRPr lang="en-US" dirty="0">
              <a:solidFill>
                <a:schemeClr val="bg1"/>
              </a:solidFill>
            </a:endParaRPr>
          </a:p>
        </p:txBody>
      </p:sp>
      <p:sp>
        <p:nvSpPr>
          <p:cNvPr id="50" name="TextBox 49">
            <a:extLst>
              <a:ext uri="{FF2B5EF4-FFF2-40B4-BE49-F238E27FC236}">
                <a16:creationId xmlns:a16="http://schemas.microsoft.com/office/drawing/2014/main" xmlns="" id="{50825839-4984-4DB3-985A-1CB433BEE6D3}"/>
              </a:ext>
            </a:extLst>
          </p:cNvPr>
          <p:cNvSpPr txBox="1"/>
          <p:nvPr/>
        </p:nvSpPr>
        <p:spPr>
          <a:xfrm>
            <a:off x="1376901" y="228262"/>
            <a:ext cx="10319186" cy="430887"/>
          </a:xfrm>
          <a:prstGeom prst="rect">
            <a:avLst/>
          </a:prstGeom>
          <a:noFill/>
        </p:spPr>
        <p:txBody>
          <a:bodyPr wrap="square" lIns="0" tIns="0" rIns="0" bIns="0" rtlCol="0" anchor="ctr">
            <a:spAutoFit/>
          </a:bodyPr>
          <a:lstStyle/>
          <a:p>
            <a:r>
              <a:rPr lang="id-ID" sz="2800" dirty="0">
                <a:solidFill>
                  <a:schemeClr val="accent4"/>
                </a:solidFill>
                <a:latin typeface="+mj-lt"/>
              </a:rPr>
              <a:t>PHARMACY </a:t>
            </a:r>
            <a:r>
              <a:rPr lang="en-US" sz="2800" dirty="0">
                <a:solidFill>
                  <a:schemeClr val="accent4"/>
                </a:solidFill>
                <a:latin typeface="+mj-lt"/>
              </a:rPr>
              <a:t>PRODUCTS</a:t>
            </a:r>
            <a:endParaRPr lang="id-ID" sz="2800" dirty="0">
              <a:solidFill>
                <a:schemeClr val="accent4"/>
              </a:solidFill>
              <a:latin typeface="+mj-lt"/>
            </a:endParaRPr>
          </a:p>
        </p:txBody>
      </p:sp>
      <p:sp>
        <p:nvSpPr>
          <p:cNvPr id="26" name="Rectangle 25">
            <a:extLst>
              <a:ext uri="{FF2B5EF4-FFF2-40B4-BE49-F238E27FC236}">
                <a16:creationId xmlns:a16="http://schemas.microsoft.com/office/drawing/2014/main" xmlns="" id="{84ED6595-E138-44C9-BAE2-F51607B6A2F8}"/>
              </a:ext>
            </a:extLst>
          </p:cNvPr>
          <p:cNvSpPr/>
          <p:nvPr/>
        </p:nvSpPr>
        <p:spPr>
          <a:xfrm>
            <a:off x="0" y="985622"/>
            <a:ext cx="12192000" cy="525842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55" name="Group 54">
            <a:extLst>
              <a:ext uri="{FF2B5EF4-FFF2-40B4-BE49-F238E27FC236}">
                <a16:creationId xmlns:a16="http://schemas.microsoft.com/office/drawing/2014/main" xmlns="" id="{C1903123-78FA-4B21-BE97-432FFA69217D}"/>
              </a:ext>
            </a:extLst>
          </p:cNvPr>
          <p:cNvGrpSpPr/>
          <p:nvPr/>
        </p:nvGrpSpPr>
        <p:grpSpPr>
          <a:xfrm>
            <a:off x="489006" y="1754625"/>
            <a:ext cx="11233037" cy="2167652"/>
            <a:chOff x="489006" y="1647299"/>
            <a:chExt cx="11233037" cy="2167652"/>
          </a:xfrm>
        </p:grpSpPr>
        <p:sp>
          <p:nvSpPr>
            <p:cNvPr id="36" name="TextBox 35">
              <a:extLst>
                <a:ext uri="{FF2B5EF4-FFF2-40B4-BE49-F238E27FC236}">
                  <a16:creationId xmlns:a16="http://schemas.microsoft.com/office/drawing/2014/main" xmlns="" id="{F1328067-CE7B-429F-88EB-9AB9712DE020}"/>
                </a:ext>
              </a:extLst>
            </p:cNvPr>
            <p:cNvSpPr txBox="1"/>
            <p:nvPr/>
          </p:nvSpPr>
          <p:spPr>
            <a:xfrm>
              <a:off x="489006" y="2700804"/>
              <a:ext cx="2514146" cy="830997"/>
            </a:xfrm>
            <a:prstGeom prst="rect">
              <a:avLst/>
            </a:prstGeom>
            <a:noFill/>
          </p:spPr>
          <p:txBody>
            <a:bodyPr wrap="square" lIns="0" tIns="0" rIns="0" bIns="0" rtlCol="0">
              <a:spAutoFit/>
            </a:bodyPr>
            <a:lstStyle/>
            <a:p>
              <a:pPr algn="ctr"/>
              <a:r>
                <a:rPr lang="en-US" b="1" dirty="0" smtClean="0">
                  <a:solidFill>
                    <a:schemeClr val="bg1"/>
                  </a:solidFill>
                </a:rPr>
                <a:t>18000+ </a:t>
              </a:r>
              <a:br>
                <a:rPr lang="en-US" b="1" dirty="0" smtClean="0">
                  <a:solidFill>
                    <a:schemeClr val="bg1"/>
                  </a:solidFill>
                </a:rPr>
              </a:br>
              <a:endParaRPr lang="en-US" b="1" dirty="0" smtClean="0">
                <a:solidFill>
                  <a:schemeClr val="bg1"/>
                </a:solidFill>
              </a:endParaRPr>
            </a:p>
            <a:p>
              <a:pPr algn="ctr"/>
              <a:endParaRPr lang="id-ID" b="1" dirty="0">
                <a:solidFill>
                  <a:schemeClr val="bg1"/>
                </a:solidFill>
              </a:endParaRPr>
            </a:p>
          </p:txBody>
        </p:sp>
        <p:sp>
          <p:nvSpPr>
            <p:cNvPr id="40" name="Rectangle 39">
              <a:extLst>
                <a:ext uri="{FF2B5EF4-FFF2-40B4-BE49-F238E27FC236}">
                  <a16:creationId xmlns:a16="http://schemas.microsoft.com/office/drawing/2014/main" xmlns="" id="{FF137CB7-7833-4375-856E-0A03CC0DC05A}"/>
                </a:ext>
              </a:extLst>
            </p:cNvPr>
            <p:cNvSpPr/>
            <p:nvPr/>
          </p:nvSpPr>
          <p:spPr>
            <a:xfrm>
              <a:off x="489007" y="3168620"/>
              <a:ext cx="2514145" cy="646331"/>
            </a:xfrm>
            <a:prstGeom prst="rect">
              <a:avLst/>
            </a:prstGeom>
          </p:spPr>
          <p:txBody>
            <a:bodyPr wrap="square" lIns="0" tIns="0" rIns="0" bIns="0">
              <a:spAutoFit/>
            </a:bodyPr>
            <a:lstStyle/>
            <a:p>
              <a:pPr algn="ctr" fontAlgn="base"/>
              <a:r>
                <a:rPr lang="en-US" sz="1400" b="1" dirty="0" smtClean="0">
                  <a:solidFill>
                    <a:schemeClr val="bg1"/>
                  </a:solidFill>
                </a:rPr>
                <a:t>Happy Customers</a:t>
              </a:r>
            </a:p>
            <a:p>
              <a:r>
                <a:rPr lang="en-US" sz="1400" dirty="0" smtClean="0"/>
                <a:t/>
              </a:r>
              <a:br>
                <a:rPr lang="en-US" sz="1400" dirty="0" smtClean="0"/>
              </a:br>
              <a:endParaRPr lang="id-ID" sz="1400" dirty="0">
                <a:solidFill>
                  <a:schemeClr val="bg1"/>
                </a:solidFill>
              </a:endParaRPr>
            </a:p>
          </p:txBody>
        </p:sp>
        <p:sp>
          <p:nvSpPr>
            <p:cNvPr id="37" name="TextBox 36">
              <a:extLst>
                <a:ext uri="{FF2B5EF4-FFF2-40B4-BE49-F238E27FC236}">
                  <a16:creationId xmlns:a16="http://schemas.microsoft.com/office/drawing/2014/main" xmlns="" id="{039E3961-04DF-4203-BC4E-F7F46B083A77}"/>
                </a:ext>
              </a:extLst>
            </p:cNvPr>
            <p:cNvSpPr txBox="1"/>
            <p:nvPr/>
          </p:nvSpPr>
          <p:spPr>
            <a:xfrm>
              <a:off x="3395303" y="2700804"/>
              <a:ext cx="2514146" cy="830997"/>
            </a:xfrm>
            <a:prstGeom prst="rect">
              <a:avLst/>
            </a:prstGeom>
            <a:noFill/>
          </p:spPr>
          <p:txBody>
            <a:bodyPr wrap="square" lIns="0" tIns="0" rIns="0" bIns="0" rtlCol="0">
              <a:spAutoFit/>
            </a:bodyPr>
            <a:lstStyle/>
            <a:p>
              <a:pPr algn="ctr"/>
              <a:r>
                <a:rPr lang="en-US" b="1" dirty="0" smtClean="0">
                  <a:solidFill>
                    <a:schemeClr val="bg1"/>
                  </a:solidFill>
                </a:rPr>
                <a:t>450+ </a:t>
              </a:r>
              <a:br>
                <a:rPr lang="en-US" b="1" dirty="0" smtClean="0">
                  <a:solidFill>
                    <a:schemeClr val="bg1"/>
                  </a:solidFill>
                </a:rPr>
              </a:br>
              <a:endParaRPr lang="en-US" b="1" dirty="0" smtClean="0">
                <a:solidFill>
                  <a:schemeClr val="bg1"/>
                </a:solidFill>
              </a:endParaRPr>
            </a:p>
            <a:p>
              <a:pPr algn="ctr"/>
              <a:endParaRPr lang="id-ID" b="1" dirty="0">
                <a:solidFill>
                  <a:schemeClr val="bg1"/>
                </a:solidFill>
              </a:endParaRPr>
            </a:p>
          </p:txBody>
        </p:sp>
        <p:sp>
          <p:nvSpPr>
            <p:cNvPr id="41" name="Rectangle 40">
              <a:extLst>
                <a:ext uri="{FF2B5EF4-FFF2-40B4-BE49-F238E27FC236}">
                  <a16:creationId xmlns:a16="http://schemas.microsoft.com/office/drawing/2014/main" xmlns="" id="{5EB07903-ACC7-4303-BF6C-E8EA7F9FAF4B}"/>
                </a:ext>
              </a:extLst>
            </p:cNvPr>
            <p:cNvSpPr/>
            <p:nvPr/>
          </p:nvSpPr>
          <p:spPr>
            <a:xfrm>
              <a:off x="3395304" y="3168620"/>
              <a:ext cx="2514145" cy="646331"/>
            </a:xfrm>
            <a:prstGeom prst="rect">
              <a:avLst/>
            </a:prstGeom>
          </p:spPr>
          <p:txBody>
            <a:bodyPr wrap="square" lIns="0" tIns="0" rIns="0" bIns="0">
              <a:spAutoFit/>
            </a:bodyPr>
            <a:lstStyle/>
            <a:p>
              <a:pPr algn="ctr" fontAlgn="base"/>
              <a:r>
                <a:rPr lang="en-US" sz="1400" b="1" dirty="0" smtClean="0">
                  <a:solidFill>
                    <a:schemeClr val="bg1"/>
                  </a:solidFill>
                </a:rPr>
                <a:t>Our Products</a:t>
              </a:r>
            </a:p>
            <a:p>
              <a:r>
                <a:rPr lang="en-US" sz="1400" dirty="0" smtClean="0"/>
                <a:t/>
              </a:r>
              <a:br>
                <a:rPr lang="en-US" sz="1400" dirty="0" smtClean="0"/>
              </a:br>
              <a:endParaRPr lang="id-ID" sz="1400" dirty="0">
                <a:solidFill>
                  <a:schemeClr val="bg1"/>
                </a:solidFill>
              </a:endParaRPr>
            </a:p>
          </p:txBody>
        </p:sp>
        <p:sp>
          <p:nvSpPr>
            <p:cNvPr id="38" name="TextBox 37">
              <a:extLst>
                <a:ext uri="{FF2B5EF4-FFF2-40B4-BE49-F238E27FC236}">
                  <a16:creationId xmlns:a16="http://schemas.microsoft.com/office/drawing/2014/main" xmlns="" id="{92ECAA56-2DCB-4F68-9B66-B29B2632CBBD}"/>
                </a:ext>
              </a:extLst>
            </p:cNvPr>
            <p:cNvSpPr txBox="1"/>
            <p:nvPr/>
          </p:nvSpPr>
          <p:spPr>
            <a:xfrm>
              <a:off x="6301601" y="2700804"/>
              <a:ext cx="2514144" cy="830997"/>
            </a:xfrm>
            <a:prstGeom prst="rect">
              <a:avLst/>
            </a:prstGeom>
            <a:noFill/>
          </p:spPr>
          <p:txBody>
            <a:bodyPr wrap="square" lIns="0" tIns="0" rIns="0" bIns="0" rtlCol="0">
              <a:spAutoFit/>
            </a:bodyPr>
            <a:lstStyle/>
            <a:p>
              <a:pPr algn="ctr"/>
              <a:r>
                <a:rPr lang="en-US" b="1" dirty="0" smtClean="0">
                  <a:solidFill>
                    <a:schemeClr val="bg1"/>
                  </a:solidFill>
                </a:rPr>
                <a:t>300+ </a:t>
              </a:r>
              <a:br>
                <a:rPr lang="en-US" b="1" dirty="0" smtClean="0">
                  <a:solidFill>
                    <a:schemeClr val="bg1"/>
                  </a:solidFill>
                </a:rPr>
              </a:br>
              <a:endParaRPr lang="en-US" b="1" dirty="0" smtClean="0">
                <a:solidFill>
                  <a:schemeClr val="bg1"/>
                </a:solidFill>
              </a:endParaRPr>
            </a:p>
            <a:p>
              <a:pPr algn="ctr"/>
              <a:endParaRPr lang="id-ID" b="1" dirty="0">
                <a:solidFill>
                  <a:schemeClr val="bg1"/>
                </a:solidFill>
              </a:endParaRPr>
            </a:p>
          </p:txBody>
        </p:sp>
        <p:sp>
          <p:nvSpPr>
            <p:cNvPr id="42" name="Rectangle 41">
              <a:extLst>
                <a:ext uri="{FF2B5EF4-FFF2-40B4-BE49-F238E27FC236}">
                  <a16:creationId xmlns:a16="http://schemas.microsoft.com/office/drawing/2014/main" xmlns="" id="{D2847B20-C475-4E16-892B-52804A5B1FBA}"/>
                </a:ext>
              </a:extLst>
            </p:cNvPr>
            <p:cNvSpPr/>
            <p:nvPr/>
          </p:nvSpPr>
          <p:spPr>
            <a:xfrm>
              <a:off x="6301601" y="3168620"/>
              <a:ext cx="2514145" cy="646331"/>
            </a:xfrm>
            <a:prstGeom prst="rect">
              <a:avLst/>
            </a:prstGeom>
          </p:spPr>
          <p:txBody>
            <a:bodyPr wrap="square" lIns="0" tIns="0" rIns="0" bIns="0">
              <a:spAutoFit/>
            </a:bodyPr>
            <a:lstStyle/>
            <a:p>
              <a:pPr algn="ctr" fontAlgn="base"/>
              <a:r>
                <a:rPr lang="en-US" sz="1400" b="1" dirty="0" smtClean="0">
                  <a:solidFill>
                    <a:schemeClr val="bg1"/>
                  </a:solidFill>
                </a:rPr>
                <a:t>Our Brands</a:t>
              </a:r>
            </a:p>
            <a:p>
              <a:r>
                <a:rPr lang="en-US" sz="1400" dirty="0" smtClean="0"/>
                <a:t/>
              </a:r>
              <a:br>
                <a:rPr lang="en-US" sz="1400" dirty="0" smtClean="0"/>
              </a:br>
              <a:endParaRPr lang="id-ID" sz="1400" dirty="0">
                <a:solidFill>
                  <a:schemeClr val="bg1"/>
                </a:solidFill>
              </a:endParaRPr>
            </a:p>
          </p:txBody>
        </p:sp>
        <p:sp>
          <p:nvSpPr>
            <p:cNvPr id="39" name="TextBox 38">
              <a:extLst>
                <a:ext uri="{FF2B5EF4-FFF2-40B4-BE49-F238E27FC236}">
                  <a16:creationId xmlns:a16="http://schemas.microsoft.com/office/drawing/2014/main" xmlns="" id="{3E97D40B-4484-4A12-A4CF-83834E27E99E}"/>
                </a:ext>
              </a:extLst>
            </p:cNvPr>
            <p:cNvSpPr txBox="1"/>
            <p:nvPr/>
          </p:nvSpPr>
          <p:spPr>
            <a:xfrm>
              <a:off x="9207898" y="2700804"/>
              <a:ext cx="2514144" cy="276999"/>
            </a:xfrm>
            <a:prstGeom prst="rect">
              <a:avLst/>
            </a:prstGeom>
            <a:noFill/>
          </p:spPr>
          <p:txBody>
            <a:bodyPr wrap="square" lIns="0" tIns="0" rIns="0" bIns="0" rtlCol="0">
              <a:spAutoFit/>
            </a:bodyPr>
            <a:lstStyle/>
            <a:p>
              <a:pPr algn="ctr" fontAlgn="base"/>
              <a:r>
                <a:rPr lang="en-US" b="1" dirty="0" smtClean="0">
                  <a:solidFill>
                    <a:schemeClr val="bg1"/>
                  </a:solidFill>
                </a:rPr>
                <a:t>186+</a:t>
              </a:r>
              <a:endParaRPr lang="en-US" b="1" dirty="0">
                <a:solidFill>
                  <a:schemeClr val="bg1"/>
                </a:solidFill>
              </a:endParaRPr>
            </a:p>
          </p:txBody>
        </p:sp>
        <p:sp>
          <p:nvSpPr>
            <p:cNvPr id="43" name="Rectangle 42">
              <a:extLst>
                <a:ext uri="{FF2B5EF4-FFF2-40B4-BE49-F238E27FC236}">
                  <a16:creationId xmlns:a16="http://schemas.microsoft.com/office/drawing/2014/main" xmlns="" id="{3630672C-D7BE-49BA-AB4E-9EB873FD7C3D}"/>
                </a:ext>
              </a:extLst>
            </p:cNvPr>
            <p:cNvSpPr/>
            <p:nvPr/>
          </p:nvSpPr>
          <p:spPr>
            <a:xfrm>
              <a:off x="9207898" y="3168620"/>
              <a:ext cx="2514145" cy="646331"/>
            </a:xfrm>
            <a:prstGeom prst="rect">
              <a:avLst/>
            </a:prstGeom>
          </p:spPr>
          <p:txBody>
            <a:bodyPr wrap="square" lIns="0" tIns="0" rIns="0" bIns="0">
              <a:spAutoFit/>
            </a:bodyPr>
            <a:lstStyle/>
            <a:p>
              <a:pPr algn="ctr" fontAlgn="base"/>
              <a:r>
                <a:rPr lang="en-US" sz="1400" b="1" dirty="0" smtClean="0">
                  <a:solidFill>
                    <a:schemeClr val="bg1"/>
                  </a:solidFill>
                </a:rPr>
                <a:t>Global Network</a:t>
              </a:r>
            </a:p>
            <a:p>
              <a:r>
                <a:rPr lang="en-US" sz="1400" dirty="0" smtClean="0"/>
                <a:t/>
              </a:r>
              <a:br>
                <a:rPr lang="en-US" sz="1400" dirty="0" smtClean="0"/>
              </a:br>
              <a:endParaRPr lang="id-ID" sz="1400" dirty="0">
                <a:solidFill>
                  <a:schemeClr val="bg1"/>
                </a:solidFill>
              </a:endParaRPr>
            </a:p>
          </p:txBody>
        </p:sp>
        <p:sp>
          <p:nvSpPr>
            <p:cNvPr id="44" name="Oval 43">
              <a:extLst>
                <a:ext uri="{FF2B5EF4-FFF2-40B4-BE49-F238E27FC236}">
                  <a16:creationId xmlns:a16="http://schemas.microsoft.com/office/drawing/2014/main" xmlns="" id="{FB9D7B31-78E7-4D53-A479-91C58630D2CB}"/>
                </a:ext>
              </a:extLst>
            </p:cNvPr>
            <p:cNvSpPr/>
            <p:nvPr/>
          </p:nvSpPr>
          <p:spPr>
            <a:xfrm>
              <a:off x="1297427" y="1647299"/>
              <a:ext cx="897303" cy="8973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a:extLst>
                <a:ext uri="{FF2B5EF4-FFF2-40B4-BE49-F238E27FC236}">
                  <a16:creationId xmlns:a16="http://schemas.microsoft.com/office/drawing/2014/main" xmlns="" id="{AFB00E21-7C23-490B-BA6F-F26C2C4FB361}"/>
                </a:ext>
              </a:extLst>
            </p:cNvPr>
            <p:cNvSpPr/>
            <p:nvPr/>
          </p:nvSpPr>
          <p:spPr>
            <a:xfrm>
              <a:off x="4203723" y="1647299"/>
              <a:ext cx="897303" cy="8973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xmlns="" id="{B59ADCB0-B8CB-4509-9274-F0F8BE1CE4E9}"/>
                </a:ext>
              </a:extLst>
            </p:cNvPr>
            <p:cNvSpPr/>
            <p:nvPr/>
          </p:nvSpPr>
          <p:spPr>
            <a:xfrm>
              <a:off x="7110021" y="1647299"/>
              <a:ext cx="897303" cy="8973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xmlns="" id="{FA0001CE-2FB0-423A-9748-DC8B53573766}"/>
                </a:ext>
              </a:extLst>
            </p:cNvPr>
            <p:cNvSpPr/>
            <p:nvPr/>
          </p:nvSpPr>
          <p:spPr>
            <a:xfrm>
              <a:off x="10012182" y="1647299"/>
              <a:ext cx="897303" cy="8973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Chord 32">
              <a:extLst>
                <a:ext uri="{FF2B5EF4-FFF2-40B4-BE49-F238E27FC236}">
                  <a16:creationId xmlns:a16="http://schemas.microsoft.com/office/drawing/2014/main" xmlns="" id="{4E823E66-783F-4AC2-A78E-495D80E49097}"/>
                </a:ext>
              </a:extLst>
            </p:cNvPr>
            <p:cNvSpPr/>
            <p:nvPr/>
          </p:nvSpPr>
          <p:spPr>
            <a:xfrm>
              <a:off x="1542629" y="1874119"/>
              <a:ext cx="406898" cy="443663"/>
            </a:xfrm>
            <a:custGeom>
              <a:avLst/>
              <a:gdLst/>
              <a:ahLst/>
              <a:cxnLst/>
              <a:rect l="l" t="t" r="r" b="b"/>
              <a:pathLst>
                <a:path w="3240000" h="3211580">
                  <a:moveTo>
                    <a:pt x="991906" y="2959580"/>
                  </a:moveTo>
                  <a:lnTo>
                    <a:pt x="2193254" y="2959580"/>
                  </a:lnTo>
                  <a:cubicBezTo>
                    <a:pt x="2215674" y="2959580"/>
                    <a:pt x="2233849" y="2977755"/>
                    <a:pt x="2233849" y="3000175"/>
                  </a:cubicBezTo>
                  <a:lnTo>
                    <a:pt x="2233849" y="3170985"/>
                  </a:lnTo>
                  <a:cubicBezTo>
                    <a:pt x="2233849" y="3193405"/>
                    <a:pt x="2215674" y="3211580"/>
                    <a:pt x="2193254" y="3211580"/>
                  </a:cubicBezTo>
                  <a:lnTo>
                    <a:pt x="991906" y="3211580"/>
                  </a:lnTo>
                  <a:cubicBezTo>
                    <a:pt x="969486" y="3211580"/>
                    <a:pt x="951311" y="3193405"/>
                    <a:pt x="951311" y="3170985"/>
                  </a:cubicBezTo>
                  <a:lnTo>
                    <a:pt x="951311" y="3000175"/>
                  </a:lnTo>
                  <a:cubicBezTo>
                    <a:pt x="951311" y="2977755"/>
                    <a:pt x="969486" y="2959580"/>
                    <a:pt x="991906" y="2959580"/>
                  </a:cubicBezTo>
                  <a:close/>
                  <a:moveTo>
                    <a:pt x="1439043" y="1763796"/>
                  </a:moveTo>
                  <a:lnTo>
                    <a:pt x="1439043" y="2067459"/>
                  </a:lnTo>
                  <a:lnTo>
                    <a:pt x="1135380" y="2067459"/>
                  </a:lnTo>
                  <a:lnTo>
                    <a:pt x="1135380" y="2374533"/>
                  </a:lnTo>
                  <a:lnTo>
                    <a:pt x="1439043" y="2374533"/>
                  </a:lnTo>
                  <a:lnTo>
                    <a:pt x="1439043" y="2678196"/>
                  </a:lnTo>
                  <a:lnTo>
                    <a:pt x="1746117" y="2678196"/>
                  </a:lnTo>
                  <a:lnTo>
                    <a:pt x="1746117" y="2374533"/>
                  </a:lnTo>
                  <a:lnTo>
                    <a:pt x="2049780" y="2374533"/>
                  </a:lnTo>
                  <a:lnTo>
                    <a:pt x="2049780" y="2067459"/>
                  </a:lnTo>
                  <a:lnTo>
                    <a:pt x="1746117" y="2067459"/>
                  </a:lnTo>
                  <a:lnTo>
                    <a:pt x="1746117" y="1763796"/>
                  </a:lnTo>
                  <a:close/>
                  <a:moveTo>
                    <a:pt x="128358" y="1541040"/>
                  </a:moveTo>
                  <a:lnTo>
                    <a:pt x="3056915" y="1550917"/>
                  </a:lnTo>
                  <a:cubicBezTo>
                    <a:pt x="3061111" y="2078028"/>
                    <a:pt x="2781683" y="2566719"/>
                    <a:pt x="2325284" y="2830467"/>
                  </a:cubicBezTo>
                  <a:lnTo>
                    <a:pt x="2182018" y="2900953"/>
                  </a:lnTo>
                  <a:lnTo>
                    <a:pt x="1002135" y="2900953"/>
                  </a:lnTo>
                  <a:cubicBezTo>
                    <a:pt x="950374" y="2879821"/>
                    <a:pt x="900231" y="2854191"/>
                    <a:pt x="851341" y="2825496"/>
                  </a:cubicBezTo>
                  <a:cubicBezTo>
                    <a:pt x="396732" y="2558675"/>
                    <a:pt x="120607" y="2068110"/>
                    <a:pt x="128358" y="1541040"/>
                  </a:cubicBezTo>
                  <a:close/>
                  <a:moveTo>
                    <a:pt x="61067" y="1230414"/>
                  </a:moveTo>
                  <a:lnTo>
                    <a:pt x="3178933" y="1230414"/>
                  </a:lnTo>
                  <a:cubicBezTo>
                    <a:pt x="3212659" y="1230414"/>
                    <a:pt x="3240000" y="1257755"/>
                    <a:pt x="3240000" y="1291481"/>
                  </a:cubicBezTo>
                  <a:lnTo>
                    <a:pt x="3240000" y="1421347"/>
                  </a:lnTo>
                  <a:cubicBezTo>
                    <a:pt x="3240000" y="1455073"/>
                    <a:pt x="3212659" y="1482414"/>
                    <a:pt x="3178933" y="1482414"/>
                  </a:cubicBezTo>
                  <a:lnTo>
                    <a:pt x="61067" y="1482414"/>
                  </a:lnTo>
                  <a:cubicBezTo>
                    <a:pt x="27341" y="1482414"/>
                    <a:pt x="0" y="1455073"/>
                    <a:pt x="0" y="1421347"/>
                  </a:cubicBezTo>
                  <a:lnTo>
                    <a:pt x="0" y="1291481"/>
                  </a:lnTo>
                  <a:cubicBezTo>
                    <a:pt x="0" y="1257755"/>
                    <a:pt x="27341" y="1230414"/>
                    <a:pt x="61067" y="1230414"/>
                  </a:cubicBezTo>
                  <a:close/>
                  <a:moveTo>
                    <a:pt x="2481726" y="315922"/>
                  </a:moveTo>
                  <a:lnTo>
                    <a:pt x="2862412" y="696608"/>
                  </a:lnTo>
                  <a:lnTo>
                    <a:pt x="2420437" y="1138584"/>
                  </a:lnTo>
                  <a:lnTo>
                    <a:pt x="1659064" y="1138584"/>
                  </a:lnTo>
                  <a:close/>
                  <a:moveTo>
                    <a:pt x="2730827" y="0"/>
                  </a:moveTo>
                  <a:cubicBezTo>
                    <a:pt x="2765703" y="0"/>
                    <a:pt x="2800581" y="13305"/>
                    <a:pt x="2827191" y="39915"/>
                  </a:cubicBezTo>
                  <a:lnTo>
                    <a:pt x="3143636" y="356360"/>
                  </a:lnTo>
                  <a:cubicBezTo>
                    <a:pt x="3196857" y="409581"/>
                    <a:pt x="3196857" y="495868"/>
                    <a:pt x="3143636" y="549088"/>
                  </a:cubicBezTo>
                  <a:lnTo>
                    <a:pt x="3082882" y="609843"/>
                  </a:lnTo>
                  <a:cubicBezTo>
                    <a:pt x="3029661" y="663063"/>
                    <a:pt x="2943375" y="663064"/>
                    <a:pt x="2890155" y="609843"/>
                  </a:cubicBezTo>
                  <a:lnTo>
                    <a:pt x="2573708" y="293397"/>
                  </a:lnTo>
                  <a:cubicBezTo>
                    <a:pt x="2520488" y="240176"/>
                    <a:pt x="2520488" y="153889"/>
                    <a:pt x="2573708" y="100669"/>
                  </a:cubicBezTo>
                  <a:lnTo>
                    <a:pt x="2634463" y="39914"/>
                  </a:lnTo>
                  <a:cubicBezTo>
                    <a:pt x="2661073" y="13305"/>
                    <a:pt x="2695950" y="0"/>
                    <a:pt x="273082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8" name="Heart 17">
              <a:extLst>
                <a:ext uri="{FF2B5EF4-FFF2-40B4-BE49-F238E27FC236}">
                  <a16:creationId xmlns:a16="http://schemas.microsoft.com/office/drawing/2014/main" xmlns="" id="{C6396D7C-9E61-4514-91F5-EF64DE2552F3}"/>
                </a:ext>
              </a:extLst>
            </p:cNvPr>
            <p:cNvSpPr/>
            <p:nvPr/>
          </p:nvSpPr>
          <p:spPr>
            <a:xfrm>
              <a:off x="4447441" y="1874928"/>
              <a:ext cx="409866" cy="442045"/>
            </a:xfrm>
            <a:custGeom>
              <a:avLst/>
              <a:gdLst/>
              <a:ahLst/>
              <a:cxnLst/>
              <a:rect l="l" t="t" r="r" b="b"/>
              <a:pathLst>
                <a:path w="3263621" h="3199863">
                  <a:moveTo>
                    <a:pt x="1896188" y="786599"/>
                  </a:moveTo>
                  <a:cubicBezTo>
                    <a:pt x="1878938" y="786251"/>
                    <a:pt x="1861335" y="789280"/>
                    <a:pt x="1844305" y="796082"/>
                  </a:cubicBezTo>
                  <a:cubicBezTo>
                    <a:pt x="1792333" y="816839"/>
                    <a:pt x="1760707" y="866742"/>
                    <a:pt x="1761231" y="919486"/>
                  </a:cubicBezTo>
                  <a:lnTo>
                    <a:pt x="1573886" y="1618665"/>
                  </a:lnTo>
                  <a:lnTo>
                    <a:pt x="1438574" y="1113672"/>
                  </a:lnTo>
                  <a:cubicBezTo>
                    <a:pt x="1424335" y="1060531"/>
                    <a:pt x="1379808" y="1023594"/>
                    <a:pt x="1328543" y="1016456"/>
                  </a:cubicBezTo>
                  <a:cubicBezTo>
                    <a:pt x="1320071" y="1015276"/>
                    <a:pt x="1311415" y="1014911"/>
                    <a:pt x="1302836" y="1018067"/>
                  </a:cubicBezTo>
                  <a:lnTo>
                    <a:pt x="1300556" y="1017667"/>
                  </a:lnTo>
                  <a:cubicBezTo>
                    <a:pt x="1298914" y="1017711"/>
                    <a:pt x="1297275" y="1017786"/>
                    <a:pt x="1295680" y="1018515"/>
                  </a:cubicBezTo>
                  <a:lnTo>
                    <a:pt x="1275904" y="1019755"/>
                  </a:lnTo>
                  <a:cubicBezTo>
                    <a:pt x="1273459" y="1020410"/>
                    <a:pt x="1271049" y="1021129"/>
                    <a:pt x="1269080" y="1023145"/>
                  </a:cubicBezTo>
                  <a:cubicBezTo>
                    <a:pt x="1229892" y="1033156"/>
                    <a:pt x="1196286" y="1061513"/>
                    <a:pt x="1180414" y="1102068"/>
                  </a:cubicBezTo>
                  <a:lnTo>
                    <a:pt x="902406" y="1812437"/>
                  </a:lnTo>
                  <a:lnTo>
                    <a:pt x="612897" y="1812437"/>
                  </a:lnTo>
                  <a:cubicBezTo>
                    <a:pt x="539543" y="1812437"/>
                    <a:pt x="480078" y="1871902"/>
                    <a:pt x="480078" y="1945256"/>
                  </a:cubicBezTo>
                  <a:cubicBezTo>
                    <a:pt x="480078" y="2018610"/>
                    <a:pt x="539543" y="2078075"/>
                    <a:pt x="612897" y="2078075"/>
                  </a:cubicBezTo>
                  <a:lnTo>
                    <a:pt x="966673" y="2078075"/>
                  </a:lnTo>
                  <a:cubicBezTo>
                    <a:pt x="1008666" y="2088839"/>
                    <a:pt x="1051924" y="2075535"/>
                    <a:pt x="1081835" y="2045978"/>
                  </a:cubicBezTo>
                  <a:cubicBezTo>
                    <a:pt x="1105846" y="2028294"/>
                    <a:pt x="1122213" y="2001701"/>
                    <a:pt x="1125659" y="1970866"/>
                  </a:cubicBezTo>
                  <a:lnTo>
                    <a:pt x="1284498" y="1565001"/>
                  </a:lnTo>
                  <a:lnTo>
                    <a:pt x="1443089" y="2156868"/>
                  </a:lnTo>
                  <a:cubicBezTo>
                    <a:pt x="1455914" y="2204733"/>
                    <a:pt x="1493311" y="2239452"/>
                    <a:pt x="1538593" y="2249086"/>
                  </a:cubicBezTo>
                  <a:lnTo>
                    <a:pt x="1542015" y="2250785"/>
                  </a:lnTo>
                  <a:cubicBezTo>
                    <a:pt x="1542604" y="2250943"/>
                    <a:pt x="1543193" y="2251097"/>
                    <a:pt x="1543870" y="2250902"/>
                  </a:cubicBezTo>
                  <a:cubicBezTo>
                    <a:pt x="1553422" y="2254514"/>
                    <a:pt x="1563610" y="2255524"/>
                    <a:pt x="1573886" y="2252783"/>
                  </a:cubicBezTo>
                  <a:cubicBezTo>
                    <a:pt x="1584162" y="2255524"/>
                    <a:pt x="1594351" y="2254515"/>
                    <a:pt x="1603903" y="2250901"/>
                  </a:cubicBezTo>
                  <a:lnTo>
                    <a:pt x="1605758" y="2250785"/>
                  </a:lnTo>
                  <a:cubicBezTo>
                    <a:pt x="1606974" y="2250459"/>
                    <a:pt x="1608181" y="2250118"/>
                    <a:pt x="1609178" y="2249086"/>
                  </a:cubicBezTo>
                  <a:cubicBezTo>
                    <a:pt x="1654461" y="2239453"/>
                    <a:pt x="1691859" y="2204734"/>
                    <a:pt x="1704684" y="2156868"/>
                  </a:cubicBezTo>
                  <a:lnTo>
                    <a:pt x="1921541" y="1347547"/>
                  </a:lnTo>
                  <a:lnTo>
                    <a:pt x="2181705" y="1998928"/>
                  </a:lnTo>
                  <a:cubicBezTo>
                    <a:pt x="2205326" y="2058070"/>
                    <a:pt x="2266689" y="2090865"/>
                    <a:pt x="2326593" y="2078075"/>
                  </a:cubicBezTo>
                  <a:lnTo>
                    <a:pt x="2671200" y="2078075"/>
                  </a:lnTo>
                  <a:cubicBezTo>
                    <a:pt x="2744554" y="2078075"/>
                    <a:pt x="2804019" y="2018610"/>
                    <a:pt x="2804019" y="1945256"/>
                  </a:cubicBezTo>
                  <a:cubicBezTo>
                    <a:pt x="2804019" y="1871902"/>
                    <a:pt x="2744554" y="1812437"/>
                    <a:pt x="2671200" y="1812437"/>
                  </a:cubicBezTo>
                  <a:lnTo>
                    <a:pt x="2393261" y="1812437"/>
                  </a:lnTo>
                  <a:lnTo>
                    <a:pt x="2016914" y="870162"/>
                  </a:lnTo>
                  <a:cubicBezTo>
                    <a:pt x="1996508" y="819071"/>
                    <a:pt x="1947937" y="787642"/>
                    <a:pt x="1896188" y="786599"/>
                  </a:cubicBezTo>
                  <a:close/>
                  <a:moveTo>
                    <a:pt x="773454" y="106"/>
                  </a:moveTo>
                  <a:cubicBezTo>
                    <a:pt x="1097282" y="5742"/>
                    <a:pt x="1441967" y="238301"/>
                    <a:pt x="1631811" y="769863"/>
                  </a:cubicBezTo>
                  <a:cubicBezTo>
                    <a:pt x="2306811" y="-1120137"/>
                    <a:pt x="4939311" y="769863"/>
                    <a:pt x="1631811" y="3199863"/>
                  </a:cubicBezTo>
                  <a:cubicBezTo>
                    <a:pt x="-745455" y="1453301"/>
                    <a:pt x="-54107" y="-14297"/>
                    <a:pt x="773454" y="106"/>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0" name="Rounded Rectangle 40">
              <a:extLst>
                <a:ext uri="{FF2B5EF4-FFF2-40B4-BE49-F238E27FC236}">
                  <a16:creationId xmlns:a16="http://schemas.microsoft.com/office/drawing/2014/main" xmlns="" id="{B812E750-2D5A-4581-9604-37CBE0D141E9}"/>
                </a:ext>
              </a:extLst>
            </p:cNvPr>
            <p:cNvSpPr/>
            <p:nvPr/>
          </p:nvSpPr>
          <p:spPr>
            <a:xfrm>
              <a:off x="7369558" y="1874643"/>
              <a:ext cx="378228" cy="442615"/>
            </a:xfrm>
            <a:custGeom>
              <a:avLst/>
              <a:gdLst/>
              <a:ahLst/>
              <a:cxnLst/>
              <a:rect l="l" t="t" r="r" b="b"/>
              <a:pathLst>
                <a:path w="3011706" h="3204001">
                  <a:moveTo>
                    <a:pt x="2432249" y="1011942"/>
                  </a:moveTo>
                  <a:cubicBezTo>
                    <a:pt x="2423608" y="1019482"/>
                    <a:pt x="2416303" y="1028841"/>
                    <a:pt x="2410966" y="1039800"/>
                  </a:cubicBezTo>
                  <a:lnTo>
                    <a:pt x="1969837" y="1945620"/>
                  </a:lnTo>
                  <a:cubicBezTo>
                    <a:pt x="1948488" y="1989457"/>
                    <a:pt x="1966719" y="2042300"/>
                    <a:pt x="2010556" y="2063648"/>
                  </a:cubicBezTo>
                  <a:cubicBezTo>
                    <a:pt x="2054392" y="2084996"/>
                    <a:pt x="2107235" y="2066766"/>
                    <a:pt x="2128583" y="2022929"/>
                  </a:cubicBezTo>
                  <a:lnTo>
                    <a:pt x="2569712" y="1117109"/>
                  </a:lnTo>
                  <a:cubicBezTo>
                    <a:pt x="2591061" y="1073271"/>
                    <a:pt x="2572830" y="1020430"/>
                    <a:pt x="2528993" y="999081"/>
                  </a:cubicBezTo>
                  <a:cubicBezTo>
                    <a:pt x="2496115" y="983070"/>
                    <a:pt x="2458172" y="989322"/>
                    <a:pt x="2432249" y="1011942"/>
                  </a:cubicBezTo>
                  <a:close/>
                  <a:moveTo>
                    <a:pt x="1709549" y="1044955"/>
                  </a:moveTo>
                  <a:cubicBezTo>
                    <a:pt x="1978186" y="735551"/>
                    <a:pt x="2446780" y="702502"/>
                    <a:pt x="2756184" y="971139"/>
                  </a:cubicBezTo>
                  <a:cubicBezTo>
                    <a:pt x="3065588" y="1239776"/>
                    <a:pt x="3098636" y="1708370"/>
                    <a:pt x="2830000" y="2017774"/>
                  </a:cubicBezTo>
                  <a:cubicBezTo>
                    <a:pt x="2561363" y="2327178"/>
                    <a:pt x="2092769" y="2360227"/>
                    <a:pt x="1783365" y="2091590"/>
                  </a:cubicBezTo>
                  <a:cubicBezTo>
                    <a:pt x="1473960" y="1822953"/>
                    <a:pt x="1440912" y="1354359"/>
                    <a:pt x="1709549" y="1044955"/>
                  </a:cubicBezTo>
                  <a:close/>
                  <a:moveTo>
                    <a:pt x="208197" y="1872243"/>
                  </a:moveTo>
                  <a:cubicBezTo>
                    <a:pt x="195168" y="1885273"/>
                    <a:pt x="187109" y="1903273"/>
                    <a:pt x="187109" y="1923155"/>
                  </a:cubicBezTo>
                  <a:lnTo>
                    <a:pt x="187109" y="2715155"/>
                  </a:lnTo>
                  <a:cubicBezTo>
                    <a:pt x="187109" y="2754920"/>
                    <a:pt x="219344" y="2787155"/>
                    <a:pt x="259109" y="2787155"/>
                  </a:cubicBezTo>
                  <a:cubicBezTo>
                    <a:pt x="298874" y="2787155"/>
                    <a:pt x="331109" y="2754920"/>
                    <a:pt x="331109" y="2715155"/>
                  </a:cubicBezTo>
                  <a:lnTo>
                    <a:pt x="331109" y="1923155"/>
                  </a:lnTo>
                  <a:cubicBezTo>
                    <a:pt x="331109" y="1883390"/>
                    <a:pt x="298874" y="1851155"/>
                    <a:pt x="259109" y="1851155"/>
                  </a:cubicBezTo>
                  <a:cubicBezTo>
                    <a:pt x="239226" y="1851156"/>
                    <a:pt x="221226" y="1859214"/>
                    <a:pt x="208197" y="1872243"/>
                  </a:cubicBezTo>
                  <a:close/>
                  <a:moveTo>
                    <a:pt x="0" y="1625202"/>
                  </a:moveTo>
                  <a:cubicBezTo>
                    <a:pt x="418057" y="1737228"/>
                    <a:pt x="858998" y="1737384"/>
                    <a:pt x="1277606" y="1625336"/>
                  </a:cubicBezTo>
                  <a:cubicBezTo>
                    <a:pt x="1277605" y="1938624"/>
                    <a:pt x="1277605" y="2251911"/>
                    <a:pt x="1277605" y="2565198"/>
                  </a:cubicBezTo>
                  <a:cubicBezTo>
                    <a:pt x="1277605" y="2917999"/>
                    <a:pt x="991603" y="3204001"/>
                    <a:pt x="638802" y="3204001"/>
                  </a:cubicBezTo>
                  <a:lnTo>
                    <a:pt x="638803" y="3204000"/>
                  </a:lnTo>
                  <a:cubicBezTo>
                    <a:pt x="286002" y="3204000"/>
                    <a:pt x="0" y="2917999"/>
                    <a:pt x="0" y="2565197"/>
                  </a:cubicBezTo>
                  <a:close/>
                  <a:moveTo>
                    <a:pt x="208197" y="459897"/>
                  </a:moveTo>
                  <a:cubicBezTo>
                    <a:pt x="195167" y="472926"/>
                    <a:pt x="187109" y="490926"/>
                    <a:pt x="187109" y="510808"/>
                  </a:cubicBezTo>
                  <a:lnTo>
                    <a:pt x="187109" y="1302808"/>
                  </a:lnTo>
                  <a:cubicBezTo>
                    <a:pt x="187109" y="1342573"/>
                    <a:pt x="219344" y="1374808"/>
                    <a:pt x="259109" y="1374808"/>
                  </a:cubicBezTo>
                  <a:cubicBezTo>
                    <a:pt x="298874" y="1374808"/>
                    <a:pt x="331109" y="1342573"/>
                    <a:pt x="331109" y="1302808"/>
                  </a:cubicBezTo>
                  <a:lnTo>
                    <a:pt x="331109" y="510808"/>
                  </a:lnTo>
                  <a:cubicBezTo>
                    <a:pt x="331109" y="471043"/>
                    <a:pt x="298874" y="438808"/>
                    <a:pt x="259109" y="438808"/>
                  </a:cubicBezTo>
                  <a:cubicBezTo>
                    <a:pt x="239226" y="438808"/>
                    <a:pt x="221226" y="446867"/>
                    <a:pt x="208197" y="459897"/>
                  </a:cubicBezTo>
                  <a:close/>
                  <a:moveTo>
                    <a:pt x="187101" y="187101"/>
                  </a:moveTo>
                  <a:cubicBezTo>
                    <a:pt x="302701" y="71501"/>
                    <a:pt x="462402" y="0"/>
                    <a:pt x="638803" y="0"/>
                  </a:cubicBezTo>
                  <a:cubicBezTo>
                    <a:pt x="991604" y="0"/>
                    <a:pt x="1277606" y="286002"/>
                    <a:pt x="1277606" y="638803"/>
                  </a:cubicBezTo>
                  <a:lnTo>
                    <a:pt x="1277606" y="1497764"/>
                  </a:lnTo>
                  <a:cubicBezTo>
                    <a:pt x="859958" y="1616355"/>
                    <a:pt x="417375" y="1616210"/>
                    <a:pt x="0" y="1498771"/>
                  </a:cubicBezTo>
                  <a:lnTo>
                    <a:pt x="0" y="638803"/>
                  </a:lnTo>
                  <a:cubicBezTo>
                    <a:pt x="0" y="462403"/>
                    <a:pt x="71500" y="302702"/>
                    <a:pt x="187101" y="187101"/>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1" name="Oval 21">
              <a:extLst>
                <a:ext uri="{FF2B5EF4-FFF2-40B4-BE49-F238E27FC236}">
                  <a16:creationId xmlns:a16="http://schemas.microsoft.com/office/drawing/2014/main" xmlns="" id="{C94EDE55-7492-4997-812A-83CC6245C156}"/>
                </a:ext>
              </a:extLst>
            </p:cNvPr>
            <p:cNvSpPr>
              <a:spLocks noChangeAspect="1"/>
            </p:cNvSpPr>
            <p:nvPr/>
          </p:nvSpPr>
          <p:spPr>
            <a:xfrm>
              <a:off x="10250866" y="1885983"/>
              <a:ext cx="419935" cy="419935"/>
            </a:xfrm>
            <a:custGeom>
              <a:avLst/>
              <a:gdLst/>
              <a:ahLst/>
              <a:cxnLst/>
              <a:rect l="l" t="t" r="r" b="b"/>
              <a:pathLst>
                <a:path w="3240000" h="3240000">
                  <a:moveTo>
                    <a:pt x="1799999" y="306000"/>
                  </a:moveTo>
                  <a:lnTo>
                    <a:pt x="1440000" y="306000"/>
                  </a:lnTo>
                  <a:lnTo>
                    <a:pt x="1440000" y="1308231"/>
                  </a:lnTo>
                  <a:lnTo>
                    <a:pt x="572043" y="807116"/>
                  </a:lnTo>
                  <a:lnTo>
                    <a:pt x="392043" y="1118885"/>
                  </a:lnTo>
                  <a:lnTo>
                    <a:pt x="1260000" y="1620000"/>
                  </a:lnTo>
                  <a:lnTo>
                    <a:pt x="392043" y="2121116"/>
                  </a:lnTo>
                  <a:lnTo>
                    <a:pt x="572043" y="2432885"/>
                  </a:lnTo>
                  <a:lnTo>
                    <a:pt x="1440000" y="1931769"/>
                  </a:lnTo>
                  <a:lnTo>
                    <a:pt x="1440000" y="2934000"/>
                  </a:lnTo>
                  <a:lnTo>
                    <a:pt x="1800000" y="2934000"/>
                  </a:lnTo>
                  <a:lnTo>
                    <a:pt x="1800000" y="1931769"/>
                  </a:lnTo>
                  <a:lnTo>
                    <a:pt x="2667957" y="2432884"/>
                  </a:lnTo>
                  <a:lnTo>
                    <a:pt x="2847957" y="2121116"/>
                  </a:lnTo>
                  <a:lnTo>
                    <a:pt x="1980000" y="1620000"/>
                  </a:lnTo>
                  <a:lnTo>
                    <a:pt x="2847958" y="1118885"/>
                  </a:lnTo>
                  <a:lnTo>
                    <a:pt x="2667957" y="807116"/>
                  </a:lnTo>
                  <a:lnTo>
                    <a:pt x="1800000" y="1308231"/>
                  </a:lnTo>
                  <a:close/>
                  <a:moveTo>
                    <a:pt x="1620000" y="0"/>
                  </a:moveTo>
                  <a:cubicBezTo>
                    <a:pt x="2514701" y="0"/>
                    <a:pt x="3240000" y="725299"/>
                    <a:pt x="3240000" y="1620000"/>
                  </a:cubicBezTo>
                  <a:cubicBezTo>
                    <a:pt x="3240000" y="2514701"/>
                    <a:pt x="2514701" y="3240000"/>
                    <a:pt x="1620000" y="3240000"/>
                  </a:cubicBezTo>
                  <a:cubicBezTo>
                    <a:pt x="725299" y="3240000"/>
                    <a:pt x="0" y="2514701"/>
                    <a:pt x="0" y="1620000"/>
                  </a:cubicBezTo>
                  <a:cubicBezTo>
                    <a:pt x="0" y="725299"/>
                    <a:pt x="725299" y="0"/>
                    <a:pt x="162000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cxnSp>
        <p:nvCxnSpPr>
          <p:cNvPr id="35" name="Straight Connector 34">
            <a:extLst>
              <a:ext uri="{FF2B5EF4-FFF2-40B4-BE49-F238E27FC236}">
                <a16:creationId xmlns:a16="http://schemas.microsoft.com/office/drawing/2014/main" xmlns="" id="{5476BA89-38BA-4225-8EE0-27711EB3A801}"/>
              </a:ext>
            </a:extLst>
          </p:cNvPr>
          <p:cNvCxnSpPr>
            <a:cxnSpLocks/>
          </p:cNvCxnSpPr>
          <p:nvPr/>
        </p:nvCxnSpPr>
        <p:spPr>
          <a:xfrm rot="16200000" flipH="1">
            <a:off x="8148393" y="2844873"/>
            <a:ext cx="1754532" cy="2767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xmlns="" id="{886C9EEE-E45B-4C9C-B35F-3A0A2B85058E}"/>
              </a:ext>
            </a:extLst>
          </p:cNvPr>
          <p:cNvCxnSpPr>
            <a:cxnSpLocks/>
          </p:cNvCxnSpPr>
          <p:nvPr/>
        </p:nvCxnSpPr>
        <p:spPr>
          <a:xfrm rot="5400000">
            <a:off x="5238737" y="2843063"/>
            <a:ext cx="1728406" cy="517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xmlns="" id="{30BA1B9B-09DD-4DE9-9FC4-5EB1118C4859}"/>
              </a:ext>
            </a:extLst>
          </p:cNvPr>
          <p:cNvCxnSpPr>
            <a:cxnSpLocks/>
          </p:cNvCxnSpPr>
          <p:nvPr/>
        </p:nvCxnSpPr>
        <p:spPr>
          <a:xfrm rot="16200000" flipH="1">
            <a:off x="2374799" y="2805873"/>
            <a:ext cx="1663092" cy="1423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47" name="Picture 46" descr="hp-a.png"/>
          <p:cNvPicPr>
            <a:picLocks noChangeAspect="1"/>
          </p:cNvPicPr>
          <p:nvPr/>
        </p:nvPicPr>
        <p:blipFill>
          <a:blip r:embed="rId3"/>
          <a:stretch>
            <a:fillRect/>
          </a:stretch>
        </p:blipFill>
        <p:spPr>
          <a:xfrm>
            <a:off x="1251194" y="1667029"/>
            <a:ext cx="1015873" cy="1015873"/>
          </a:xfrm>
          <a:prstGeom prst="rect">
            <a:avLst/>
          </a:prstGeom>
        </p:spPr>
      </p:pic>
      <p:pic>
        <p:nvPicPr>
          <p:cNvPr id="48" name="Picture 47" descr="op.png"/>
          <p:cNvPicPr>
            <a:picLocks noChangeAspect="1"/>
          </p:cNvPicPr>
          <p:nvPr/>
        </p:nvPicPr>
        <p:blipFill>
          <a:blip r:embed="rId4"/>
          <a:stretch>
            <a:fillRect/>
          </a:stretch>
        </p:blipFill>
        <p:spPr>
          <a:xfrm>
            <a:off x="4138086" y="1693154"/>
            <a:ext cx="1015873" cy="1015873"/>
          </a:xfrm>
          <a:prstGeom prst="rect">
            <a:avLst/>
          </a:prstGeom>
        </p:spPr>
      </p:pic>
      <p:pic>
        <p:nvPicPr>
          <p:cNvPr id="49" name="Picture 48" descr="b.png"/>
          <p:cNvPicPr>
            <a:picLocks noChangeAspect="1"/>
          </p:cNvPicPr>
          <p:nvPr/>
        </p:nvPicPr>
        <p:blipFill>
          <a:blip r:embed="rId5"/>
          <a:stretch>
            <a:fillRect/>
          </a:stretch>
        </p:blipFill>
        <p:spPr>
          <a:xfrm>
            <a:off x="7064166" y="1693154"/>
            <a:ext cx="1015873" cy="1015873"/>
          </a:xfrm>
          <a:prstGeom prst="rect">
            <a:avLst/>
          </a:prstGeom>
        </p:spPr>
      </p:pic>
      <p:pic>
        <p:nvPicPr>
          <p:cNvPr id="51" name="Picture 50" descr="gd.png"/>
          <p:cNvPicPr>
            <a:picLocks noChangeAspect="1"/>
          </p:cNvPicPr>
          <p:nvPr/>
        </p:nvPicPr>
        <p:blipFill>
          <a:blip r:embed="rId6"/>
          <a:stretch>
            <a:fillRect/>
          </a:stretch>
        </p:blipFill>
        <p:spPr>
          <a:xfrm>
            <a:off x="9924932" y="1693155"/>
            <a:ext cx="1015873" cy="1015873"/>
          </a:xfrm>
          <a:prstGeom prst="rect">
            <a:avLst/>
          </a:prstGeom>
        </p:spPr>
      </p:pic>
      <p:sp>
        <p:nvSpPr>
          <p:cNvPr id="61" name="TextBox 60"/>
          <p:cNvSpPr txBox="1"/>
          <p:nvPr/>
        </p:nvSpPr>
        <p:spPr>
          <a:xfrm>
            <a:off x="1802674" y="3762096"/>
            <a:ext cx="9091749" cy="2308324"/>
          </a:xfrm>
          <a:prstGeom prst="rect">
            <a:avLst/>
          </a:prstGeom>
          <a:noFill/>
        </p:spPr>
        <p:txBody>
          <a:bodyPr wrap="square" rtlCol="0">
            <a:spAutoFit/>
          </a:bodyPr>
          <a:lstStyle/>
          <a:p>
            <a:pPr algn="ctr">
              <a:lnSpc>
                <a:spcPct val="150000"/>
              </a:lnSpc>
            </a:pPr>
            <a:r>
              <a:rPr lang="en-US" sz="1600" b="1" dirty="0" smtClean="0">
                <a:solidFill>
                  <a:schemeClr val="bg1"/>
                </a:solidFill>
              </a:rPr>
              <a:t>We have list of more than 450+ product but for this website we are selling </a:t>
            </a:r>
            <a:r>
              <a:rPr lang="en-US" sz="1600" b="1" i="1" dirty="0" err="1" smtClean="0">
                <a:solidFill>
                  <a:schemeClr val="bg1"/>
                </a:solidFill>
              </a:rPr>
              <a:t>Abirapro</a:t>
            </a:r>
            <a:r>
              <a:rPr lang="en-US" sz="1600" b="1" i="1" dirty="0" smtClean="0">
                <a:solidFill>
                  <a:schemeClr val="bg1"/>
                </a:solidFill>
              </a:rPr>
              <a:t> 250Mg, </a:t>
            </a:r>
            <a:r>
              <a:rPr lang="en-US" sz="1600" b="1" i="1" dirty="0" err="1" smtClean="0">
                <a:solidFill>
                  <a:schemeClr val="bg1"/>
                </a:solidFill>
              </a:rPr>
              <a:t>Crizalk</a:t>
            </a:r>
            <a:r>
              <a:rPr lang="en-US" sz="1600" b="1" i="1" dirty="0" smtClean="0">
                <a:solidFill>
                  <a:schemeClr val="bg1"/>
                </a:solidFill>
              </a:rPr>
              <a:t> 250Mg, </a:t>
            </a:r>
            <a:r>
              <a:rPr lang="en-US" sz="1600" b="1" i="1" dirty="0" err="1" smtClean="0">
                <a:solidFill>
                  <a:schemeClr val="bg1"/>
                </a:solidFill>
              </a:rPr>
              <a:t>Geftinat</a:t>
            </a:r>
            <a:r>
              <a:rPr lang="en-US" sz="1600" b="1" i="1" dirty="0" smtClean="0">
                <a:solidFill>
                  <a:schemeClr val="bg1"/>
                </a:solidFill>
              </a:rPr>
              <a:t> 250mg, </a:t>
            </a:r>
            <a:r>
              <a:rPr lang="en-US" sz="1600" b="1" i="1" dirty="0" err="1" smtClean="0">
                <a:solidFill>
                  <a:schemeClr val="bg1"/>
                </a:solidFill>
              </a:rPr>
              <a:t>Lenalid</a:t>
            </a:r>
            <a:r>
              <a:rPr lang="en-US" sz="1600" b="1" i="1" dirty="0" smtClean="0">
                <a:solidFill>
                  <a:schemeClr val="bg1"/>
                </a:solidFill>
              </a:rPr>
              <a:t> 5mg,10mg,15mg &amp; 25Mg, </a:t>
            </a:r>
            <a:r>
              <a:rPr lang="en-US" sz="1600" b="1" i="1" dirty="0" err="1" smtClean="0">
                <a:solidFill>
                  <a:schemeClr val="bg1"/>
                </a:solidFill>
              </a:rPr>
              <a:t>Palbace</a:t>
            </a:r>
            <a:r>
              <a:rPr lang="en-US" sz="1600" b="1" i="1" dirty="0" smtClean="0">
                <a:solidFill>
                  <a:schemeClr val="bg1"/>
                </a:solidFill>
              </a:rPr>
              <a:t> 125Mg, </a:t>
            </a:r>
            <a:r>
              <a:rPr lang="en-US" sz="1600" b="1" i="1" dirty="0" err="1" smtClean="0">
                <a:solidFill>
                  <a:schemeClr val="bg1"/>
                </a:solidFill>
              </a:rPr>
              <a:t>Pirfenex</a:t>
            </a:r>
            <a:r>
              <a:rPr lang="en-US" sz="1600" b="1" i="1" dirty="0" smtClean="0">
                <a:solidFill>
                  <a:schemeClr val="bg1"/>
                </a:solidFill>
              </a:rPr>
              <a:t> 200mg, </a:t>
            </a:r>
            <a:r>
              <a:rPr lang="en-US" sz="1600" b="1" i="1" dirty="0" err="1" smtClean="0">
                <a:solidFill>
                  <a:schemeClr val="bg1"/>
                </a:solidFill>
              </a:rPr>
              <a:t>Rilutek</a:t>
            </a:r>
            <a:r>
              <a:rPr lang="en-US" sz="1600" b="1" i="1" dirty="0" smtClean="0">
                <a:solidFill>
                  <a:schemeClr val="bg1"/>
                </a:solidFill>
              </a:rPr>
              <a:t> 50Mg, </a:t>
            </a:r>
            <a:r>
              <a:rPr lang="en-US" sz="1600" b="1" i="1" dirty="0" err="1" smtClean="0">
                <a:solidFill>
                  <a:schemeClr val="bg1"/>
                </a:solidFill>
              </a:rPr>
              <a:t>Sorafenat</a:t>
            </a:r>
            <a:r>
              <a:rPr lang="en-US" sz="1600" b="1" i="1" dirty="0" smtClean="0">
                <a:solidFill>
                  <a:schemeClr val="bg1"/>
                </a:solidFill>
              </a:rPr>
              <a:t> 200Mg, </a:t>
            </a:r>
            <a:r>
              <a:rPr lang="en-US" sz="1600" b="1" i="1" dirty="0" err="1" smtClean="0">
                <a:solidFill>
                  <a:schemeClr val="bg1"/>
                </a:solidFill>
              </a:rPr>
              <a:t>Velpanat</a:t>
            </a:r>
            <a:r>
              <a:rPr lang="en-US" sz="1600" b="1" i="1" dirty="0" smtClean="0">
                <a:solidFill>
                  <a:schemeClr val="bg1"/>
                </a:solidFill>
              </a:rPr>
              <a:t> 400Mg and </a:t>
            </a:r>
            <a:r>
              <a:rPr lang="en-US" sz="1600" b="1" i="1" dirty="0" err="1" smtClean="0">
                <a:solidFill>
                  <a:schemeClr val="bg1"/>
                </a:solidFill>
              </a:rPr>
              <a:t>Votrient</a:t>
            </a:r>
            <a:r>
              <a:rPr lang="en-US" sz="1600" b="1" i="1" dirty="0" smtClean="0">
                <a:solidFill>
                  <a:schemeClr val="bg1"/>
                </a:solidFill>
              </a:rPr>
              <a:t> 200Mg.</a:t>
            </a:r>
            <a:r>
              <a:rPr lang="en-US" sz="1600" b="1" dirty="0" smtClean="0">
                <a:solidFill>
                  <a:schemeClr val="bg1"/>
                </a:solidFill>
              </a:rPr>
              <a:t> </a:t>
            </a:r>
            <a:endParaRPr lang="en-US" sz="1600" b="1" dirty="0" smtClean="0">
              <a:solidFill>
                <a:schemeClr val="bg1"/>
              </a:solidFill>
            </a:endParaRPr>
          </a:p>
          <a:p>
            <a:pPr algn="ctr">
              <a:lnSpc>
                <a:spcPct val="150000"/>
              </a:lnSpc>
            </a:pPr>
            <a:endParaRPr lang="en-US" sz="1600" b="1" dirty="0" smtClean="0">
              <a:solidFill>
                <a:schemeClr val="bg1"/>
              </a:solidFill>
            </a:endParaRPr>
          </a:p>
          <a:p>
            <a:pPr algn="ctr">
              <a:lnSpc>
                <a:spcPct val="150000"/>
              </a:lnSpc>
            </a:pPr>
            <a:r>
              <a:rPr lang="en-US" sz="1600" b="1" dirty="0" smtClean="0">
                <a:solidFill>
                  <a:schemeClr val="bg1"/>
                </a:solidFill>
              </a:rPr>
              <a:t>All these medicine or tablets are available at very lowest price, If user want bulk products or combo offer then we are giving the best price in Delhi, India, Russia or China.</a:t>
            </a:r>
            <a:endParaRPr lang="en-US" sz="1600" b="1" dirty="0">
              <a:solidFill>
                <a:schemeClr val="bg1"/>
              </a:solidFill>
            </a:endParaRPr>
          </a:p>
        </p:txBody>
      </p:sp>
    </p:spTree>
    <p:extLst>
      <p:ext uri="{BB962C8B-B14F-4D97-AF65-F5344CB8AC3E}">
        <p14:creationId xmlns:p14="http://schemas.microsoft.com/office/powerpoint/2010/main" xmlns="" val="23191577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xmlns="" id="{714A87C3-3EFB-4722-BF0D-17138DEB6B2B}"/>
              </a:ext>
            </a:extLst>
          </p:cNvPr>
          <p:cNvGrpSpPr/>
          <p:nvPr/>
        </p:nvGrpSpPr>
        <p:grpSpPr>
          <a:xfrm>
            <a:off x="0" y="4954136"/>
            <a:ext cx="12192000" cy="1909138"/>
            <a:chOff x="0" y="4948862"/>
            <a:chExt cx="12192000" cy="1909138"/>
          </a:xfrm>
        </p:grpSpPr>
        <p:sp>
          <p:nvSpPr>
            <p:cNvPr id="83" name="Freeform: Shape 82">
              <a:extLst>
                <a:ext uri="{FF2B5EF4-FFF2-40B4-BE49-F238E27FC236}">
                  <a16:creationId xmlns:a16="http://schemas.microsoft.com/office/drawing/2014/main" xmlns="" id="{EC99197A-1F6B-4498-BD1A-1E735D7E4EB6}"/>
                </a:ext>
              </a:extLst>
            </p:cNvPr>
            <p:cNvSpPr/>
            <p:nvPr/>
          </p:nvSpPr>
          <p:spPr>
            <a:xfrm>
              <a:off x="0" y="4948862"/>
              <a:ext cx="12192000" cy="1909138"/>
            </a:xfrm>
            <a:custGeom>
              <a:avLst/>
              <a:gdLst>
                <a:gd name="connsiteX0" fmla="*/ 0 w 12192000"/>
                <a:gd name="connsiteY0" fmla="*/ 0 h 1909138"/>
                <a:gd name="connsiteX1" fmla="*/ 227719 w 12192000"/>
                <a:gd name="connsiteY1" fmla="*/ 142350 h 1909138"/>
                <a:gd name="connsiteX2" fmla="*/ 6096001 w 12192000"/>
                <a:gd name="connsiteY2" fmla="*/ 1628919 h 1909138"/>
                <a:gd name="connsiteX3" fmla="*/ 11964283 w 12192000"/>
                <a:gd name="connsiteY3" fmla="*/ 142350 h 1909138"/>
                <a:gd name="connsiteX4" fmla="*/ 12192000 w 12192000"/>
                <a:gd name="connsiteY4" fmla="*/ 1 h 1909138"/>
                <a:gd name="connsiteX5" fmla="*/ 12192000 w 12192000"/>
                <a:gd name="connsiteY5" fmla="*/ 1909138 h 1909138"/>
                <a:gd name="connsiteX6" fmla="*/ 0 w 12192000"/>
                <a:gd name="connsiteY6" fmla="*/ 1909138 h 1909138"/>
                <a:gd name="connsiteX7" fmla="*/ 0 w 12192000"/>
                <a:gd name="connsiteY7" fmla="*/ 0 h 1909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1909138">
                  <a:moveTo>
                    <a:pt x="0" y="0"/>
                  </a:moveTo>
                  <a:lnTo>
                    <a:pt x="227719" y="142350"/>
                  </a:lnTo>
                  <a:cubicBezTo>
                    <a:pt x="1777640" y="1065981"/>
                    <a:pt x="3836554" y="1628919"/>
                    <a:pt x="6096001" y="1628919"/>
                  </a:cubicBezTo>
                  <a:cubicBezTo>
                    <a:pt x="8355448" y="1628919"/>
                    <a:pt x="10414362" y="1065981"/>
                    <a:pt x="11964283" y="142350"/>
                  </a:cubicBezTo>
                  <a:lnTo>
                    <a:pt x="12192000" y="1"/>
                  </a:lnTo>
                  <a:lnTo>
                    <a:pt x="12192000" y="1909138"/>
                  </a:lnTo>
                  <a:lnTo>
                    <a:pt x="0" y="1909138"/>
                  </a:lnTo>
                  <a:lnTo>
                    <a:pt x="0" y="0"/>
                  </a:lnTo>
                  <a:close/>
                </a:path>
              </a:pathLst>
            </a:custGeom>
            <a:solidFill>
              <a:srgbClr val="E8F1F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4" name="Freeform: Shape 83">
              <a:extLst>
                <a:ext uri="{FF2B5EF4-FFF2-40B4-BE49-F238E27FC236}">
                  <a16:creationId xmlns:a16="http://schemas.microsoft.com/office/drawing/2014/main" xmlns="" id="{F9C80C8E-5A49-482B-8FB1-2FEACFCA5ACA}"/>
                </a:ext>
              </a:extLst>
            </p:cNvPr>
            <p:cNvSpPr/>
            <p:nvPr/>
          </p:nvSpPr>
          <p:spPr>
            <a:xfrm>
              <a:off x="0" y="5563852"/>
              <a:ext cx="12192000" cy="1294147"/>
            </a:xfrm>
            <a:custGeom>
              <a:avLst/>
              <a:gdLst>
                <a:gd name="connsiteX0" fmla="*/ 0 w 12192000"/>
                <a:gd name="connsiteY0" fmla="*/ 0 h 1909138"/>
                <a:gd name="connsiteX1" fmla="*/ 227719 w 12192000"/>
                <a:gd name="connsiteY1" fmla="*/ 142350 h 1909138"/>
                <a:gd name="connsiteX2" fmla="*/ 6096001 w 12192000"/>
                <a:gd name="connsiteY2" fmla="*/ 1628919 h 1909138"/>
                <a:gd name="connsiteX3" fmla="*/ 11964283 w 12192000"/>
                <a:gd name="connsiteY3" fmla="*/ 142350 h 1909138"/>
                <a:gd name="connsiteX4" fmla="*/ 12192000 w 12192000"/>
                <a:gd name="connsiteY4" fmla="*/ 1 h 1909138"/>
                <a:gd name="connsiteX5" fmla="*/ 12192000 w 12192000"/>
                <a:gd name="connsiteY5" fmla="*/ 1909138 h 1909138"/>
                <a:gd name="connsiteX6" fmla="*/ 0 w 12192000"/>
                <a:gd name="connsiteY6" fmla="*/ 1909138 h 1909138"/>
                <a:gd name="connsiteX7" fmla="*/ 0 w 12192000"/>
                <a:gd name="connsiteY7" fmla="*/ 0 h 1909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1909138">
                  <a:moveTo>
                    <a:pt x="0" y="0"/>
                  </a:moveTo>
                  <a:lnTo>
                    <a:pt x="227719" y="142350"/>
                  </a:lnTo>
                  <a:cubicBezTo>
                    <a:pt x="1777640" y="1065981"/>
                    <a:pt x="3836554" y="1628919"/>
                    <a:pt x="6096001" y="1628919"/>
                  </a:cubicBezTo>
                  <a:cubicBezTo>
                    <a:pt x="8355448" y="1628919"/>
                    <a:pt x="10414362" y="1065981"/>
                    <a:pt x="11964283" y="142350"/>
                  </a:cubicBezTo>
                  <a:lnTo>
                    <a:pt x="12192000" y="1"/>
                  </a:lnTo>
                  <a:lnTo>
                    <a:pt x="12192000" y="1909138"/>
                  </a:lnTo>
                  <a:lnTo>
                    <a:pt x="0" y="1909138"/>
                  </a:lnTo>
                  <a:lnTo>
                    <a:pt x="0" y="0"/>
                  </a:lnTo>
                  <a:close/>
                </a:path>
              </a:pathLst>
            </a:custGeom>
            <a:solidFill>
              <a:srgbClr val="7AC2F9">
                <a:alpha val="11000"/>
              </a:srgb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pic>
        <p:nvPicPr>
          <p:cNvPr id="47" name="Picture 46"/>
          <p:cNvPicPr>
            <a:picLocks noChangeAspect="1"/>
          </p:cNvPicPr>
          <p:nvPr/>
        </p:nvPicPr>
        <p:blipFill>
          <a:blip r:embed="rId3"/>
          <a:stretch>
            <a:fillRect/>
          </a:stretch>
        </p:blipFill>
        <p:spPr>
          <a:xfrm>
            <a:off x="4593493" y="627016"/>
            <a:ext cx="2760895" cy="2760895"/>
          </a:xfrm>
          <a:prstGeom prst="rect">
            <a:avLst/>
          </a:prstGeom>
          <a:effectLst>
            <a:outerShdw blurRad="381000" dist="190500" dir="5400000" algn="tl" rotWithShape="0">
              <a:prstClr val="black">
                <a:alpha val="12000"/>
              </a:prstClr>
            </a:outerShdw>
          </a:effectLst>
        </p:spPr>
      </p:pic>
      <p:pic>
        <p:nvPicPr>
          <p:cNvPr id="48" name="Picture 47"/>
          <p:cNvPicPr>
            <a:picLocks noChangeAspect="1"/>
          </p:cNvPicPr>
          <p:nvPr/>
        </p:nvPicPr>
        <p:blipFill>
          <a:blip r:embed="rId4"/>
          <a:stretch>
            <a:fillRect/>
          </a:stretch>
        </p:blipFill>
        <p:spPr>
          <a:xfrm>
            <a:off x="8530046" y="3500257"/>
            <a:ext cx="2782390" cy="2782390"/>
          </a:xfrm>
          <a:prstGeom prst="rect">
            <a:avLst/>
          </a:prstGeom>
          <a:effectLst>
            <a:outerShdw blurRad="381000" dist="190500" dir="5400000" algn="tl" rotWithShape="0">
              <a:prstClr val="black">
                <a:alpha val="20000"/>
              </a:prstClr>
            </a:outerShdw>
          </a:effectLst>
        </p:spPr>
      </p:pic>
      <p:pic>
        <p:nvPicPr>
          <p:cNvPr id="65" name="Shape 131"/>
          <p:cNvPicPr preferRelativeResize="0"/>
          <p:nvPr/>
        </p:nvPicPr>
        <p:blipFill>
          <a:blip r:embed="rId5"/>
          <a:stretch>
            <a:fillRect/>
          </a:stretch>
        </p:blipFill>
        <p:spPr>
          <a:xfrm>
            <a:off x="8477794" y="604152"/>
            <a:ext cx="2756262" cy="2779128"/>
          </a:xfrm>
          <a:prstGeom prst="rect">
            <a:avLst/>
          </a:prstGeom>
          <a:noFill/>
          <a:ln>
            <a:noFill/>
          </a:ln>
          <a:effectLst>
            <a:outerShdw blurRad="381000" dist="190500" dir="5400000" algn="tl" rotWithShape="0">
              <a:prstClr val="black">
                <a:alpha val="13000"/>
              </a:prstClr>
            </a:outerShdw>
          </a:effectLst>
        </p:spPr>
      </p:pic>
      <p:pic>
        <p:nvPicPr>
          <p:cNvPr id="50" name="Picture 49"/>
          <p:cNvPicPr>
            <a:picLocks noChangeAspect="1"/>
          </p:cNvPicPr>
          <p:nvPr/>
        </p:nvPicPr>
        <p:blipFill>
          <a:blip r:embed="rId6"/>
          <a:stretch>
            <a:fillRect/>
          </a:stretch>
        </p:blipFill>
        <p:spPr>
          <a:xfrm>
            <a:off x="4645770" y="3522918"/>
            <a:ext cx="2669432" cy="2669432"/>
          </a:xfrm>
          <a:prstGeom prst="rect">
            <a:avLst/>
          </a:prstGeom>
        </p:spPr>
      </p:pic>
      <p:grpSp>
        <p:nvGrpSpPr>
          <p:cNvPr id="44" name="Group 43">
            <a:extLst>
              <a:ext uri="{FF2B5EF4-FFF2-40B4-BE49-F238E27FC236}">
                <a16:creationId xmlns:a16="http://schemas.microsoft.com/office/drawing/2014/main" xmlns="" id="{96681360-99F0-411F-872E-D08276548030}"/>
              </a:ext>
            </a:extLst>
          </p:cNvPr>
          <p:cNvGrpSpPr/>
          <p:nvPr/>
        </p:nvGrpSpPr>
        <p:grpSpPr>
          <a:xfrm>
            <a:off x="541278" y="602607"/>
            <a:ext cx="8537409" cy="5306098"/>
            <a:chOff x="500751" y="632830"/>
            <a:chExt cx="8537409" cy="5306098"/>
          </a:xfrm>
        </p:grpSpPr>
        <p:sp>
          <p:nvSpPr>
            <p:cNvPr id="4" name="Rectangle 3">
              <a:extLst>
                <a:ext uri="{FF2B5EF4-FFF2-40B4-BE49-F238E27FC236}">
                  <a16:creationId xmlns:a16="http://schemas.microsoft.com/office/drawing/2014/main" xmlns="" id="{673714BC-1D6D-47E8-BDBC-A4EE1D7C9B24}"/>
                </a:ext>
              </a:extLst>
            </p:cNvPr>
            <p:cNvSpPr/>
            <p:nvPr/>
          </p:nvSpPr>
          <p:spPr>
            <a:xfrm>
              <a:off x="500751" y="632830"/>
              <a:ext cx="3433074" cy="984885"/>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083D65"/>
                  </a:solidFill>
                  <a:effectLst/>
                  <a:uLnTx/>
                  <a:uFillTx/>
                  <a:latin typeface="Segoe UI" panose="020B0502040204020203" pitchFamily="34" charset="0"/>
                  <a:ea typeface="Open Sans" panose="020B0606030504020204" pitchFamily="34" charset="0"/>
                  <a:cs typeface="Segoe UI" panose="020B0502040204020203" pitchFamily="34" charset="0"/>
                </a:rPr>
                <a:t>LET US DO YOUR</a:t>
              </a:r>
              <a:r>
                <a:rPr kumimoji="0" lang="id-ID" sz="3200" b="1" i="0" u="none" strike="noStrike" kern="1200" cap="none" spc="0" normalizeH="0" baseline="0" noProof="0" dirty="0">
                  <a:ln>
                    <a:noFill/>
                  </a:ln>
                  <a:solidFill>
                    <a:srgbClr val="083D65"/>
                  </a:solidFill>
                  <a:effectLst/>
                  <a:uLnTx/>
                  <a:uFillTx/>
                  <a:latin typeface="Segoe UI" panose="020B0502040204020203" pitchFamily="34" charset="0"/>
                  <a:ea typeface="Open Sans" panose="020B0606030504020204" pitchFamily="34" charset="0"/>
                  <a:cs typeface="Segoe UI" panose="020B0502040204020203" pitchFamily="34" charset="0"/>
                </a:rPr>
                <a:t> </a:t>
              </a:r>
              <a:r>
                <a:rPr kumimoji="0" lang="en-US" sz="3200" b="1" i="0" u="none" strike="noStrike" kern="1200" cap="none" spc="0" normalizeH="0" baseline="0" noProof="0" dirty="0" smtClean="0">
                  <a:ln>
                    <a:noFill/>
                  </a:ln>
                  <a:solidFill>
                    <a:srgbClr val="083D65"/>
                  </a:solidFill>
                  <a:effectLst/>
                  <a:uLnTx/>
                  <a:uFillTx/>
                  <a:latin typeface="Segoe UI" panose="020B0502040204020203" pitchFamily="34" charset="0"/>
                  <a:ea typeface="Open Sans" panose="020B0606030504020204" pitchFamily="34" charset="0"/>
                  <a:cs typeface="Segoe UI" panose="020B0502040204020203" pitchFamily="34" charset="0"/>
                </a:rPr>
                <a:t>HEATHCARE</a:t>
              </a:r>
              <a:endParaRPr kumimoji="0" lang="en-US" sz="3200" b="1" i="0" u="none" strike="noStrike" kern="1200" cap="none" spc="0" normalizeH="0" baseline="0" noProof="0" dirty="0">
                <a:ln>
                  <a:noFill/>
                </a:ln>
                <a:solidFill>
                  <a:srgbClr val="083D65"/>
                </a:solidFill>
                <a:effectLst/>
                <a:uLnTx/>
                <a:uFillTx/>
                <a:latin typeface="Segoe UI" panose="020B0502040204020203" pitchFamily="34" charset="0"/>
                <a:ea typeface="Open Sans" panose="020B0606030504020204" pitchFamily="34" charset="0"/>
                <a:cs typeface="Segoe UI" panose="020B0502040204020203" pitchFamily="34" charset="0"/>
              </a:endParaRPr>
            </a:p>
          </p:txBody>
        </p:sp>
        <p:grpSp>
          <p:nvGrpSpPr>
            <p:cNvPr id="33" name="Group 32">
              <a:extLst>
                <a:ext uri="{FF2B5EF4-FFF2-40B4-BE49-F238E27FC236}">
                  <a16:creationId xmlns:a16="http://schemas.microsoft.com/office/drawing/2014/main" xmlns="" id="{31FD8C54-4C3F-44EA-9673-BD480EC120A6}"/>
                </a:ext>
              </a:extLst>
            </p:cNvPr>
            <p:cNvGrpSpPr/>
            <p:nvPr/>
          </p:nvGrpSpPr>
          <p:grpSpPr>
            <a:xfrm>
              <a:off x="500751" y="1305921"/>
              <a:ext cx="8537409" cy="4633007"/>
              <a:chOff x="536434" y="1145140"/>
              <a:chExt cx="8537409" cy="4633007"/>
            </a:xfrm>
          </p:grpSpPr>
          <p:grpSp>
            <p:nvGrpSpPr>
              <p:cNvPr id="3" name="Group 2">
                <a:extLst>
                  <a:ext uri="{FF2B5EF4-FFF2-40B4-BE49-F238E27FC236}">
                    <a16:creationId xmlns:a16="http://schemas.microsoft.com/office/drawing/2014/main" xmlns="" id="{5F6FE9F3-136B-4F29-A889-4AAB396D1E1F}"/>
                  </a:ext>
                </a:extLst>
              </p:cNvPr>
              <p:cNvGrpSpPr/>
              <p:nvPr/>
            </p:nvGrpSpPr>
            <p:grpSpPr>
              <a:xfrm>
                <a:off x="4113015" y="1145140"/>
                <a:ext cx="4960828" cy="2747660"/>
                <a:chOff x="4113015" y="1061247"/>
                <a:chExt cx="4960828" cy="2747660"/>
              </a:xfrm>
            </p:grpSpPr>
            <p:grpSp>
              <p:nvGrpSpPr>
                <p:cNvPr id="69" name="Group 68">
                  <a:extLst>
                    <a:ext uri="{FF2B5EF4-FFF2-40B4-BE49-F238E27FC236}">
                      <a16:creationId xmlns:a16="http://schemas.microsoft.com/office/drawing/2014/main" xmlns="" id="{6648EF4C-43CD-4198-B785-FE90BCC4C014}"/>
                    </a:ext>
                  </a:extLst>
                </p:cNvPr>
                <p:cNvGrpSpPr/>
                <p:nvPr/>
              </p:nvGrpSpPr>
              <p:grpSpPr>
                <a:xfrm>
                  <a:off x="4124567" y="3351715"/>
                  <a:ext cx="938980" cy="337401"/>
                  <a:chOff x="2127064" y="2513891"/>
                  <a:chExt cx="530030" cy="190453"/>
                </a:xfrm>
              </p:grpSpPr>
              <p:sp>
                <p:nvSpPr>
                  <p:cNvPr id="66" name="Rectangle: Top Corners Rounded 65">
                    <a:extLst>
                      <a:ext uri="{FF2B5EF4-FFF2-40B4-BE49-F238E27FC236}">
                        <a16:creationId xmlns:a16="http://schemas.microsoft.com/office/drawing/2014/main" xmlns="" id="{937A599E-1C3F-49D9-8D7B-8EAE63CCB712}"/>
                      </a:ext>
                    </a:extLst>
                  </p:cNvPr>
                  <p:cNvSpPr/>
                  <p:nvPr/>
                </p:nvSpPr>
                <p:spPr>
                  <a:xfrm rot="5400000">
                    <a:off x="2296852" y="2344103"/>
                    <a:ext cx="190453" cy="530030"/>
                  </a:xfrm>
                  <a:prstGeom prst="round2SameRect">
                    <a:avLst>
                      <a:gd name="adj1" fmla="val 46104"/>
                      <a:gd name="adj2" fmla="val 0"/>
                    </a:avLst>
                  </a:prstGeom>
                  <a:solidFill>
                    <a:srgbClr val="083D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7" name="TextBox 66">
                    <a:extLst>
                      <a:ext uri="{FF2B5EF4-FFF2-40B4-BE49-F238E27FC236}">
                        <a16:creationId xmlns:a16="http://schemas.microsoft.com/office/drawing/2014/main" xmlns="" id="{6831C2E5-3D29-449F-BA5C-32EFE486EF15}"/>
                      </a:ext>
                    </a:extLst>
                  </p:cNvPr>
                  <p:cNvSpPr txBox="1"/>
                  <p:nvPr/>
                </p:nvSpPr>
                <p:spPr>
                  <a:xfrm>
                    <a:off x="2185700" y="2543043"/>
                    <a:ext cx="434524" cy="13898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smtClean="0">
                        <a:solidFill>
                          <a:prstClr val="white"/>
                        </a:solidFill>
                        <a:latin typeface="Calibri" panose="020F0502020204030204"/>
                      </a:rPr>
                      <a:t>10% off</a:t>
                    </a:r>
                    <a:endParaRPr kumimoji="0" lang="en-US" sz="16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71" name="Group 70">
                  <a:extLst>
                    <a:ext uri="{FF2B5EF4-FFF2-40B4-BE49-F238E27FC236}">
                      <a16:creationId xmlns:a16="http://schemas.microsoft.com/office/drawing/2014/main" xmlns="" id="{8CC0C473-AA14-4231-9540-A8C8ED2E9DBA}"/>
                    </a:ext>
                  </a:extLst>
                </p:cNvPr>
                <p:cNvGrpSpPr/>
                <p:nvPr/>
              </p:nvGrpSpPr>
              <p:grpSpPr>
                <a:xfrm>
                  <a:off x="4113015" y="1061248"/>
                  <a:ext cx="1031810" cy="286259"/>
                  <a:chOff x="4298082" y="1214613"/>
                  <a:chExt cx="454893" cy="161585"/>
                </a:xfrm>
              </p:grpSpPr>
              <p:sp>
                <p:nvSpPr>
                  <p:cNvPr id="72" name="Rectangle: Top Corners Rounded 71">
                    <a:extLst>
                      <a:ext uri="{FF2B5EF4-FFF2-40B4-BE49-F238E27FC236}">
                        <a16:creationId xmlns:a16="http://schemas.microsoft.com/office/drawing/2014/main" xmlns="" id="{F9F599E6-86AE-4B41-BC36-8002888C50B5}"/>
                      </a:ext>
                    </a:extLst>
                  </p:cNvPr>
                  <p:cNvSpPr/>
                  <p:nvPr/>
                </p:nvSpPr>
                <p:spPr>
                  <a:xfrm rot="5400000">
                    <a:off x="4444736" y="1067959"/>
                    <a:ext cx="161585" cy="454893"/>
                  </a:xfrm>
                  <a:prstGeom prst="round2SameRect">
                    <a:avLst>
                      <a:gd name="adj1" fmla="val 50000"/>
                      <a:gd name="adj2" fmla="val 0"/>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3" name="TextBox 72">
                    <a:extLst>
                      <a:ext uri="{FF2B5EF4-FFF2-40B4-BE49-F238E27FC236}">
                        <a16:creationId xmlns:a16="http://schemas.microsoft.com/office/drawing/2014/main" xmlns="" id="{E1332D08-1F40-4CC7-8BCA-68D3DC5E6DB8}"/>
                      </a:ext>
                    </a:extLst>
                  </p:cNvPr>
                  <p:cNvSpPr txBox="1"/>
                  <p:nvPr/>
                </p:nvSpPr>
                <p:spPr>
                  <a:xfrm>
                    <a:off x="4348971" y="1214614"/>
                    <a:ext cx="354791" cy="13898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smtClean="0">
                        <a:solidFill>
                          <a:prstClr val="white"/>
                        </a:solidFill>
                        <a:latin typeface="Calibri" panose="020F0502020204030204"/>
                      </a:rPr>
                      <a:t>15% Off</a:t>
                    </a:r>
                    <a:endParaRPr kumimoji="0" lang="id-ID" sz="16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74" name="Group 73">
                  <a:extLst>
                    <a:ext uri="{FF2B5EF4-FFF2-40B4-BE49-F238E27FC236}">
                      <a16:creationId xmlns:a16="http://schemas.microsoft.com/office/drawing/2014/main" xmlns="" id="{AFCE1AAA-A2FB-4541-9212-AB9ECB76A884}"/>
                    </a:ext>
                  </a:extLst>
                </p:cNvPr>
                <p:cNvGrpSpPr/>
                <p:nvPr/>
              </p:nvGrpSpPr>
              <p:grpSpPr>
                <a:xfrm>
                  <a:off x="7959815" y="3469273"/>
                  <a:ext cx="1114028" cy="339634"/>
                  <a:chOff x="4291961" y="1231522"/>
                  <a:chExt cx="628840" cy="191714"/>
                </a:xfrm>
              </p:grpSpPr>
              <p:sp>
                <p:nvSpPr>
                  <p:cNvPr id="75" name="Rectangle: Top Corners Rounded 74">
                    <a:extLst>
                      <a:ext uri="{FF2B5EF4-FFF2-40B4-BE49-F238E27FC236}">
                        <a16:creationId xmlns:a16="http://schemas.microsoft.com/office/drawing/2014/main" xmlns="" id="{D996E70A-86BD-46A8-899B-A55834A42F2F}"/>
                      </a:ext>
                    </a:extLst>
                  </p:cNvPr>
                  <p:cNvSpPr/>
                  <p:nvPr/>
                </p:nvSpPr>
                <p:spPr>
                  <a:xfrm rot="5400000">
                    <a:off x="4510524" y="1012959"/>
                    <a:ext cx="191714" cy="628840"/>
                  </a:xfrm>
                  <a:prstGeom prst="round2SameRect">
                    <a:avLst>
                      <a:gd name="adj1" fmla="val 50000"/>
                      <a:gd name="adj2" fmla="val 0"/>
                    </a:avLst>
                  </a:prstGeom>
                  <a:solidFill>
                    <a:srgbClr val="083D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6" name="TextBox 75">
                    <a:extLst>
                      <a:ext uri="{FF2B5EF4-FFF2-40B4-BE49-F238E27FC236}">
                        <a16:creationId xmlns:a16="http://schemas.microsoft.com/office/drawing/2014/main" xmlns="" id="{9879E702-100F-49F1-9D79-29CAA7D06576}"/>
                      </a:ext>
                    </a:extLst>
                  </p:cNvPr>
                  <p:cNvSpPr txBox="1"/>
                  <p:nvPr/>
                </p:nvSpPr>
                <p:spPr>
                  <a:xfrm>
                    <a:off x="4367693" y="1246272"/>
                    <a:ext cx="538360" cy="13898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prstClr val="white"/>
                        </a:solidFill>
                        <a:effectLst/>
                        <a:uLnTx/>
                        <a:uFillTx/>
                        <a:latin typeface="Calibri" panose="020F0502020204030204"/>
                        <a:ea typeface="+mn-ea"/>
                        <a:cs typeface="+mn-cs"/>
                      </a:rPr>
                      <a:t>20%  off</a:t>
                    </a:r>
                    <a:endParaRPr kumimoji="0" lang="en-US" sz="16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77" name="Group 76">
                  <a:extLst>
                    <a:ext uri="{FF2B5EF4-FFF2-40B4-BE49-F238E27FC236}">
                      <a16:creationId xmlns:a16="http://schemas.microsoft.com/office/drawing/2014/main" xmlns="" id="{9BDD2E8E-80FE-4EF1-A6EA-68EEB6E069F7}"/>
                    </a:ext>
                  </a:extLst>
                </p:cNvPr>
                <p:cNvGrpSpPr/>
                <p:nvPr/>
              </p:nvGrpSpPr>
              <p:grpSpPr>
                <a:xfrm>
                  <a:off x="7981799" y="1061247"/>
                  <a:ext cx="1031810" cy="286259"/>
                  <a:chOff x="6003709" y="-127741"/>
                  <a:chExt cx="454893" cy="161585"/>
                </a:xfrm>
              </p:grpSpPr>
              <p:sp>
                <p:nvSpPr>
                  <p:cNvPr id="78" name="Rectangle: Top Corners Rounded 77">
                    <a:extLst>
                      <a:ext uri="{FF2B5EF4-FFF2-40B4-BE49-F238E27FC236}">
                        <a16:creationId xmlns:a16="http://schemas.microsoft.com/office/drawing/2014/main" xmlns="" id="{9D683C2B-0854-4DB1-BB80-EFBFAF984346}"/>
                      </a:ext>
                    </a:extLst>
                  </p:cNvPr>
                  <p:cNvSpPr/>
                  <p:nvPr/>
                </p:nvSpPr>
                <p:spPr>
                  <a:xfrm rot="5400000">
                    <a:off x="6150363" y="-274395"/>
                    <a:ext cx="161585" cy="454893"/>
                  </a:xfrm>
                  <a:prstGeom prst="round2SameRect">
                    <a:avLst>
                      <a:gd name="adj1" fmla="val 50000"/>
                      <a:gd name="adj2" fmla="val 0"/>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9" name="TextBox 78">
                    <a:extLst>
                      <a:ext uri="{FF2B5EF4-FFF2-40B4-BE49-F238E27FC236}">
                        <a16:creationId xmlns:a16="http://schemas.microsoft.com/office/drawing/2014/main" xmlns="" id="{7CDEE80E-DD26-44BB-AFC3-1DB8F5430D75}"/>
                      </a:ext>
                    </a:extLst>
                  </p:cNvPr>
                  <p:cNvSpPr txBox="1"/>
                  <p:nvPr/>
                </p:nvSpPr>
                <p:spPr>
                  <a:xfrm>
                    <a:off x="6054598" y="-123378"/>
                    <a:ext cx="354791" cy="13898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prstClr val="white"/>
                        </a:solidFill>
                        <a:effectLst/>
                        <a:uLnTx/>
                        <a:uFillTx/>
                        <a:latin typeface="Calibri" panose="020F0502020204030204"/>
                        <a:ea typeface="+mn-ea"/>
                        <a:cs typeface="+mn-cs"/>
                      </a:rPr>
                      <a:t>10%</a:t>
                    </a:r>
                    <a:r>
                      <a:rPr kumimoji="0" lang="en-US" sz="1600" b="1" i="0" u="none" strike="noStrike" kern="1200" cap="none" spc="0" normalizeH="0" noProof="0" dirty="0" smtClean="0">
                        <a:ln>
                          <a:noFill/>
                        </a:ln>
                        <a:solidFill>
                          <a:prstClr val="white"/>
                        </a:solidFill>
                        <a:effectLst/>
                        <a:uLnTx/>
                        <a:uFillTx/>
                        <a:latin typeface="Calibri" panose="020F0502020204030204"/>
                        <a:ea typeface="+mn-ea"/>
                        <a:cs typeface="+mn-cs"/>
                      </a:rPr>
                      <a:t> OFF</a:t>
                    </a:r>
                    <a:endParaRPr kumimoji="0" lang="en-US" sz="16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grpSp>
            <p:nvGrpSpPr>
              <p:cNvPr id="5" name="Group 4">
                <a:extLst>
                  <a:ext uri="{FF2B5EF4-FFF2-40B4-BE49-F238E27FC236}">
                    <a16:creationId xmlns:a16="http://schemas.microsoft.com/office/drawing/2014/main" xmlns="" id="{4F978E2A-B2C5-420B-945F-A53B8B5E9206}"/>
                  </a:ext>
                </a:extLst>
              </p:cNvPr>
              <p:cNvGrpSpPr/>
              <p:nvPr/>
            </p:nvGrpSpPr>
            <p:grpSpPr>
              <a:xfrm>
                <a:off x="543826" y="1742165"/>
                <a:ext cx="1818153" cy="576263"/>
                <a:chOff x="617538" y="1927225"/>
                <a:chExt cx="1818153" cy="576263"/>
              </a:xfrm>
            </p:grpSpPr>
            <p:grpSp>
              <p:nvGrpSpPr>
                <p:cNvPr id="6" name="Group 5">
                  <a:extLst>
                    <a:ext uri="{FF2B5EF4-FFF2-40B4-BE49-F238E27FC236}">
                      <a16:creationId xmlns:a16="http://schemas.microsoft.com/office/drawing/2014/main" xmlns="" id="{1DCE930A-08F2-4BA3-86B8-09331FBF8E51}"/>
                    </a:ext>
                  </a:extLst>
                </p:cNvPr>
                <p:cNvGrpSpPr/>
                <p:nvPr/>
              </p:nvGrpSpPr>
              <p:grpSpPr>
                <a:xfrm>
                  <a:off x="1385353" y="1985477"/>
                  <a:ext cx="1050338" cy="459757"/>
                  <a:chOff x="1302338" y="1896979"/>
                  <a:chExt cx="1050338" cy="459757"/>
                </a:xfrm>
              </p:grpSpPr>
              <p:sp>
                <p:nvSpPr>
                  <p:cNvPr id="16" name="Rectangle 15">
                    <a:extLst>
                      <a:ext uri="{FF2B5EF4-FFF2-40B4-BE49-F238E27FC236}">
                        <a16:creationId xmlns:a16="http://schemas.microsoft.com/office/drawing/2014/main" xmlns="" id="{5BC30E7C-5C96-4416-A4EC-46663B83EDE4}"/>
                      </a:ext>
                    </a:extLst>
                  </p:cNvPr>
                  <p:cNvSpPr/>
                  <p:nvPr/>
                </p:nvSpPr>
                <p:spPr>
                  <a:xfrm>
                    <a:off x="1302338" y="1896979"/>
                    <a:ext cx="1050338" cy="276999"/>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83D65"/>
                        </a:solidFill>
                        <a:effectLst/>
                        <a:uLnTx/>
                        <a:uFillTx/>
                        <a:latin typeface="Segoe UI" panose="020B0502040204020203" pitchFamily="34" charset="0"/>
                        <a:ea typeface="Open Sans" panose="020B0606030504020204" pitchFamily="34" charset="0"/>
                        <a:cs typeface="Segoe UI" panose="020B0502040204020203" pitchFamily="34" charset="0"/>
                      </a:rPr>
                      <a:t>24 HOUR</a:t>
                    </a:r>
                  </a:p>
                </p:txBody>
              </p:sp>
              <p:sp>
                <p:nvSpPr>
                  <p:cNvPr id="17" name="Rectangle 16">
                    <a:extLst>
                      <a:ext uri="{FF2B5EF4-FFF2-40B4-BE49-F238E27FC236}">
                        <a16:creationId xmlns:a16="http://schemas.microsoft.com/office/drawing/2014/main" xmlns="" id="{FFB2F49C-CAAC-49C0-9DAB-BA185649FBDC}"/>
                      </a:ext>
                    </a:extLst>
                  </p:cNvPr>
                  <p:cNvSpPr/>
                  <p:nvPr/>
                </p:nvSpPr>
                <p:spPr>
                  <a:xfrm>
                    <a:off x="1302338" y="2187459"/>
                    <a:ext cx="1050338" cy="169277"/>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083D65"/>
                        </a:solidFill>
                        <a:effectLst/>
                        <a:uLnTx/>
                        <a:uFillTx/>
                        <a:latin typeface="Segoe UI" panose="020B0502040204020203" pitchFamily="34" charset="0"/>
                        <a:ea typeface="Open Sans" panose="020B0606030504020204" pitchFamily="34" charset="0"/>
                        <a:cs typeface="Segoe UI" panose="020B0502040204020203" pitchFamily="34" charset="0"/>
                      </a:rPr>
                      <a:t>TURN AROUND</a:t>
                    </a:r>
                  </a:p>
                </p:txBody>
              </p:sp>
            </p:grpSp>
            <p:grpSp>
              <p:nvGrpSpPr>
                <p:cNvPr id="7" name="Group 6">
                  <a:extLst>
                    <a:ext uri="{FF2B5EF4-FFF2-40B4-BE49-F238E27FC236}">
                      <a16:creationId xmlns:a16="http://schemas.microsoft.com/office/drawing/2014/main" xmlns="" id="{673B93D2-B665-4D4B-BEDB-506562677629}"/>
                    </a:ext>
                  </a:extLst>
                </p:cNvPr>
                <p:cNvGrpSpPr/>
                <p:nvPr/>
              </p:nvGrpSpPr>
              <p:grpSpPr>
                <a:xfrm>
                  <a:off x="617538" y="1927225"/>
                  <a:ext cx="577851" cy="576263"/>
                  <a:chOff x="617538" y="1927225"/>
                  <a:chExt cx="577851" cy="576263"/>
                </a:xfrm>
              </p:grpSpPr>
              <p:sp>
                <p:nvSpPr>
                  <p:cNvPr id="8" name="Oval 20">
                    <a:extLst>
                      <a:ext uri="{FF2B5EF4-FFF2-40B4-BE49-F238E27FC236}">
                        <a16:creationId xmlns:a16="http://schemas.microsoft.com/office/drawing/2014/main" xmlns="" id="{0A4D9DDB-2A97-4029-B998-D7B68279E0B5}"/>
                      </a:ext>
                    </a:extLst>
                  </p:cNvPr>
                  <p:cNvSpPr>
                    <a:spLocks noChangeArrowheads="1"/>
                  </p:cNvSpPr>
                  <p:nvPr/>
                </p:nvSpPr>
                <p:spPr bwMode="auto">
                  <a:xfrm>
                    <a:off x="617538" y="1927225"/>
                    <a:ext cx="577850" cy="576263"/>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Freeform 21">
                    <a:extLst>
                      <a:ext uri="{FF2B5EF4-FFF2-40B4-BE49-F238E27FC236}">
                        <a16:creationId xmlns:a16="http://schemas.microsoft.com/office/drawing/2014/main" xmlns="" id="{E819C346-A84C-409C-8019-90061AFEE009}"/>
                      </a:ext>
                    </a:extLst>
                  </p:cNvPr>
                  <p:cNvSpPr>
                    <a:spLocks/>
                  </p:cNvSpPr>
                  <p:nvPr/>
                </p:nvSpPr>
                <p:spPr bwMode="auto">
                  <a:xfrm>
                    <a:off x="720726" y="1943100"/>
                    <a:ext cx="474663" cy="560388"/>
                  </a:xfrm>
                  <a:custGeom>
                    <a:avLst/>
                    <a:gdLst>
                      <a:gd name="T0" fmla="*/ 469 w 469"/>
                      <a:gd name="T1" fmla="*/ 270 h 555"/>
                      <a:gd name="T2" fmla="*/ 183 w 469"/>
                      <a:gd name="T3" fmla="*/ 555 h 555"/>
                      <a:gd name="T4" fmla="*/ 0 w 469"/>
                      <a:gd name="T5" fmla="*/ 489 h 555"/>
                      <a:gd name="T6" fmla="*/ 93 w 469"/>
                      <a:gd name="T7" fmla="*/ 505 h 555"/>
                      <a:gd name="T8" fmla="*/ 378 w 469"/>
                      <a:gd name="T9" fmla="*/ 219 h 555"/>
                      <a:gd name="T10" fmla="*/ 276 w 469"/>
                      <a:gd name="T11" fmla="*/ 0 h 555"/>
                      <a:gd name="T12" fmla="*/ 469 w 469"/>
                      <a:gd name="T13" fmla="*/ 270 h 555"/>
                    </a:gdLst>
                    <a:ahLst/>
                    <a:cxnLst>
                      <a:cxn ang="0">
                        <a:pos x="T0" y="T1"/>
                      </a:cxn>
                      <a:cxn ang="0">
                        <a:pos x="T2" y="T3"/>
                      </a:cxn>
                      <a:cxn ang="0">
                        <a:pos x="T4" y="T5"/>
                      </a:cxn>
                      <a:cxn ang="0">
                        <a:pos x="T6" y="T7"/>
                      </a:cxn>
                      <a:cxn ang="0">
                        <a:pos x="T8" y="T9"/>
                      </a:cxn>
                      <a:cxn ang="0">
                        <a:pos x="T10" y="T11"/>
                      </a:cxn>
                      <a:cxn ang="0">
                        <a:pos x="T12" y="T13"/>
                      </a:cxn>
                    </a:cxnLst>
                    <a:rect l="0" t="0" r="r" b="b"/>
                    <a:pathLst>
                      <a:path w="469" h="555">
                        <a:moveTo>
                          <a:pt x="469" y="270"/>
                        </a:moveTo>
                        <a:cubicBezTo>
                          <a:pt x="469" y="428"/>
                          <a:pt x="341" y="555"/>
                          <a:pt x="183" y="555"/>
                        </a:cubicBezTo>
                        <a:cubicBezTo>
                          <a:pt x="114" y="555"/>
                          <a:pt x="50" y="531"/>
                          <a:pt x="0" y="489"/>
                        </a:cubicBezTo>
                        <a:cubicBezTo>
                          <a:pt x="29" y="499"/>
                          <a:pt x="61" y="505"/>
                          <a:pt x="93" y="505"/>
                        </a:cubicBezTo>
                        <a:cubicBezTo>
                          <a:pt x="251" y="505"/>
                          <a:pt x="378" y="377"/>
                          <a:pt x="378" y="219"/>
                        </a:cubicBezTo>
                        <a:cubicBezTo>
                          <a:pt x="378" y="131"/>
                          <a:pt x="339" y="53"/>
                          <a:pt x="276" y="0"/>
                        </a:cubicBezTo>
                        <a:cubicBezTo>
                          <a:pt x="388" y="39"/>
                          <a:pt x="469" y="145"/>
                          <a:pt x="469" y="270"/>
                        </a:cubicBezTo>
                        <a:close/>
                      </a:path>
                    </a:pathLst>
                  </a:custGeom>
                  <a:solidFill>
                    <a:srgbClr val="D1E3ED"/>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 name="Oval 22">
                    <a:extLst>
                      <a:ext uri="{FF2B5EF4-FFF2-40B4-BE49-F238E27FC236}">
                        <a16:creationId xmlns:a16="http://schemas.microsoft.com/office/drawing/2014/main" xmlns="" id="{191C88F5-CC9B-4459-9A9D-DAA16113D6D5}"/>
                      </a:ext>
                    </a:extLst>
                  </p:cNvPr>
                  <p:cNvSpPr>
                    <a:spLocks noChangeArrowheads="1"/>
                  </p:cNvSpPr>
                  <p:nvPr/>
                </p:nvSpPr>
                <p:spPr bwMode="auto">
                  <a:xfrm>
                    <a:off x="617538" y="1927225"/>
                    <a:ext cx="577850" cy="576263"/>
                  </a:xfrm>
                  <a:prstGeom prst="ellipse">
                    <a:avLst/>
                  </a:prstGeom>
                  <a:noFill/>
                  <a:ln w="25400" cap="rnd">
                    <a:solidFill>
                      <a:srgbClr val="7AC2F9"/>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Freeform 23">
                    <a:extLst>
                      <a:ext uri="{FF2B5EF4-FFF2-40B4-BE49-F238E27FC236}">
                        <a16:creationId xmlns:a16="http://schemas.microsoft.com/office/drawing/2014/main" xmlns="" id="{0F8EAC3E-FE6B-4AC8-B472-C5E43CE9FEFF}"/>
                      </a:ext>
                    </a:extLst>
                  </p:cNvPr>
                  <p:cNvSpPr>
                    <a:spLocks/>
                  </p:cNvSpPr>
                  <p:nvPr/>
                </p:nvSpPr>
                <p:spPr bwMode="auto">
                  <a:xfrm>
                    <a:off x="773113" y="2081213"/>
                    <a:ext cx="261938" cy="268288"/>
                  </a:xfrm>
                  <a:custGeom>
                    <a:avLst/>
                    <a:gdLst>
                      <a:gd name="T0" fmla="*/ 260 w 260"/>
                      <a:gd name="T1" fmla="*/ 168 h 266"/>
                      <a:gd name="T2" fmla="*/ 132 w 260"/>
                      <a:gd name="T3" fmla="*/ 266 h 266"/>
                      <a:gd name="T4" fmla="*/ 0 w 260"/>
                      <a:gd name="T5" fmla="*/ 133 h 266"/>
                      <a:gd name="T6" fmla="*/ 132 w 260"/>
                      <a:gd name="T7" fmla="*/ 0 h 266"/>
                      <a:gd name="T8" fmla="*/ 206 w 260"/>
                      <a:gd name="T9" fmla="*/ 23 h 266"/>
                    </a:gdLst>
                    <a:ahLst/>
                    <a:cxnLst>
                      <a:cxn ang="0">
                        <a:pos x="T0" y="T1"/>
                      </a:cxn>
                      <a:cxn ang="0">
                        <a:pos x="T2" y="T3"/>
                      </a:cxn>
                      <a:cxn ang="0">
                        <a:pos x="T4" y="T5"/>
                      </a:cxn>
                      <a:cxn ang="0">
                        <a:pos x="T6" y="T7"/>
                      </a:cxn>
                      <a:cxn ang="0">
                        <a:pos x="T8" y="T9"/>
                      </a:cxn>
                    </a:cxnLst>
                    <a:rect l="0" t="0" r="r" b="b"/>
                    <a:pathLst>
                      <a:path w="260" h="266">
                        <a:moveTo>
                          <a:pt x="260" y="168"/>
                        </a:moveTo>
                        <a:cubicBezTo>
                          <a:pt x="245" y="224"/>
                          <a:pt x="193" y="266"/>
                          <a:pt x="132" y="266"/>
                        </a:cubicBezTo>
                        <a:cubicBezTo>
                          <a:pt x="59" y="266"/>
                          <a:pt x="0" y="206"/>
                          <a:pt x="0" y="133"/>
                        </a:cubicBezTo>
                        <a:cubicBezTo>
                          <a:pt x="0" y="60"/>
                          <a:pt x="59" y="0"/>
                          <a:pt x="132" y="0"/>
                        </a:cubicBezTo>
                        <a:cubicBezTo>
                          <a:pt x="160" y="0"/>
                          <a:pt x="185" y="9"/>
                          <a:pt x="206" y="23"/>
                        </a:cubicBezTo>
                      </a:path>
                    </a:pathLst>
                  </a:custGeom>
                  <a:noFill/>
                  <a:ln w="25400" cap="rnd">
                    <a:solidFill>
                      <a:srgbClr val="7AC2F9"/>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 name="Line 24">
                    <a:extLst>
                      <a:ext uri="{FF2B5EF4-FFF2-40B4-BE49-F238E27FC236}">
                        <a16:creationId xmlns:a16="http://schemas.microsoft.com/office/drawing/2014/main" xmlns="" id="{CDB9360A-BA30-48B9-B671-2A36CE4D3A22}"/>
                      </a:ext>
                    </a:extLst>
                  </p:cNvPr>
                  <p:cNvSpPr>
                    <a:spLocks noChangeShapeType="1"/>
                  </p:cNvSpPr>
                  <p:nvPr/>
                </p:nvSpPr>
                <p:spPr bwMode="auto">
                  <a:xfrm flipV="1">
                    <a:off x="906463" y="2124075"/>
                    <a:ext cx="139700" cy="92075"/>
                  </a:xfrm>
                  <a:prstGeom prst="line">
                    <a:avLst/>
                  </a:prstGeom>
                  <a:noFill/>
                  <a:ln w="25400" cap="rnd">
                    <a:solidFill>
                      <a:srgbClr val="7AC2F9"/>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 name="Line 25">
                    <a:extLst>
                      <a:ext uri="{FF2B5EF4-FFF2-40B4-BE49-F238E27FC236}">
                        <a16:creationId xmlns:a16="http://schemas.microsoft.com/office/drawing/2014/main" xmlns="" id="{416E22B5-F4DA-4B32-AF90-F591A9A60A83}"/>
                      </a:ext>
                    </a:extLst>
                  </p:cNvPr>
                  <p:cNvSpPr>
                    <a:spLocks noChangeShapeType="1"/>
                  </p:cNvSpPr>
                  <p:nvPr/>
                </p:nvSpPr>
                <p:spPr bwMode="auto">
                  <a:xfrm>
                    <a:off x="906463" y="2216150"/>
                    <a:ext cx="166688" cy="0"/>
                  </a:xfrm>
                  <a:prstGeom prst="line">
                    <a:avLst/>
                  </a:prstGeom>
                  <a:noFill/>
                  <a:ln w="25400" cap="rnd">
                    <a:solidFill>
                      <a:srgbClr val="7AC2F9"/>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 name="Line 26">
                    <a:extLst>
                      <a:ext uri="{FF2B5EF4-FFF2-40B4-BE49-F238E27FC236}">
                        <a16:creationId xmlns:a16="http://schemas.microsoft.com/office/drawing/2014/main" xmlns="" id="{D2C41497-3ADA-4AA9-8324-900E2841F178}"/>
                      </a:ext>
                    </a:extLst>
                  </p:cNvPr>
                  <p:cNvSpPr>
                    <a:spLocks noChangeShapeType="1"/>
                  </p:cNvSpPr>
                  <p:nvPr/>
                </p:nvSpPr>
                <p:spPr bwMode="auto">
                  <a:xfrm flipV="1">
                    <a:off x="925513" y="2105025"/>
                    <a:ext cx="55563" cy="19050"/>
                  </a:xfrm>
                  <a:prstGeom prst="line">
                    <a:avLst/>
                  </a:prstGeom>
                  <a:noFill/>
                  <a:ln w="25400" cap="rnd">
                    <a:solidFill>
                      <a:srgbClr val="7AC2F9"/>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5" name="Line 27">
                    <a:extLst>
                      <a:ext uri="{FF2B5EF4-FFF2-40B4-BE49-F238E27FC236}">
                        <a16:creationId xmlns:a16="http://schemas.microsoft.com/office/drawing/2014/main" xmlns="" id="{A93E1BB8-C8C5-4EF8-B846-6D5E1A1BC35F}"/>
                      </a:ext>
                    </a:extLst>
                  </p:cNvPr>
                  <p:cNvSpPr>
                    <a:spLocks noChangeShapeType="1"/>
                  </p:cNvSpPr>
                  <p:nvPr/>
                </p:nvSpPr>
                <p:spPr bwMode="auto">
                  <a:xfrm flipH="1" flipV="1">
                    <a:off x="962026" y="2049463"/>
                    <a:ext cx="19050" cy="55563"/>
                  </a:xfrm>
                  <a:prstGeom prst="line">
                    <a:avLst/>
                  </a:prstGeom>
                  <a:noFill/>
                  <a:ln w="25400" cap="rnd">
                    <a:solidFill>
                      <a:srgbClr val="7AC2F9"/>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grpSp>
            <p:nvGrpSpPr>
              <p:cNvPr id="18" name="Group 17">
                <a:extLst>
                  <a:ext uri="{FF2B5EF4-FFF2-40B4-BE49-F238E27FC236}">
                    <a16:creationId xmlns:a16="http://schemas.microsoft.com/office/drawing/2014/main" xmlns="" id="{C89C1108-D823-4A25-B6E8-ADDAAB804C68}"/>
                  </a:ext>
                </a:extLst>
              </p:cNvPr>
              <p:cNvGrpSpPr/>
              <p:nvPr/>
            </p:nvGrpSpPr>
            <p:grpSpPr>
              <a:xfrm>
                <a:off x="543826" y="2482080"/>
                <a:ext cx="1822302" cy="701772"/>
                <a:chOff x="613389" y="2657566"/>
                <a:chExt cx="1822302" cy="701772"/>
              </a:xfrm>
            </p:grpSpPr>
            <p:grpSp>
              <p:nvGrpSpPr>
                <p:cNvPr id="19" name="Group 18">
                  <a:extLst>
                    <a:ext uri="{FF2B5EF4-FFF2-40B4-BE49-F238E27FC236}">
                      <a16:creationId xmlns:a16="http://schemas.microsoft.com/office/drawing/2014/main" xmlns="" id="{57233790-1B6D-4875-B97A-E9994CC2D151}"/>
                    </a:ext>
                  </a:extLst>
                </p:cNvPr>
                <p:cNvGrpSpPr/>
                <p:nvPr/>
              </p:nvGrpSpPr>
              <p:grpSpPr>
                <a:xfrm>
                  <a:off x="1385353" y="2730304"/>
                  <a:ext cx="1050338" cy="629034"/>
                  <a:chOff x="1302338" y="1896979"/>
                  <a:chExt cx="1050338" cy="629034"/>
                </a:xfrm>
              </p:grpSpPr>
              <p:sp>
                <p:nvSpPr>
                  <p:cNvPr id="21" name="Rectangle 20">
                    <a:extLst>
                      <a:ext uri="{FF2B5EF4-FFF2-40B4-BE49-F238E27FC236}">
                        <a16:creationId xmlns:a16="http://schemas.microsoft.com/office/drawing/2014/main" xmlns="" id="{24A8F3DC-D1FA-49B5-AE50-458D87DB47F2}"/>
                      </a:ext>
                    </a:extLst>
                  </p:cNvPr>
                  <p:cNvSpPr/>
                  <p:nvPr/>
                </p:nvSpPr>
                <p:spPr>
                  <a:xfrm>
                    <a:off x="1302338" y="1896979"/>
                    <a:ext cx="1050338" cy="276999"/>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83D65"/>
                        </a:solidFill>
                        <a:effectLst/>
                        <a:uLnTx/>
                        <a:uFillTx/>
                        <a:latin typeface="Segoe UI" panose="020B0502040204020203" pitchFamily="34" charset="0"/>
                        <a:ea typeface="Open Sans" panose="020B0606030504020204" pitchFamily="34" charset="0"/>
                        <a:cs typeface="Segoe UI" panose="020B0502040204020203" pitchFamily="34" charset="0"/>
                      </a:rPr>
                      <a:t>From $10 </a:t>
                    </a:r>
                  </a:p>
                </p:txBody>
              </p:sp>
              <p:sp>
                <p:nvSpPr>
                  <p:cNvPr id="22" name="Rectangle 21">
                    <a:extLst>
                      <a:ext uri="{FF2B5EF4-FFF2-40B4-BE49-F238E27FC236}">
                        <a16:creationId xmlns:a16="http://schemas.microsoft.com/office/drawing/2014/main" xmlns="" id="{750E0D5B-32E7-45B7-8417-3D2C7694985A}"/>
                      </a:ext>
                    </a:extLst>
                  </p:cNvPr>
                  <p:cNvSpPr/>
                  <p:nvPr/>
                </p:nvSpPr>
                <p:spPr>
                  <a:xfrm>
                    <a:off x="1302338" y="2187459"/>
                    <a:ext cx="1050338" cy="338554"/>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083D65"/>
                        </a:solidFill>
                        <a:effectLst/>
                        <a:uLnTx/>
                        <a:uFillTx/>
                        <a:latin typeface="Segoe UI" panose="020B0502040204020203" pitchFamily="34" charset="0"/>
                        <a:ea typeface="Open Sans" panose="020B0606030504020204" pitchFamily="34" charset="0"/>
                        <a:cs typeface="Segoe UI" panose="020B0502040204020203" pitchFamily="34" charset="0"/>
                      </a:rPr>
                      <a:t>PER </a:t>
                    </a:r>
                    <a:r>
                      <a:rPr kumimoji="0" lang="en-US" sz="1100" b="1" i="0" u="none" strike="noStrike" kern="1200" cap="none" spc="0" normalizeH="0" baseline="0" noProof="0" dirty="0" smtClean="0">
                        <a:ln>
                          <a:noFill/>
                        </a:ln>
                        <a:solidFill>
                          <a:srgbClr val="083D65"/>
                        </a:solidFill>
                        <a:effectLst/>
                        <a:uLnTx/>
                        <a:uFillTx/>
                        <a:latin typeface="Segoe UI" panose="020B0502040204020203" pitchFamily="34" charset="0"/>
                        <a:ea typeface="Open Sans" panose="020B0606030504020204" pitchFamily="34" charset="0"/>
                        <a:cs typeface="Segoe UI" panose="020B0502040204020203" pitchFamily="34" charset="0"/>
                      </a:rPr>
                      <a:t>PRODUCT</a:t>
                    </a:r>
                    <a:r>
                      <a:rPr kumimoji="0" lang="en-US" sz="1100" b="1" i="0" u="none" strike="noStrike" kern="1200" cap="none" spc="0" normalizeH="0" noProof="0" dirty="0" smtClean="0">
                        <a:ln>
                          <a:noFill/>
                        </a:ln>
                        <a:solidFill>
                          <a:srgbClr val="083D65"/>
                        </a:solidFill>
                        <a:effectLst/>
                        <a:uLnTx/>
                        <a:uFillTx/>
                        <a:latin typeface="Segoe UI" panose="020B0502040204020203" pitchFamily="34" charset="0"/>
                        <a:ea typeface="Open Sans" panose="020B0606030504020204" pitchFamily="34" charset="0"/>
                        <a:cs typeface="Segoe UI" panose="020B0502040204020203" pitchFamily="34" charset="0"/>
                      </a:rPr>
                      <a:t>  T*C apply</a:t>
                    </a:r>
                    <a:endParaRPr kumimoji="0" lang="en-US" sz="1100" b="1" i="0" u="none" strike="noStrike" kern="1200" cap="none" spc="0" normalizeH="0" baseline="0" noProof="0" dirty="0">
                      <a:ln>
                        <a:noFill/>
                      </a:ln>
                      <a:solidFill>
                        <a:srgbClr val="083D65"/>
                      </a:solidFill>
                      <a:effectLst/>
                      <a:uLnTx/>
                      <a:uFillTx/>
                      <a:latin typeface="Segoe UI" panose="020B0502040204020203" pitchFamily="34" charset="0"/>
                      <a:ea typeface="Open Sans" panose="020B0606030504020204" pitchFamily="34" charset="0"/>
                      <a:cs typeface="Segoe UI" panose="020B0502040204020203" pitchFamily="34" charset="0"/>
                    </a:endParaRPr>
                  </a:p>
                </p:txBody>
              </p:sp>
            </p:grpSp>
            <p:pic>
              <p:nvPicPr>
                <p:cNvPr id="20" name="Picture 19">
                  <a:extLst>
                    <a:ext uri="{FF2B5EF4-FFF2-40B4-BE49-F238E27FC236}">
                      <a16:creationId xmlns:a16="http://schemas.microsoft.com/office/drawing/2014/main" xmlns="" id="{8C8DE8F7-2FCB-4D09-91D1-83DA72367DA5}"/>
                    </a:ext>
                  </a:extLst>
                </p:cNvPr>
                <p:cNvPicPr>
                  <a:picLocks noChangeAspect="1"/>
                </p:cNvPicPr>
                <p:nvPr/>
              </p:nvPicPr>
              <p:blipFill>
                <a:blip r:embed="rId7"/>
                <a:stretch>
                  <a:fillRect/>
                </a:stretch>
              </p:blipFill>
              <p:spPr>
                <a:xfrm>
                  <a:off x="613389" y="2657566"/>
                  <a:ext cx="605940" cy="605234"/>
                </a:xfrm>
                <a:prstGeom prst="rect">
                  <a:avLst/>
                </a:prstGeom>
              </p:spPr>
            </p:pic>
          </p:grpSp>
          <p:sp>
            <p:nvSpPr>
              <p:cNvPr id="2" name="Rectangle 1">
                <a:extLst>
                  <a:ext uri="{FF2B5EF4-FFF2-40B4-BE49-F238E27FC236}">
                    <a16:creationId xmlns:a16="http://schemas.microsoft.com/office/drawing/2014/main" xmlns="" id="{096F7EA7-DFFB-40E4-87D8-1C8AF2E5E4B4}"/>
                  </a:ext>
                </a:extLst>
              </p:cNvPr>
              <p:cNvSpPr/>
              <p:nvPr/>
            </p:nvSpPr>
            <p:spPr>
              <a:xfrm>
                <a:off x="536434" y="4947150"/>
                <a:ext cx="3081340" cy="830997"/>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83D65"/>
                    </a:solidFill>
                    <a:effectLst/>
                    <a:uLnTx/>
                    <a:uFillTx/>
                    <a:latin typeface="Segoe UI" panose="020B0502040204020203" pitchFamily="34" charset="0"/>
                    <a:ea typeface="Open Sans Light"/>
                    <a:cs typeface="Segoe UI" panose="020B0502040204020203" pitchFamily="34" charset="0"/>
                    <a:sym typeface="Open Sans Light"/>
                  </a:rPr>
                  <a:t>Go to </a:t>
                </a:r>
                <a:r>
                  <a:rPr kumimoji="0" lang="id-ID" sz="1800" b="0" i="0" u="none" strike="noStrike" kern="1200" cap="none" spc="0" normalizeH="0" baseline="0" noProof="0" dirty="0">
                    <a:ln>
                      <a:noFill/>
                    </a:ln>
                    <a:solidFill>
                      <a:srgbClr val="083D65"/>
                    </a:solidFill>
                    <a:effectLst/>
                    <a:uLnTx/>
                    <a:uFillTx/>
                    <a:latin typeface="Segoe UI" panose="020B0502040204020203" pitchFamily="34" charset="0"/>
                    <a:ea typeface="Open Sans Light"/>
                    <a:cs typeface="Segoe UI" panose="020B0502040204020203" pitchFamily="34" charset="0"/>
                    <a:sym typeface="Open Sans Light"/>
                  </a:rPr>
                  <a:t/>
                </a:r>
                <a:br>
                  <a:rPr kumimoji="0" lang="id-ID" sz="1800" b="0" i="0" u="none" strike="noStrike" kern="1200" cap="none" spc="0" normalizeH="0" baseline="0" noProof="0" dirty="0">
                    <a:ln>
                      <a:noFill/>
                    </a:ln>
                    <a:solidFill>
                      <a:srgbClr val="083D65"/>
                    </a:solidFill>
                    <a:effectLst/>
                    <a:uLnTx/>
                    <a:uFillTx/>
                    <a:latin typeface="Segoe UI" panose="020B0502040204020203" pitchFamily="34" charset="0"/>
                    <a:ea typeface="Open Sans Light"/>
                    <a:cs typeface="Segoe UI" panose="020B0502040204020203" pitchFamily="34" charset="0"/>
                    <a:sym typeface="Open Sans Light"/>
                  </a:rPr>
                </a:br>
                <a:r>
                  <a:rPr kumimoji="0" lang="en-US" sz="1800" b="1" i="0" u="none" strike="noStrike" kern="1200" cap="none" spc="0" normalizeH="0" baseline="0" noProof="0" dirty="0" smtClean="0">
                    <a:ln>
                      <a:noFill/>
                    </a:ln>
                    <a:solidFill>
                      <a:srgbClr val="083D65"/>
                    </a:solidFill>
                    <a:effectLst/>
                    <a:uLnTx/>
                    <a:uFillTx/>
                    <a:latin typeface="Segoe UI" panose="020B0502040204020203" pitchFamily="34" charset="0"/>
                    <a:ea typeface="Open Sans Light"/>
                    <a:cs typeface="Segoe UI" panose="020B0502040204020203" pitchFamily="34" charset="0"/>
                    <a:sym typeface="Open Sans Light"/>
                  </a:rPr>
                  <a:t>moderntimes-medicine.com</a:t>
                </a:r>
                <a:r>
                  <a:rPr kumimoji="0" lang="id-ID" sz="1800" b="1" i="0" u="none" strike="noStrike" kern="1200" cap="none" spc="0" normalizeH="0" baseline="0" noProof="0" dirty="0" smtClean="0">
                    <a:ln>
                      <a:noFill/>
                    </a:ln>
                    <a:solidFill>
                      <a:srgbClr val="083D65"/>
                    </a:solidFill>
                    <a:effectLst/>
                    <a:uLnTx/>
                    <a:uFillTx/>
                    <a:latin typeface="Segoe UI" panose="020B0502040204020203" pitchFamily="34" charset="0"/>
                    <a:ea typeface="Open Sans Light"/>
                    <a:cs typeface="Segoe UI" panose="020B0502040204020203" pitchFamily="34" charset="0"/>
                    <a:sym typeface="Open Sans Light"/>
                  </a:rPr>
                  <a:t> </a:t>
                </a:r>
                <a:r>
                  <a:rPr kumimoji="0" lang="id-ID" sz="1800" b="1" i="0" u="none" strike="noStrike" kern="1200" cap="none" spc="0" normalizeH="0" baseline="0" noProof="0" dirty="0">
                    <a:ln>
                      <a:noFill/>
                    </a:ln>
                    <a:solidFill>
                      <a:srgbClr val="083D65"/>
                    </a:solidFill>
                    <a:effectLst/>
                    <a:uLnTx/>
                    <a:uFillTx/>
                    <a:latin typeface="Segoe UI" panose="020B0502040204020203" pitchFamily="34" charset="0"/>
                    <a:ea typeface="Open Sans Light"/>
                    <a:cs typeface="Segoe UI" panose="020B0502040204020203" pitchFamily="34" charset="0"/>
                    <a:sym typeface="Open Sans Light"/>
                  </a:rPr>
                  <a:t/>
                </a:r>
                <a:br>
                  <a:rPr kumimoji="0" lang="id-ID" sz="1800" b="1" i="0" u="none" strike="noStrike" kern="1200" cap="none" spc="0" normalizeH="0" baseline="0" noProof="0" dirty="0">
                    <a:ln>
                      <a:noFill/>
                    </a:ln>
                    <a:solidFill>
                      <a:srgbClr val="083D65"/>
                    </a:solidFill>
                    <a:effectLst/>
                    <a:uLnTx/>
                    <a:uFillTx/>
                    <a:latin typeface="Segoe UI" panose="020B0502040204020203" pitchFamily="34" charset="0"/>
                    <a:ea typeface="Open Sans Light"/>
                    <a:cs typeface="Segoe UI" panose="020B0502040204020203" pitchFamily="34" charset="0"/>
                    <a:sym typeface="Open Sans Light"/>
                  </a:rPr>
                </a:br>
                <a:r>
                  <a:rPr kumimoji="0" lang="en-US" sz="1800" b="0" i="0" u="none" strike="noStrike" kern="1200" cap="none" spc="0" normalizeH="0" baseline="0" noProof="0" dirty="0">
                    <a:ln>
                      <a:noFill/>
                    </a:ln>
                    <a:solidFill>
                      <a:srgbClr val="083D65"/>
                    </a:solidFill>
                    <a:effectLst/>
                    <a:uLnTx/>
                    <a:uFillTx/>
                    <a:latin typeface="Segoe UI" panose="020B0502040204020203" pitchFamily="34" charset="0"/>
                    <a:ea typeface="Open Sans Light"/>
                    <a:cs typeface="Segoe UI" panose="020B0502040204020203" pitchFamily="34" charset="0"/>
                    <a:sym typeface="Open Sans Light"/>
                  </a:rPr>
                  <a:t>to find out more</a:t>
                </a:r>
                <a:endParaRPr kumimoji="0" lang="en-US" sz="1800" b="0" i="0" u="none" strike="noStrike" kern="1200" cap="none" spc="0" normalizeH="0" baseline="0" noProof="0" dirty="0">
                  <a:ln>
                    <a:noFill/>
                  </a:ln>
                  <a:solidFill>
                    <a:srgbClr val="083D65"/>
                  </a:solidFill>
                  <a:effectLst/>
                  <a:uLnTx/>
                  <a:uFillTx/>
                  <a:latin typeface="Segoe UI" panose="020B0502040204020203" pitchFamily="34" charset="0"/>
                  <a:ea typeface="+mn-ea"/>
                  <a:cs typeface="Segoe UI" panose="020B0502040204020203" pitchFamily="34" charset="0"/>
                </a:endParaRPr>
              </a:p>
            </p:txBody>
          </p:sp>
        </p:grpSp>
      </p:grpSp>
    </p:spTree>
    <p:extLst>
      <p:ext uri="{BB962C8B-B14F-4D97-AF65-F5344CB8AC3E}">
        <p14:creationId xmlns:p14="http://schemas.microsoft.com/office/powerpoint/2010/main" xmlns="" val="34431979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81">
            <a:extLst>
              <a:ext uri="{FF2B5EF4-FFF2-40B4-BE49-F238E27FC236}">
                <a16:creationId xmlns:a16="http://schemas.microsoft.com/office/drawing/2014/main" xmlns="" id="{714A87C3-3EFB-4722-BF0D-17138DEB6B2B}"/>
              </a:ext>
            </a:extLst>
          </p:cNvPr>
          <p:cNvGrpSpPr/>
          <p:nvPr/>
        </p:nvGrpSpPr>
        <p:grpSpPr>
          <a:xfrm>
            <a:off x="0" y="4954136"/>
            <a:ext cx="12192000" cy="1909138"/>
            <a:chOff x="0" y="4948862"/>
            <a:chExt cx="12192000" cy="1909138"/>
          </a:xfrm>
        </p:grpSpPr>
        <p:sp>
          <p:nvSpPr>
            <p:cNvPr id="83" name="Freeform: Shape 82">
              <a:extLst>
                <a:ext uri="{FF2B5EF4-FFF2-40B4-BE49-F238E27FC236}">
                  <a16:creationId xmlns:a16="http://schemas.microsoft.com/office/drawing/2014/main" xmlns="" id="{EC99197A-1F6B-4498-BD1A-1E735D7E4EB6}"/>
                </a:ext>
              </a:extLst>
            </p:cNvPr>
            <p:cNvSpPr/>
            <p:nvPr/>
          </p:nvSpPr>
          <p:spPr>
            <a:xfrm>
              <a:off x="0" y="4948862"/>
              <a:ext cx="12192000" cy="1909138"/>
            </a:xfrm>
            <a:custGeom>
              <a:avLst/>
              <a:gdLst>
                <a:gd name="connsiteX0" fmla="*/ 0 w 12192000"/>
                <a:gd name="connsiteY0" fmla="*/ 0 h 1909138"/>
                <a:gd name="connsiteX1" fmla="*/ 227719 w 12192000"/>
                <a:gd name="connsiteY1" fmla="*/ 142350 h 1909138"/>
                <a:gd name="connsiteX2" fmla="*/ 6096001 w 12192000"/>
                <a:gd name="connsiteY2" fmla="*/ 1628919 h 1909138"/>
                <a:gd name="connsiteX3" fmla="*/ 11964283 w 12192000"/>
                <a:gd name="connsiteY3" fmla="*/ 142350 h 1909138"/>
                <a:gd name="connsiteX4" fmla="*/ 12192000 w 12192000"/>
                <a:gd name="connsiteY4" fmla="*/ 1 h 1909138"/>
                <a:gd name="connsiteX5" fmla="*/ 12192000 w 12192000"/>
                <a:gd name="connsiteY5" fmla="*/ 1909138 h 1909138"/>
                <a:gd name="connsiteX6" fmla="*/ 0 w 12192000"/>
                <a:gd name="connsiteY6" fmla="*/ 1909138 h 1909138"/>
                <a:gd name="connsiteX7" fmla="*/ 0 w 12192000"/>
                <a:gd name="connsiteY7" fmla="*/ 0 h 1909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1909138">
                  <a:moveTo>
                    <a:pt x="0" y="0"/>
                  </a:moveTo>
                  <a:lnTo>
                    <a:pt x="227719" y="142350"/>
                  </a:lnTo>
                  <a:cubicBezTo>
                    <a:pt x="1777640" y="1065981"/>
                    <a:pt x="3836554" y="1628919"/>
                    <a:pt x="6096001" y="1628919"/>
                  </a:cubicBezTo>
                  <a:cubicBezTo>
                    <a:pt x="8355448" y="1628919"/>
                    <a:pt x="10414362" y="1065981"/>
                    <a:pt x="11964283" y="142350"/>
                  </a:cubicBezTo>
                  <a:lnTo>
                    <a:pt x="12192000" y="1"/>
                  </a:lnTo>
                  <a:lnTo>
                    <a:pt x="12192000" y="1909138"/>
                  </a:lnTo>
                  <a:lnTo>
                    <a:pt x="0" y="1909138"/>
                  </a:lnTo>
                  <a:lnTo>
                    <a:pt x="0" y="0"/>
                  </a:lnTo>
                  <a:close/>
                </a:path>
              </a:pathLst>
            </a:custGeom>
            <a:solidFill>
              <a:srgbClr val="E8F1F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4" name="Freeform: Shape 83">
              <a:extLst>
                <a:ext uri="{FF2B5EF4-FFF2-40B4-BE49-F238E27FC236}">
                  <a16:creationId xmlns:a16="http://schemas.microsoft.com/office/drawing/2014/main" xmlns="" id="{F9C80C8E-5A49-482B-8FB1-2FEACFCA5ACA}"/>
                </a:ext>
              </a:extLst>
            </p:cNvPr>
            <p:cNvSpPr/>
            <p:nvPr/>
          </p:nvSpPr>
          <p:spPr>
            <a:xfrm>
              <a:off x="0" y="5563852"/>
              <a:ext cx="12192000" cy="1294147"/>
            </a:xfrm>
            <a:custGeom>
              <a:avLst/>
              <a:gdLst>
                <a:gd name="connsiteX0" fmla="*/ 0 w 12192000"/>
                <a:gd name="connsiteY0" fmla="*/ 0 h 1909138"/>
                <a:gd name="connsiteX1" fmla="*/ 227719 w 12192000"/>
                <a:gd name="connsiteY1" fmla="*/ 142350 h 1909138"/>
                <a:gd name="connsiteX2" fmla="*/ 6096001 w 12192000"/>
                <a:gd name="connsiteY2" fmla="*/ 1628919 h 1909138"/>
                <a:gd name="connsiteX3" fmla="*/ 11964283 w 12192000"/>
                <a:gd name="connsiteY3" fmla="*/ 142350 h 1909138"/>
                <a:gd name="connsiteX4" fmla="*/ 12192000 w 12192000"/>
                <a:gd name="connsiteY4" fmla="*/ 1 h 1909138"/>
                <a:gd name="connsiteX5" fmla="*/ 12192000 w 12192000"/>
                <a:gd name="connsiteY5" fmla="*/ 1909138 h 1909138"/>
                <a:gd name="connsiteX6" fmla="*/ 0 w 12192000"/>
                <a:gd name="connsiteY6" fmla="*/ 1909138 h 1909138"/>
                <a:gd name="connsiteX7" fmla="*/ 0 w 12192000"/>
                <a:gd name="connsiteY7" fmla="*/ 0 h 1909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1909138">
                  <a:moveTo>
                    <a:pt x="0" y="0"/>
                  </a:moveTo>
                  <a:lnTo>
                    <a:pt x="227719" y="142350"/>
                  </a:lnTo>
                  <a:cubicBezTo>
                    <a:pt x="1777640" y="1065981"/>
                    <a:pt x="3836554" y="1628919"/>
                    <a:pt x="6096001" y="1628919"/>
                  </a:cubicBezTo>
                  <a:cubicBezTo>
                    <a:pt x="8355448" y="1628919"/>
                    <a:pt x="10414362" y="1065981"/>
                    <a:pt x="11964283" y="142350"/>
                  </a:cubicBezTo>
                  <a:lnTo>
                    <a:pt x="12192000" y="1"/>
                  </a:lnTo>
                  <a:lnTo>
                    <a:pt x="12192000" y="1909138"/>
                  </a:lnTo>
                  <a:lnTo>
                    <a:pt x="0" y="1909138"/>
                  </a:lnTo>
                  <a:lnTo>
                    <a:pt x="0" y="0"/>
                  </a:lnTo>
                  <a:close/>
                </a:path>
              </a:pathLst>
            </a:custGeom>
            <a:solidFill>
              <a:srgbClr val="7AC2F9">
                <a:alpha val="11000"/>
              </a:srgb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pic>
        <p:nvPicPr>
          <p:cNvPr id="47" name="Picture 46"/>
          <p:cNvPicPr>
            <a:picLocks noChangeAspect="1"/>
          </p:cNvPicPr>
          <p:nvPr/>
        </p:nvPicPr>
        <p:blipFill>
          <a:blip r:embed="rId3"/>
          <a:stretch>
            <a:fillRect/>
          </a:stretch>
        </p:blipFill>
        <p:spPr>
          <a:xfrm>
            <a:off x="4593493" y="627016"/>
            <a:ext cx="2760895" cy="2760895"/>
          </a:xfrm>
          <a:prstGeom prst="rect">
            <a:avLst/>
          </a:prstGeom>
          <a:effectLst>
            <a:outerShdw blurRad="381000" dist="190500" dir="5400000" algn="tl" rotWithShape="0">
              <a:prstClr val="black">
                <a:alpha val="12000"/>
              </a:prstClr>
            </a:outerShdw>
          </a:effectLst>
        </p:spPr>
      </p:pic>
      <p:pic>
        <p:nvPicPr>
          <p:cNvPr id="48" name="Picture 47"/>
          <p:cNvPicPr>
            <a:picLocks noChangeAspect="1"/>
          </p:cNvPicPr>
          <p:nvPr/>
        </p:nvPicPr>
        <p:blipFill>
          <a:blip r:embed="rId4"/>
          <a:stretch>
            <a:fillRect/>
          </a:stretch>
        </p:blipFill>
        <p:spPr>
          <a:xfrm>
            <a:off x="8530046" y="3500257"/>
            <a:ext cx="2782390" cy="2782390"/>
          </a:xfrm>
          <a:prstGeom prst="rect">
            <a:avLst/>
          </a:prstGeom>
          <a:effectLst>
            <a:outerShdw blurRad="381000" dist="190500" dir="5400000" algn="tl" rotWithShape="0">
              <a:prstClr val="black">
                <a:alpha val="20000"/>
              </a:prstClr>
            </a:outerShdw>
          </a:effectLst>
        </p:spPr>
      </p:pic>
      <p:pic>
        <p:nvPicPr>
          <p:cNvPr id="65" name="Shape 131"/>
          <p:cNvPicPr preferRelativeResize="0"/>
          <p:nvPr/>
        </p:nvPicPr>
        <p:blipFill>
          <a:blip r:embed="rId5"/>
          <a:stretch>
            <a:fillRect/>
          </a:stretch>
        </p:blipFill>
        <p:spPr>
          <a:xfrm>
            <a:off x="8477794" y="615585"/>
            <a:ext cx="2756262" cy="2756262"/>
          </a:xfrm>
          <a:prstGeom prst="rect">
            <a:avLst/>
          </a:prstGeom>
          <a:noFill/>
          <a:ln>
            <a:noFill/>
          </a:ln>
          <a:effectLst>
            <a:outerShdw blurRad="381000" dist="190500" dir="5400000" algn="tl" rotWithShape="0">
              <a:prstClr val="black">
                <a:alpha val="13000"/>
              </a:prstClr>
            </a:outerShdw>
          </a:effectLst>
        </p:spPr>
      </p:pic>
      <p:pic>
        <p:nvPicPr>
          <p:cNvPr id="50" name="Picture 49"/>
          <p:cNvPicPr>
            <a:picLocks noChangeAspect="1"/>
          </p:cNvPicPr>
          <p:nvPr/>
        </p:nvPicPr>
        <p:blipFill>
          <a:blip r:embed="rId6"/>
          <a:stretch>
            <a:fillRect/>
          </a:stretch>
        </p:blipFill>
        <p:spPr>
          <a:xfrm>
            <a:off x="4645770" y="3522918"/>
            <a:ext cx="2669432" cy="2669432"/>
          </a:xfrm>
          <a:prstGeom prst="rect">
            <a:avLst/>
          </a:prstGeom>
        </p:spPr>
      </p:pic>
      <p:grpSp>
        <p:nvGrpSpPr>
          <p:cNvPr id="5" name="Group 43">
            <a:extLst>
              <a:ext uri="{FF2B5EF4-FFF2-40B4-BE49-F238E27FC236}">
                <a16:creationId xmlns:a16="http://schemas.microsoft.com/office/drawing/2014/main" xmlns="" id="{96681360-99F0-411F-872E-D08276548030}"/>
              </a:ext>
            </a:extLst>
          </p:cNvPr>
          <p:cNvGrpSpPr/>
          <p:nvPr/>
        </p:nvGrpSpPr>
        <p:grpSpPr>
          <a:xfrm>
            <a:off x="541278" y="602607"/>
            <a:ext cx="8537409" cy="5306098"/>
            <a:chOff x="500751" y="632830"/>
            <a:chExt cx="8537409" cy="5306098"/>
          </a:xfrm>
        </p:grpSpPr>
        <p:sp>
          <p:nvSpPr>
            <p:cNvPr id="4" name="Rectangle 3">
              <a:extLst>
                <a:ext uri="{FF2B5EF4-FFF2-40B4-BE49-F238E27FC236}">
                  <a16:creationId xmlns:a16="http://schemas.microsoft.com/office/drawing/2014/main" xmlns="" id="{673714BC-1D6D-47E8-BDBC-A4EE1D7C9B24}"/>
                </a:ext>
              </a:extLst>
            </p:cNvPr>
            <p:cNvSpPr/>
            <p:nvPr/>
          </p:nvSpPr>
          <p:spPr>
            <a:xfrm>
              <a:off x="500751" y="632830"/>
              <a:ext cx="3433074" cy="984885"/>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083D65"/>
                  </a:solidFill>
                  <a:effectLst/>
                  <a:uLnTx/>
                  <a:uFillTx/>
                  <a:latin typeface="Segoe UI" panose="020B0502040204020203" pitchFamily="34" charset="0"/>
                  <a:ea typeface="Open Sans" panose="020B0606030504020204" pitchFamily="34" charset="0"/>
                  <a:cs typeface="Segoe UI" panose="020B0502040204020203" pitchFamily="34" charset="0"/>
                </a:rPr>
                <a:t>LET US DO YOUR</a:t>
              </a:r>
              <a:r>
                <a:rPr kumimoji="0" lang="id-ID" sz="3200" b="1" i="0" u="none" strike="noStrike" kern="1200" cap="none" spc="0" normalizeH="0" baseline="0" noProof="0" dirty="0">
                  <a:ln>
                    <a:noFill/>
                  </a:ln>
                  <a:solidFill>
                    <a:srgbClr val="083D65"/>
                  </a:solidFill>
                  <a:effectLst/>
                  <a:uLnTx/>
                  <a:uFillTx/>
                  <a:latin typeface="Segoe UI" panose="020B0502040204020203" pitchFamily="34" charset="0"/>
                  <a:ea typeface="Open Sans" panose="020B0606030504020204" pitchFamily="34" charset="0"/>
                  <a:cs typeface="Segoe UI" panose="020B0502040204020203" pitchFamily="34" charset="0"/>
                </a:rPr>
                <a:t> </a:t>
              </a:r>
              <a:r>
                <a:rPr kumimoji="0" lang="en-US" sz="3200" b="1" i="0" u="none" strike="noStrike" kern="1200" cap="none" spc="0" normalizeH="0" baseline="0" noProof="0" dirty="0" smtClean="0">
                  <a:ln>
                    <a:noFill/>
                  </a:ln>
                  <a:solidFill>
                    <a:srgbClr val="083D65"/>
                  </a:solidFill>
                  <a:effectLst/>
                  <a:uLnTx/>
                  <a:uFillTx/>
                  <a:latin typeface="Segoe UI" panose="020B0502040204020203" pitchFamily="34" charset="0"/>
                  <a:ea typeface="Open Sans" panose="020B0606030504020204" pitchFamily="34" charset="0"/>
                  <a:cs typeface="Segoe UI" panose="020B0502040204020203" pitchFamily="34" charset="0"/>
                </a:rPr>
                <a:t>HEATHCARE</a:t>
              </a:r>
              <a:endParaRPr kumimoji="0" lang="en-US" sz="3200" b="1" i="0" u="none" strike="noStrike" kern="1200" cap="none" spc="0" normalizeH="0" baseline="0" noProof="0" dirty="0">
                <a:ln>
                  <a:noFill/>
                </a:ln>
                <a:solidFill>
                  <a:srgbClr val="083D65"/>
                </a:solidFill>
                <a:effectLst/>
                <a:uLnTx/>
                <a:uFillTx/>
                <a:latin typeface="Segoe UI" panose="020B0502040204020203" pitchFamily="34" charset="0"/>
                <a:ea typeface="Open Sans" panose="020B0606030504020204" pitchFamily="34" charset="0"/>
                <a:cs typeface="Segoe UI" panose="020B0502040204020203" pitchFamily="34" charset="0"/>
              </a:endParaRPr>
            </a:p>
          </p:txBody>
        </p:sp>
        <p:grpSp>
          <p:nvGrpSpPr>
            <p:cNvPr id="6" name="Group 32">
              <a:extLst>
                <a:ext uri="{FF2B5EF4-FFF2-40B4-BE49-F238E27FC236}">
                  <a16:creationId xmlns:a16="http://schemas.microsoft.com/office/drawing/2014/main" xmlns="" id="{31FD8C54-4C3F-44EA-9673-BD480EC120A6}"/>
                </a:ext>
              </a:extLst>
            </p:cNvPr>
            <p:cNvGrpSpPr/>
            <p:nvPr/>
          </p:nvGrpSpPr>
          <p:grpSpPr>
            <a:xfrm>
              <a:off x="500751" y="1305921"/>
              <a:ext cx="8537409" cy="4633007"/>
              <a:chOff x="536434" y="1145140"/>
              <a:chExt cx="8537409" cy="4633007"/>
            </a:xfrm>
          </p:grpSpPr>
          <p:grpSp>
            <p:nvGrpSpPr>
              <p:cNvPr id="7" name="Group 2">
                <a:extLst>
                  <a:ext uri="{FF2B5EF4-FFF2-40B4-BE49-F238E27FC236}">
                    <a16:creationId xmlns:a16="http://schemas.microsoft.com/office/drawing/2014/main" xmlns="" id="{5F6FE9F3-136B-4F29-A889-4AAB396D1E1F}"/>
                  </a:ext>
                </a:extLst>
              </p:cNvPr>
              <p:cNvGrpSpPr/>
              <p:nvPr/>
            </p:nvGrpSpPr>
            <p:grpSpPr>
              <a:xfrm>
                <a:off x="4113015" y="1145140"/>
                <a:ext cx="4960828" cy="2747660"/>
                <a:chOff x="4113015" y="1061247"/>
                <a:chExt cx="4960828" cy="2747660"/>
              </a:xfrm>
            </p:grpSpPr>
            <p:grpSp>
              <p:nvGrpSpPr>
                <p:cNvPr id="18" name="Group 68">
                  <a:extLst>
                    <a:ext uri="{FF2B5EF4-FFF2-40B4-BE49-F238E27FC236}">
                      <a16:creationId xmlns:a16="http://schemas.microsoft.com/office/drawing/2014/main" xmlns="" id="{6648EF4C-43CD-4198-B785-FE90BCC4C014}"/>
                    </a:ext>
                  </a:extLst>
                </p:cNvPr>
                <p:cNvGrpSpPr/>
                <p:nvPr/>
              </p:nvGrpSpPr>
              <p:grpSpPr>
                <a:xfrm>
                  <a:off x="4124567" y="3351715"/>
                  <a:ext cx="938980" cy="337401"/>
                  <a:chOff x="2127064" y="2513891"/>
                  <a:chExt cx="530030" cy="190453"/>
                </a:xfrm>
              </p:grpSpPr>
              <p:sp>
                <p:nvSpPr>
                  <p:cNvPr id="66" name="Rectangle: Top Corners Rounded 65">
                    <a:extLst>
                      <a:ext uri="{FF2B5EF4-FFF2-40B4-BE49-F238E27FC236}">
                        <a16:creationId xmlns:a16="http://schemas.microsoft.com/office/drawing/2014/main" xmlns="" id="{937A599E-1C3F-49D9-8D7B-8EAE63CCB712}"/>
                      </a:ext>
                    </a:extLst>
                  </p:cNvPr>
                  <p:cNvSpPr/>
                  <p:nvPr/>
                </p:nvSpPr>
                <p:spPr>
                  <a:xfrm rot="5400000">
                    <a:off x="2296852" y="2344103"/>
                    <a:ext cx="190453" cy="530030"/>
                  </a:xfrm>
                  <a:prstGeom prst="round2SameRect">
                    <a:avLst>
                      <a:gd name="adj1" fmla="val 46104"/>
                      <a:gd name="adj2" fmla="val 0"/>
                    </a:avLst>
                  </a:prstGeom>
                  <a:solidFill>
                    <a:srgbClr val="083D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7" name="TextBox 66">
                    <a:extLst>
                      <a:ext uri="{FF2B5EF4-FFF2-40B4-BE49-F238E27FC236}">
                        <a16:creationId xmlns:a16="http://schemas.microsoft.com/office/drawing/2014/main" xmlns="" id="{6831C2E5-3D29-449F-BA5C-32EFE486EF15}"/>
                      </a:ext>
                    </a:extLst>
                  </p:cNvPr>
                  <p:cNvSpPr txBox="1"/>
                  <p:nvPr/>
                </p:nvSpPr>
                <p:spPr>
                  <a:xfrm>
                    <a:off x="2185700" y="2543043"/>
                    <a:ext cx="434524" cy="13898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smtClean="0">
                        <a:solidFill>
                          <a:prstClr val="white"/>
                        </a:solidFill>
                        <a:latin typeface="Calibri" panose="020F0502020204030204"/>
                      </a:rPr>
                      <a:t>10% off</a:t>
                    </a:r>
                    <a:endParaRPr kumimoji="0" lang="en-US" sz="16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19" name="Group 70">
                  <a:extLst>
                    <a:ext uri="{FF2B5EF4-FFF2-40B4-BE49-F238E27FC236}">
                      <a16:creationId xmlns:a16="http://schemas.microsoft.com/office/drawing/2014/main" xmlns="" id="{8CC0C473-AA14-4231-9540-A8C8ED2E9DBA}"/>
                    </a:ext>
                  </a:extLst>
                </p:cNvPr>
                <p:cNvGrpSpPr/>
                <p:nvPr/>
              </p:nvGrpSpPr>
              <p:grpSpPr>
                <a:xfrm>
                  <a:off x="4113015" y="1061248"/>
                  <a:ext cx="1031810" cy="286259"/>
                  <a:chOff x="4298082" y="1214613"/>
                  <a:chExt cx="454893" cy="161585"/>
                </a:xfrm>
              </p:grpSpPr>
              <p:sp>
                <p:nvSpPr>
                  <p:cNvPr id="72" name="Rectangle: Top Corners Rounded 71">
                    <a:extLst>
                      <a:ext uri="{FF2B5EF4-FFF2-40B4-BE49-F238E27FC236}">
                        <a16:creationId xmlns:a16="http://schemas.microsoft.com/office/drawing/2014/main" xmlns="" id="{F9F599E6-86AE-4B41-BC36-8002888C50B5}"/>
                      </a:ext>
                    </a:extLst>
                  </p:cNvPr>
                  <p:cNvSpPr/>
                  <p:nvPr/>
                </p:nvSpPr>
                <p:spPr>
                  <a:xfrm rot="5400000">
                    <a:off x="4444736" y="1067959"/>
                    <a:ext cx="161585" cy="454893"/>
                  </a:xfrm>
                  <a:prstGeom prst="round2SameRect">
                    <a:avLst>
                      <a:gd name="adj1" fmla="val 50000"/>
                      <a:gd name="adj2" fmla="val 0"/>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3" name="TextBox 72">
                    <a:extLst>
                      <a:ext uri="{FF2B5EF4-FFF2-40B4-BE49-F238E27FC236}">
                        <a16:creationId xmlns:a16="http://schemas.microsoft.com/office/drawing/2014/main" xmlns="" id="{E1332D08-1F40-4CC7-8BCA-68D3DC5E6DB8}"/>
                      </a:ext>
                    </a:extLst>
                  </p:cNvPr>
                  <p:cNvSpPr txBox="1"/>
                  <p:nvPr/>
                </p:nvSpPr>
                <p:spPr>
                  <a:xfrm>
                    <a:off x="4348971" y="1214614"/>
                    <a:ext cx="354791" cy="13898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smtClean="0">
                        <a:solidFill>
                          <a:prstClr val="white"/>
                        </a:solidFill>
                        <a:latin typeface="Calibri" panose="020F0502020204030204"/>
                      </a:rPr>
                      <a:t>15% Off</a:t>
                    </a:r>
                    <a:endParaRPr kumimoji="0" lang="id-ID" sz="16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3" name="Group 73">
                  <a:extLst>
                    <a:ext uri="{FF2B5EF4-FFF2-40B4-BE49-F238E27FC236}">
                      <a16:creationId xmlns:a16="http://schemas.microsoft.com/office/drawing/2014/main" xmlns="" id="{AFCE1AAA-A2FB-4541-9212-AB9ECB76A884}"/>
                    </a:ext>
                  </a:extLst>
                </p:cNvPr>
                <p:cNvGrpSpPr/>
                <p:nvPr/>
              </p:nvGrpSpPr>
              <p:grpSpPr>
                <a:xfrm>
                  <a:off x="7959815" y="3469273"/>
                  <a:ext cx="1114028" cy="339634"/>
                  <a:chOff x="4291961" y="1231522"/>
                  <a:chExt cx="628840" cy="191714"/>
                </a:xfrm>
              </p:grpSpPr>
              <p:sp>
                <p:nvSpPr>
                  <p:cNvPr id="75" name="Rectangle: Top Corners Rounded 74">
                    <a:extLst>
                      <a:ext uri="{FF2B5EF4-FFF2-40B4-BE49-F238E27FC236}">
                        <a16:creationId xmlns:a16="http://schemas.microsoft.com/office/drawing/2014/main" xmlns="" id="{D996E70A-86BD-46A8-899B-A55834A42F2F}"/>
                      </a:ext>
                    </a:extLst>
                  </p:cNvPr>
                  <p:cNvSpPr/>
                  <p:nvPr/>
                </p:nvSpPr>
                <p:spPr>
                  <a:xfrm rot="5400000">
                    <a:off x="4510524" y="1012959"/>
                    <a:ext cx="191714" cy="628840"/>
                  </a:xfrm>
                  <a:prstGeom prst="round2SameRect">
                    <a:avLst>
                      <a:gd name="adj1" fmla="val 50000"/>
                      <a:gd name="adj2" fmla="val 0"/>
                    </a:avLst>
                  </a:prstGeom>
                  <a:solidFill>
                    <a:srgbClr val="083D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6" name="TextBox 75">
                    <a:extLst>
                      <a:ext uri="{FF2B5EF4-FFF2-40B4-BE49-F238E27FC236}">
                        <a16:creationId xmlns:a16="http://schemas.microsoft.com/office/drawing/2014/main" xmlns="" id="{9879E702-100F-49F1-9D79-29CAA7D06576}"/>
                      </a:ext>
                    </a:extLst>
                  </p:cNvPr>
                  <p:cNvSpPr txBox="1"/>
                  <p:nvPr/>
                </p:nvSpPr>
                <p:spPr>
                  <a:xfrm>
                    <a:off x="4367693" y="1246272"/>
                    <a:ext cx="538360" cy="13898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prstClr val="white"/>
                        </a:solidFill>
                        <a:effectLst/>
                        <a:uLnTx/>
                        <a:uFillTx/>
                        <a:latin typeface="Calibri" panose="020F0502020204030204"/>
                        <a:ea typeface="+mn-ea"/>
                        <a:cs typeface="+mn-cs"/>
                      </a:rPr>
                      <a:t>20%  off</a:t>
                    </a:r>
                    <a:endParaRPr kumimoji="0" lang="en-US" sz="16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4" name="Group 76">
                  <a:extLst>
                    <a:ext uri="{FF2B5EF4-FFF2-40B4-BE49-F238E27FC236}">
                      <a16:creationId xmlns:a16="http://schemas.microsoft.com/office/drawing/2014/main" xmlns="" id="{9BDD2E8E-80FE-4EF1-A6EA-68EEB6E069F7}"/>
                    </a:ext>
                  </a:extLst>
                </p:cNvPr>
                <p:cNvGrpSpPr/>
                <p:nvPr/>
              </p:nvGrpSpPr>
              <p:grpSpPr>
                <a:xfrm>
                  <a:off x="7981799" y="1061247"/>
                  <a:ext cx="1031810" cy="286259"/>
                  <a:chOff x="6003709" y="-127741"/>
                  <a:chExt cx="454893" cy="161585"/>
                </a:xfrm>
              </p:grpSpPr>
              <p:sp>
                <p:nvSpPr>
                  <p:cNvPr id="78" name="Rectangle: Top Corners Rounded 77">
                    <a:extLst>
                      <a:ext uri="{FF2B5EF4-FFF2-40B4-BE49-F238E27FC236}">
                        <a16:creationId xmlns:a16="http://schemas.microsoft.com/office/drawing/2014/main" xmlns="" id="{9D683C2B-0854-4DB1-BB80-EFBFAF984346}"/>
                      </a:ext>
                    </a:extLst>
                  </p:cNvPr>
                  <p:cNvSpPr/>
                  <p:nvPr/>
                </p:nvSpPr>
                <p:spPr>
                  <a:xfrm rot="5400000">
                    <a:off x="6150363" y="-274395"/>
                    <a:ext cx="161585" cy="454893"/>
                  </a:xfrm>
                  <a:prstGeom prst="round2SameRect">
                    <a:avLst>
                      <a:gd name="adj1" fmla="val 50000"/>
                      <a:gd name="adj2" fmla="val 0"/>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9" name="TextBox 78">
                    <a:extLst>
                      <a:ext uri="{FF2B5EF4-FFF2-40B4-BE49-F238E27FC236}">
                        <a16:creationId xmlns:a16="http://schemas.microsoft.com/office/drawing/2014/main" xmlns="" id="{7CDEE80E-DD26-44BB-AFC3-1DB8F5430D75}"/>
                      </a:ext>
                    </a:extLst>
                  </p:cNvPr>
                  <p:cNvSpPr txBox="1"/>
                  <p:nvPr/>
                </p:nvSpPr>
                <p:spPr>
                  <a:xfrm>
                    <a:off x="6054598" y="-123378"/>
                    <a:ext cx="354791" cy="13898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prstClr val="white"/>
                        </a:solidFill>
                        <a:effectLst/>
                        <a:uLnTx/>
                        <a:uFillTx/>
                        <a:latin typeface="Calibri" panose="020F0502020204030204"/>
                        <a:ea typeface="+mn-ea"/>
                        <a:cs typeface="+mn-cs"/>
                      </a:rPr>
                      <a:t>10%</a:t>
                    </a:r>
                    <a:r>
                      <a:rPr kumimoji="0" lang="en-US" sz="1600" b="1" i="0" u="none" strike="noStrike" kern="1200" cap="none" spc="0" normalizeH="0" noProof="0" dirty="0" smtClean="0">
                        <a:ln>
                          <a:noFill/>
                        </a:ln>
                        <a:solidFill>
                          <a:prstClr val="white"/>
                        </a:solidFill>
                        <a:effectLst/>
                        <a:uLnTx/>
                        <a:uFillTx/>
                        <a:latin typeface="Calibri" panose="020F0502020204030204"/>
                        <a:ea typeface="+mn-ea"/>
                        <a:cs typeface="+mn-cs"/>
                      </a:rPr>
                      <a:t> OFF</a:t>
                    </a:r>
                    <a:endParaRPr kumimoji="0" lang="en-US" sz="16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grpSp>
            <p:nvGrpSpPr>
              <p:cNvPr id="25" name="Group 4">
                <a:extLst>
                  <a:ext uri="{FF2B5EF4-FFF2-40B4-BE49-F238E27FC236}">
                    <a16:creationId xmlns:a16="http://schemas.microsoft.com/office/drawing/2014/main" xmlns="" id="{4F978E2A-B2C5-420B-945F-A53B8B5E9206}"/>
                  </a:ext>
                </a:extLst>
              </p:cNvPr>
              <p:cNvGrpSpPr/>
              <p:nvPr/>
            </p:nvGrpSpPr>
            <p:grpSpPr>
              <a:xfrm>
                <a:off x="543826" y="1742165"/>
                <a:ext cx="1818153" cy="576263"/>
                <a:chOff x="617538" y="1927225"/>
                <a:chExt cx="1818153" cy="576263"/>
              </a:xfrm>
            </p:grpSpPr>
            <p:grpSp>
              <p:nvGrpSpPr>
                <p:cNvPr id="26" name="Group 5">
                  <a:extLst>
                    <a:ext uri="{FF2B5EF4-FFF2-40B4-BE49-F238E27FC236}">
                      <a16:creationId xmlns:a16="http://schemas.microsoft.com/office/drawing/2014/main" xmlns="" id="{1DCE930A-08F2-4BA3-86B8-09331FBF8E51}"/>
                    </a:ext>
                  </a:extLst>
                </p:cNvPr>
                <p:cNvGrpSpPr/>
                <p:nvPr/>
              </p:nvGrpSpPr>
              <p:grpSpPr>
                <a:xfrm>
                  <a:off x="1385353" y="1985477"/>
                  <a:ext cx="1050338" cy="459757"/>
                  <a:chOff x="1302338" y="1896979"/>
                  <a:chExt cx="1050338" cy="459757"/>
                </a:xfrm>
              </p:grpSpPr>
              <p:sp>
                <p:nvSpPr>
                  <p:cNvPr id="16" name="Rectangle 15">
                    <a:extLst>
                      <a:ext uri="{FF2B5EF4-FFF2-40B4-BE49-F238E27FC236}">
                        <a16:creationId xmlns:a16="http://schemas.microsoft.com/office/drawing/2014/main" xmlns="" id="{5BC30E7C-5C96-4416-A4EC-46663B83EDE4}"/>
                      </a:ext>
                    </a:extLst>
                  </p:cNvPr>
                  <p:cNvSpPr/>
                  <p:nvPr/>
                </p:nvSpPr>
                <p:spPr>
                  <a:xfrm>
                    <a:off x="1302338" y="1896979"/>
                    <a:ext cx="1050338" cy="276999"/>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83D65"/>
                        </a:solidFill>
                        <a:effectLst/>
                        <a:uLnTx/>
                        <a:uFillTx/>
                        <a:latin typeface="Segoe UI" panose="020B0502040204020203" pitchFamily="34" charset="0"/>
                        <a:ea typeface="Open Sans" panose="020B0606030504020204" pitchFamily="34" charset="0"/>
                        <a:cs typeface="Segoe UI" panose="020B0502040204020203" pitchFamily="34" charset="0"/>
                      </a:rPr>
                      <a:t>24 HOUR</a:t>
                    </a:r>
                  </a:p>
                </p:txBody>
              </p:sp>
              <p:sp>
                <p:nvSpPr>
                  <p:cNvPr id="17" name="Rectangle 16">
                    <a:extLst>
                      <a:ext uri="{FF2B5EF4-FFF2-40B4-BE49-F238E27FC236}">
                        <a16:creationId xmlns:a16="http://schemas.microsoft.com/office/drawing/2014/main" xmlns="" id="{FFB2F49C-CAAC-49C0-9DAB-BA185649FBDC}"/>
                      </a:ext>
                    </a:extLst>
                  </p:cNvPr>
                  <p:cNvSpPr/>
                  <p:nvPr/>
                </p:nvSpPr>
                <p:spPr>
                  <a:xfrm>
                    <a:off x="1302338" y="2187459"/>
                    <a:ext cx="1050338" cy="169277"/>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083D65"/>
                        </a:solidFill>
                        <a:effectLst/>
                        <a:uLnTx/>
                        <a:uFillTx/>
                        <a:latin typeface="Segoe UI" panose="020B0502040204020203" pitchFamily="34" charset="0"/>
                        <a:ea typeface="Open Sans" panose="020B0606030504020204" pitchFamily="34" charset="0"/>
                        <a:cs typeface="Segoe UI" panose="020B0502040204020203" pitchFamily="34" charset="0"/>
                      </a:rPr>
                      <a:t>TURN AROUND</a:t>
                    </a:r>
                  </a:p>
                </p:txBody>
              </p:sp>
            </p:grpSp>
            <p:grpSp>
              <p:nvGrpSpPr>
                <p:cNvPr id="27" name="Group 6">
                  <a:extLst>
                    <a:ext uri="{FF2B5EF4-FFF2-40B4-BE49-F238E27FC236}">
                      <a16:creationId xmlns:a16="http://schemas.microsoft.com/office/drawing/2014/main" xmlns="" id="{673B93D2-B665-4D4B-BEDB-506562677629}"/>
                    </a:ext>
                  </a:extLst>
                </p:cNvPr>
                <p:cNvGrpSpPr/>
                <p:nvPr/>
              </p:nvGrpSpPr>
              <p:grpSpPr>
                <a:xfrm>
                  <a:off x="617538" y="1927225"/>
                  <a:ext cx="577851" cy="576263"/>
                  <a:chOff x="617538" y="1927225"/>
                  <a:chExt cx="577851" cy="576263"/>
                </a:xfrm>
              </p:grpSpPr>
              <p:sp>
                <p:nvSpPr>
                  <p:cNvPr id="8" name="Oval 20">
                    <a:extLst>
                      <a:ext uri="{FF2B5EF4-FFF2-40B4-BE49-F238E27FC236}">
                        <a16:creationId xmlns:a16="http://schemas.microsoft.com/office/drawing/2014/main" xmlns="" id="{0A4D9DDB-2A97-4029-B998-D7B68279E0B5}"/>
                      </a:ext>
                    </a:extLst>
                  </p:cNvPr>
                  <p:cNvSpPr>
                    <a:spLocks noChangeArrowheads="1"/>
                  </p:cNvSpPr>
                  <p:nvPr/>
                </p:nvSpPr>
                <p:spPr bwMode="auto">
                  <a:xfrm>
                    <a:off x="617538" y="1927225"/>
                    <a:ext cx="577850" cy="576263"/>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Freeform 21">
                    <a:extLst>
                      <a:ext uri="{FF2B5EF4-FFF2-40B4-BE49-F238E27FC236}">
                        <a16:creationId xmlns:a16="http://schemas.microsoft.com/office/drawing/2014/main" xmlns="" id="{E819C346-A84C-409C-8019-90061AFEE009}"/>
                      </a:ext>
                    </a:extLst>
                  </p:cNvPr>
                  <p:cNvSpPr>
                    <a:spLocks/>
                  </p:cNvSpPr>
                  <p:nvPr/>
                </p:nvSpPr>
                <p:spPr bwMode="auto">
                  <a:xfrm>
                    <a:off x="720726" y="1943100"/>
                    <a:ext cx="474663" cy="560388"/>
                  </a:xfrm>
                  <a:custGeom>
                    <a:avLst/>
                    <a:gdLst>
                      <a:gd name="T0" fmla="*/ 469 w 469"/>
                      <a:gd name="T1" fmla="*/ 270 h 555"/>
                      <a:gd name="T2" fmla="*/ 183 w 469"/>
                      <a:gd name="T3" fmla="*/ 555 h 555"/>
                      <a:gd name="T4" fmla="*/ 0 w 469"/>
                      <a:gd name="T5" fmla="*/ 489 h 555"/>
                      <a:gd name="T6" fmla="*/ 93 w 469"/>
                      <a:gd name="T7" fmla="*/ 505 h 555"/>
                      <a:gd name="T8" fmla="*/ 378 w 469"/>
                      <a:gd name="T9" fmla="*/ 219 h 555"/>
                      <a:gd name="T10" fmla="*/ 276 w 469"/>
                      <a:gd name="T11" fmla="*/ 0 h 555"/>
                      <a:gd name="T12" fmla="*/ 469 w 469"/>
                      <a:gd name="T13" fmla="*/ 270 h 555"/>
                    </a:gdLst>
                    <a:ahLst/>
                    <a:cxnLst>
                      <a:cxn ang="0">
                        <a:pos x="T0" y="T1"/>
                      </a:cxn>
                      <a:cxn ang="0">
                        <a:pos x="T2" y="T3"/>
                      </a:cxn>
                      <a:cxn ang="0">
                        <a:pos x="T4" y="T5"/>
                      </a:cxn>
                      <a:cxn ang="0">
                        <a:pos x="T6" y="T7"/>
                      </a:cxn>
                      <a:cxn ang="0">
                        <a:pos x="T8" y="T9"/>
                      </a:cxn>
                      <a:cxn ang="0">
                        <a:pos x="T10" y="T11"/>
                      </a:cxn>
                      <a:cxn ang="0">
                        <a:pos x="T12" y="T13"/>
                      </a:cxn>
                    </a:cxnLst>
                    <a:rect l="0" t="0" r="r" b="b"/>
                    <a:pathLst>
                      <a:path w="469" h="555">
                        <a:moveTo>
                          <a:pt x="469" y="270"/>
                        </a:moveTo>
                        <a:cubicBezTo>
                          <a:pt x="469" y="428"/>
                          <a:pt x="341" y="555"/>
                          <a:pt x="183" y="555"/>
                        </a:cubicBezTo>
                        <a:cubicBezTo>
                          <a:pt x="114" y="555"/>
                          <a:pt x="50" y="531"/>
                          <a:pt x="0" y="489"/>
                        </a:cubicBezTo>
                        <a:cubicBezTo>
                          <a:pt x="29" y="499"/>
                          <a:pt x="61" y="505"/>
                          <a:pt x="93" y="505"/>
                        </a:cubicBezTo>
                        <a:cubicBezTo>
                          <a:pt x="251" y="505"/>
                          <a:pt x="378" y="377"/>
                          <a:pt x="378" y="219"/>
                        </a:cubicBezTo>
                        <a:cubicBezTo>
                          <a:pt x="378" y="131"/>
                          <a:pt x="339" y="53"/>
                          <a:pt x="276" y="0"/>
                        </a:cubicBezTo>
                        <a:cubicBezTo>
                          <a:pt x="388" y="39"/>
                          <a:pt x="469" y="145"/>
                          <a:pt x="469" y="270"/>
                        </a:cubicBezTo>
                        <a:close/>
                      </a:path>
                    </a:pathLst>
                  </a:custGeom>
                  <a:solidFill>
                    <a:srgbClr val="D1E3ED"/>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 name="Oval 22">
                    <a:extLst>
                      <a:ext uri="{FF2B5EF4-FFF2-40B4-BE49-F238E27FC236}">
                        <a16:creationId xmlns:a16="http://schemas.microsoft.com/office/drawing/2014/main" xmlns="" id="{191C88F5-CC9B-4459-9A9D-DAA16113D6D5}"/>
                      </a:ext>
                    </a:extLst>
                  </p:cNvPr>
                  <p:cNvSpPr>
                    <a:spLocks noChangeArrowheads="1"/>
                  </p:cNvSpPr>
                  <p:nvPr/>
                </p:nvSpPr>
                <p:spPr bwMode="auto">
                  <a:xfrm>
                    <a:off x="617538" y="1927225"/>
                    <a:ext cx="577850" cy="576263"/>
                  </a:xfrm>
                  <a:prstGeom prst="ellipse">
                    <a:avLst/>
                  </a:prstGeom>
                  <a:noFill/>
                  <a:ln w="25400" cap="rnd">
                    <a:solidFill>
                      <a:srgbClr val="7AC2F9"/>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Freeform 23">
                    <a:extLst>
                      <a:ext uri="{FF2B5EF4-FFF2-40B4-BE49-F238E27FC236}">
                        <a16:creationId xmlns:a16="http://schemas.microsoft.com/office/drawing/2014/main" xmlns="" id="{0F8EAC3E-FE6B-4AC8-B472-C5E43CE9FEFF}"/>
                      </a:ext>
                    </a:extLst>
                  </p:cNvPr>
                  <p:cNvSpPr>
                    <a:spLocks/>
                  </p:cNvSpPr>
                  <p:nvPr/>
                </p:nvSpPr>
                <p:spPr bwMode="auto">
                  <a:xfrm>
                    <a:off x="773113" y="2081213"/>
                    <a:ext cx="261938" cy="268288"/>
                  </a:xfrm>
                  <a:custGeom>
                    <a:avLst/>
                    <a:gdLst>
                      <a:gd name="T0" fmla="*/ 260 w 260"/>
                      <a:gd name="T1" fmla="*/ 168 h 266"/>
                      <a:gd name="T2" fmla="*/ 132 w 260"/>
                      <a:gd name="T3" fmla="*/ 266 h 266"/>
                      <a:gd name="T4" fmla="*/ 0 w 260"/>
                      <a:gd name="T5" fmla="*/ 133 h 266"/>
                      <a:gd name="T6" fmla="*/ 132 w 260"/>
                      <a:gd name="T7" fmla="*/ 0 h 266"/>
                      <a:gd name="T8" fmla="*/ 206 w 260"/>
                      <a:gd name="T9" fmla="*/ 23 h 266"/>
                    </a:gdLst>
                    <a:ahLst/>
                    <a:cxnLst>
                      <a:cxn ang="0">
                        <a:pos x="T0" y="T1"/>
                      </a:cxn>
                      <a:cxn ang="0">
                        <a:pos x="T2" y="T3"/>
                      </a:cxn>
                      <a:cxn ang="0">
                        <a:pos x="T4" y="T5"/>
                      </a:cxn>
                      <a:cxn ang="0">
                        <a:pos x="T6" y="T7"/>
                      </a:cxn>
                      <a:cxn ang="0">
                        <a:pos x="T8" y="T9"/>
                      </a:cxn>
                    </a:cxnLst>
                    <a:rect l="0" t="0" r="r" b="b"/>
                    <a:pathLst>
                      <a:path w="260" h="266">
                        <a:moveTo>
                          <a:pt x="260" y="168"/>
                        </a:moveTo>
                        <a:cubicBezTo>
                          <a:pt x="245" y="224"/>
                          <a:pt x="193" y="266"/>
                          <a:pt x="132" y="266"/>
                        </a:cubicBezTo>
                        <a:cubicBezTo>
                          <a:pt x="59" y="266"/>
                          <a:pt x="0" y="206"/>
                          <a:pt x="0" y="133"/>
                        </a:cubicBezTo>
                        <a:cubicBezTo>
                          <a:pt x="0" y="60"/>
                          <a:pt x="59" y="0"/>
                          <a:pt x="132" y="0"/>
                        </a:cubicBezTo>
                        <a:cubicBezTo>
                          <a:pt x="160" y="0"/>
                          <a:pt x="185" y="9"/>
                          <a:pt x="206" y="23"/>
                        </a:cubicBezTo>
                      </a:path>
                    </a:pathLst>
                  </a:custGeom>
                  <a:noFill/>
                  <a:ln w="25400" cap="rnd">
                    <a:solidFill>
                      <a:srgbClr val="7AC2F9"/>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 name="Line 24">
                    <a:extLst>
                      <a:ext uri="{FF2B5EF4-FFF2-40B4-BE49-F238E27FC236}">
                        <a16:creationId xmlns:a16="http://schemas.microsoft.com/office/drawing/2014/main" xmlns="" id="{CDB9360A-BA30-48B9-B671-2A36CE4D3A22}"/>
                      </a:ext>
                    </a:extLst>
                  </p:cNvPr>
                  <p:cNvSpPr>
                    <a:spLocks noChangeShapeType="1"/>
                  </p:cNvSpPr>
                  <p:nvPr/>
                </p:nvSpPr>
                <p:spPr bwMode="auto">
                  <a:xfrm flipV="1">
                    <a:off x="906463" y="2124075"/>
                    <a:ext cx="139700" cy="92075"/>
                  </a:xfrm>
                  <a:prstGeom prst="line">
                    <a:avLst/>
                  </a:prstGeom>
                  <a:noFill/>
                  <a:ln w="25400" cap="rnd">
                    <a:solidFill>
                      <a:srgbClr val="7AC2F9"/>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 name="Line 25">
                    <a:extLst>
                      <a:ext uri="{FF2B5EF4-FFF2-40B4-BE49-F238E27FC236}">
                        <a16:creationId xmlns:a16="http://schemas.microsoft.com/office/drawing/2014/main" xmlns="" id="{416E22B5-F4DA-4B32-AF90-F591A9A60A83}"/>
                      </a:ext>
                    </a:extLst>
                  </p:cNvPr>
                  <p:cNvSpPr>
                    <a:spLocks noChangeShapeType="1"/>
                  </p:cNvSpPr>
                  <p:nvPr/>
                </p:nvSpPr>
                <p:spPr bwMode="auto">
                  <a:xfrm>
                    <a:off x="906463" y="2216150"/>
                    <a:ext cx="166688" cy="0"/>
                  </a:xfrm>
                  <a:prstGeom prst="line">
                    <a:avLst/>
                  </a:prstGeom>
                  <a:noFill/>
                  <a:ln w="25400" cap="rnd">
                    <a:solidFill>
                      <a:srgbClr val="7AC2F9"/>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 name="Line 26">
                    <a:extLst>
                      <a:ext uri="{FF2B5EF4-FFF2-40B4-BE49-F238E27FC236}">
                        <a16:creationId xmlns:a16="http://schemas.microsoft.com/office/drawing/2014/main" xmlns="" id="{D2C41497-3ADA-4AA9-8324-900E2841F178}"/>
                      </a:ext>
                    </a:extLst>
                  </p:cNvPr>
                  <p:cNvSpPr>
                    <a:spLocks noChangeShapeType="1"/>
                  </p:cNvSpPr>
                  <p:nvPr/>
                </p:nvSpPr>
                <p:spPr bwMode="auto">
                  <a:xfrm flipV="1">
                    <a:off x="925513" y="2105025"/>
                    <a:ext cx="55563" cy="19050"/>
                  </a:xfrm>
                  <a:prstGeom prst="line">
                    <a:avLst/>
                  </a:prstGeom>
                  <a:noFill/>
                  <a:ln w="25400" cap="rnd">
                    <a:solidFill>
                      <a:srgbClr val="7AC2F9"/>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5" name="Line 27">
                    <a:extLst>
                      <a:ext uri="{FF2B5EF4-FFF2-40B4-BE49-F238E27FC236}">
                        <a16:creationId xmlns:a16="http://schemas.microsoft.com/office/drawing/2014/main" xmlns="" id="{A93E1BB8-C8C5-4EF8-B846-6D5E1A1BC35F}"/>
                      </a:ext>
                    </a:extLst>
                  </p:cNvPr>
                  <p:cNvSpPr>
                    <a:spLocks noChangeShapeType="1"/>
                  </p:cNvSpPr>
                  <p:nvPr/>
                </p:nvSpPr>
                <p:spPr bwMode="auto">
                  <a:xfrm flipH="1" flipV="1">
                    <a:off x="962026" y="2049463"/>
                    <a:ext cx="19050" cy="55563"/>
                  </a:xfrm>
                  <a:prstGeom prst="line">
                    <a:avLst/>
                  </a:prstGeom>
                  <a:noFill/>
                  <a:ln w="25400" cap="rnd">
                    <a:solidFill>
                      <a:srgbClr val="7AC2F9"/>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grpSp>
            <p:nvGrpSpPr>
              <p:cNvPr id="28" name="Group 17">
                <a:extLst>
                  <a:ext uri="{FF2B5EF4-FFF2-40B4-BE49-F238E27FC236}">
                    <a16:creationId xmlns:a16="http://schemas.microsoft.com/office/drawing/2014/main" xmlns="" id="{C89C1108-D823-4A25-B6E8-ADDAAB804C68}"/>
                  </a:ext>
                </a:extLst>
              </p:cNvPr>
              <p:cNvGrpSpPr/>
              <p:nvPr/>
            </p:nvGrpSpPr>
            <p:grpSpPr>
              <a:xfrm>
                <a:off x="543826" y="2482080"/>
                <a:ext cx="1822302" cy="701772"/>
                <a:chOff x="613389" y="2657566"/>
                <a:chExt cx="1822302" cy="701772"/>
              </a:xfrm>
            </p:grpSpPr>
            <p:grpSp>
              <p:nvGrpSpPr>
                <p:cNvPr id="29" name="Group 18">
                  <a:extLst>
                    <a:ext uri="{FF2B5EF4-FFF2-40B4-BE49-F238E27FC236}">
                      <a16:creationId xmlns:a16="http://schemas.microsoft.com/office/drawing/2014/main" xmlns="" id="{57233790-1B6D-4875-B97A-E9994CC2D151}"/>
                    </a:ext>
                  </a:extLst>
                </p:cNvPr>
                <p:cNvGrpSpPr/>
                <p:nvPr/>
              </p:nvGrpSpPr>
              <p:grpSpPr>
                <a:xfrm>
                  <a:off x="1385353" y="2730304"/>
                  <a:ext cx="1050338" cy="629034"/>
                  <a:chOff x="1302338" y="1896979"/>
                  <a:chExt cx="1050338" cy="629034"/>
                </a:xfrm>
              </p:grpSpPr>
              <p:sp>
                <p:nvSpPr>
                  <p:cNvPr id="21" name="Rectangle 20">
                    <a:extLst>
                      <a:ext uri="{FF2B5EF4-FFF2-40B4-BE49-F238E27FC236}">
                        <a16:creationId xmlns:a16="http://schemas.microsoft.com/office/drawing/2014/main" xmlns="" id="{24A8F3DC-D1FA-49B5-AE50-458D87DB47F2}"/>
                      </a:ext>
                    </a:extLst>
                  </p:cNvPr>
                  <p:cNvSpPr/>
                  <p:nvPr/>
                </p:nvSpPr>
                <p:spPr>
                  <a:xfrm>
                    <a:off x="1302338" y="1896979"/>
                    <a:ext cx="1050338" cy="276999"/>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83D65"/>
                        </a:solidFill>
                        <a:effectLst/>
                        <a:uLnTx/>
                        <a:uFillTx/>
                        <a:latin typeface="Segoe UI" panose="020B0502040204020203" pitchFamily="34" charset="0"/>
                        <a:ea typeface="Open Sans" panose="020B0606030504020204" pitchFamily="34" charset="0"/>
                        <a:cs typeface="Segoe UI" panose="020B0502040204020203" pitchFamily="34" charset="0"/>
                      </a:rPr>
                      <a:t>From $10 </a:t>
                    </a:r>
                  </a:p>
                </p:txBody>
              </p:sp>
              <p:sp>
                <p:nvSpPr>
                  <p:cNvPr id="22" name="Rectangle 21">
                    <a:extLst>
                      <a:ext uri="{FF2B5EF4-FFF2-40B4-BE49-F238E27FC236}">
                        <a16:creationId xmlns:a16="http://schemas.microsoft.com/office/drawing/2014/main" xmlns="" id="{750E0D5B-32E7-45B7-8417-3D2C7694985A}"/>
                      </a:ext>
                    </a:extLst>
                  </p:cNvPr>
                  <p:cNvSpPr/>
                  <p:nvPr/>
                </p:nvSpPr>
                <p:spPr>
                  <a:xfrm>
                    <a:off x="1302338" y="2187459"/>
                    <a:ext cx="1050338" cy="338554"/>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083D65"/>
                        </a:solidFill>
                        <a:effectLst/>
                        <a:uLnTx/>
                        <a:uFillTx/>
                        <a:latin typeface="Segoe UI" panose="020B0502040204020203" pitchFamily="34" charset="0"/>
                        <a:ea typeface="Open Sans" panose="020B0606030504020204" pitchFamily="34" charset="0"/>
                        <a:cs typeface="Segoe UI" panose="020B0502040204020203" pitchFamily="34" charset="0"/>
                      </a:rPr>
                      <a:t>PER </a:t>
                    </a:r>
                    <a:r>
                      <a:rPr kumimoji="0" lang="en-US" sz="1100" b="1" i="0" u="none" strike="noStrike" kern="1200" cap="none" spc="0" normalizeH="0" baseline="0" noProof="0" dirty="0" smtClean="0">
                        <a:ln>
                          <a:noFill/>
                        </a:ln>
                        <a:solidFill>
                          <a:srgbClr val="083D65"/>
                        </a:solidFill>
                        <a:effectLst/>
                        <a:uLnTx/>
                        <a:uFillTx/>
                        <a:latin typeface="Segoe UI" panose="020B0502040204020203" pitchFamily="34" charset="0"/>
                        <a:ea typeface="Open Sans" panose="020B0606030504020204" pitchFamily="34" charset="0"/>
                        <a:cs typeface="Segoe UI" panose="020B0502040204020203" pitchFamily="34" charset="0"/>
                      </a:rPr>
                      <a:t>PRODUCT</a:t>
                    </a:r>
                    <a:r>
                      <a:rPr kumimoji="0" lang="en-US" sz="1100" b="1" i="0" u="none" strike="noStrike" kern="1200" cap="none" spc="0" normalizeH="0" noProof="0" dirty="0" smtClean="0">
                        <a:ln>
                          <a:noFill/>
                        </a:ln>
                        <a:solidFill>
                          <a:srgbClr val="083D65"/>
                        </a:solidFill>
                        <a:effectLst/>
                        <a:uLnTx/>
                        <a:uFillTx/>
                        <a:latin typeface="Segoe UI" panose="020B0502040204020203" pitchFamily="34" charset="0"/>
                        <a:ea typeface="Open Sans" panose="020B0606030504020204" pitchFamily="34" charset="0"/>
                        <a:cs typeface="Segoe UI" panose="020B0502040204020203" pitchFamily="34" charset="0"/>
                      </a:rPr>
                      <a:t>  T*C apply</a:t>
                    </a:r>
                    <a:endParaRPr kumimoji="0" lang="en-US" sz="1100" b="1" i="0" u="none" strike="noStrike" kern="1200" cap="none" spc="0" normalizeH="0" baseline="0" noProof="0" dirty="0">
                      <a:ln>
                        <a:noFill/>
                      </a:ln>
                      <a:solidFill>
                        <a:srgbClr val="083D65"/>
                      </a:solidFill>
                      <a:effectLst/>
                      <a:uLnTx/>
                      <a:uFillTx/>
                      <a:latin typeface="Segoe UI" panose="020B0502040204020203" pitchFamily="34" charset="0"/>
                      <a:ea typeface="Open Sans" panose="020B0606030504020204" pitchFamily="34" charset="0"/>
                      <a:cs typeface="Segoe UI" panose="020B0502040204020203" pitchFamily="34" charset="0"/>
                    </a:endParaRPr>
                  </a:p>
                </p:txBody>
              </p:sp>
            </p:grpSp>
            <p:pic>
              <p:nvPicPr>
                <p:cNvPr id="20" name="Picture 19">
                  <a:extLst>
                    <a:ext uri="{FF2B5EF4-FFF2-40B4-BE49-F238E27FC236}">
                      <a16:creationId xmlns:a16="http://schemas.microsoft.com/office/drawing/2014/main" xmlns="" id="{8C8DE8F7-2FCB-4D09-91D1-83DA72367DA5}"/>
                    </a:ext>
                  </a:extLst>
                </p:cNvPr>
                <p:cNvPicPr>
                  <a:picLocks noChangeAspect="1"/>
                </p:cNvPicPr>
                <p:nvPr/>
              </p:nvPicPr>
              <p:blipFill>
                <a:blip r:embed="rId7"/>
                <a:stretch>
                  <a:fillRect/>
                </a:stretch>
              </p:blipFill>
              <p:spPr>
                <a:xfrm>
                  <a:off x="613389" y="2657566"/>
                  <a:ext cx="605940" cy="605234"/>
                </a:xfrm>
                <a:prstGeom prst="rect">
                  <a:avLst/>
                </a:prstGeom>
              </p:spPr>
            </p:pic>
          </p:grpSp>
          <p:sp>
            <p:nvSpPr>
              <p:cNvPr id="2" name="Rectangle 1">
                <a:extLst>
                  <a:ext uri="{FF2B5EF4-FFF2-40B4-BE49-F238E27FC236}">
                    <a16:creationId xmlns:a16="http://schemas.microsoft.com/office/drawing/2014/main" xmlns="" id="{096F7EA7-DFFB-40E4-87D8-1C8AF2E5E4B4}"/>
                  </a:ext>
                </a:extLst>
              </p:cNvPr>
              <p:cNvSpPr/>
              <p:nvPr/>
            </p:nvSpPr>
            <p:spPr>
              <a:xfrm>
                <a:off x="536434" y="4947150"/>
                <a:ext cx="3081340" cy="830997"/>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83D65"/>
                    </a:solidFill>
                    <a:effectLst/>
                    <a:uLnTx/>
                    <a:uFillTx/>
                    <a:latin typeface="Segoe UI" panose="020B0502040204020203" pitchFamily="34" charset="0"/>
                    <a:ea typeface="Open Sans Light"/>
                    <a:cs typeface="Segoe UI" panose="020B0502040204020203" pitchFamily="34" charset="0"/>
                    <a:sym typeface="Open Sans Light"/>
                  </a:rPr>
                  <a:t>Go to </a:t>
                </a:r>
                <a:r>
                  <a:rPr kumimoji="0" lang="id-ID" sz="1800" b="0" i="0" u="none" strike="noStrike" kern="1200" cap="none" spc="0" normalizeH="0" baseline="0" noProof="0" dirty="0">
                    <a:ln>
                      <a:noFill/>
                    </a:ln>
                    <a:solidFill>
                      <a:srgbClr val="083D65"/>
                    </a:solidFill>
                    <a:effectLst/>
                    <a:uLnTx/>
                    <a:uFillTx/>
                    <a:latin typeface="Segoe UI" panose="020B0502040204020203" pitchFamily="34" charset="0"/>
                    <a:ea typeface="Open Sans Light"/>
                    <a:cs typeface="Segoe UI" panose="020B0502040204020203" pitchFamily="34" charset="0"/>
                    <a:sym typeface="Open Sans Light"/>
                  </a:rPr>
                  <a:t/>
                </a:r>
                <a:br>
                  <a:rPr kumimoji="0" lang="id-ID" sz="1800" b="0" i="0" u="none" strike="noStrike" kern="1200" cap="none" spc="0" normalizeH="0" baseline="0" noProof="0" dirty="0">
                    <a:ln>
                      <a:noFill/>
                    </a:ln>
                    <a:solidFill>
                      <a:srgbClr val="083D65"/>
                    </a:solidFill>
                    <a:effectLst/>
                    <a:uLnTx/>
                    <a:uFillTx/>
                    <a:latin typeface="Segoe UI" panose="020B0502040204020203" pitchFamily="34" charset="0"/>
                    <a:ea typeface="Open Sans Light"/>
                    <a:cs typeface="Segoe UI" panose="020B0502040204020203" pitchFamily="34" charset="0"/>
                    <a:sym typeface="Open Sans Light"/>
                  </a:rPr>
                </a:br>
                <a:r>
                  <a:rPr kumimoji="0" lang="en-US" sz="1800" b="1" i="0" u="none" strike="noStrike" kern="1200" cap="none" spc="0" normalizeH="0" baseline="0" noProof="0" dirty="0" smtClean="0">
                    <a:ln>
                      <a:noFill/>
                    </a:ln>
                    <a:solidFill>
                      <a:srgbClr val="083D65"/>
                    </a:solidFill>
                    <a:effectLst/>
                    <a:uLnTx/>
                    <a:uFillTx/>
                    <a:latin typeface="Segoe UI" panose="020B0502040204020203" pitchFamily="34" charset="0"/>
                    <a:ea typeface="Open Sans Light"/>
                    <a:cs typeface="Segoe UI" panose="020B0502040204020203" pitchFamily="34" charset="0"/>
                    <a:sym typeface="Open Sans Light"/>
                  </a:rPr>
                  <a:t>moderntimes-medicine.com</a:t>
                </a:r>
                <a:r>
                  <a:rPr kumimoji="0" lang="id-ID" sz="1800" b="1" i="0" u="none" strike="noStrike" kern="1200" cap="none" spc="0" normalizeH="0" baseline="0" noProof="0" dirty="0" smtClean="0">
                    <a:ln>
                      <a:noFill/>
                    </a:ln>
                    <a:solidFill>
                      <a:srgbClr val="083D65"/>
                    </a:solidFill>
                    <a:effectLst/>
                    <a:uLnTx/>
                    <a:uFillTx/>
                    <a:latin typeface="Segoe UI" panose="020B0502040204020203" pitchFamily="34" charset="0"/>
                    <a:ea typeface="Open Sans Light"/>
                    <a:cs typeface="Segoe UI" panose="020B0502040204020203" pitchFamily="34" charset="0"/>
                    <a:sym typeface="Open Sans Light"/>
                  </a:rPr>
                  <a:t> </a:t>
                </a:r>
                <a:r>
                  <a:rPr kumimoji="0" lang="id-ID" sz="1800" b="1" i="0" u="none" strike="noStrike" kern="1200" cap="none" spc="0" normalizeH="0" baseline="0" noProof="0" dirty="0">
                    <a:ln>
                      <a:noFill/>
                    </a:ln>
                    <a:solidFill>
                      <a:srgbClr val="083D65"/>
                    </a:solidFill>
                    <a:effectLst/>
                    <a:uLnTx/>
                    <a:uFillTx/>
                    <a:latin typeface="Segoe UI" panose="020B0502040204020203" pitchFamily="34" charset="0"/>
                    <a:ea typeface="Open Sans Light"/>
                    <a:cs typeface="Segoe UI" panose="020B0502040204020203" pitchFamily="34" charset="0"/>
                    <a:sym typeface="Open Sans Light"/>
                  </a:rPr>
                  <a:t/>
                </a:r>
                <a:br>
                  <a:rPr kumimoji="0" lang="id-ID" sz="1800" b="1" i="0" u="none" strike="noStrike" kern="1200" cap="none" spc="0" normalizeH="0" baseline="0" noProof="0" dirty="0">
                    <a:ln>
                      <a:noFill/>
                    </a:ln>
                    <a:solidFill>
                      <a:srgbClr val="083D65"/>
                    </a:solidFill>
                    <a:effectLst/>
                    <a:uLnTx/>
                    <a:uFillTx/>
                    <a:latin typeface="Segoe UI" panose="020B0502040204020203" pitchFamily="34" charset="0"/>
                    <a:ea typeface="Open Sans Light"/>
                    <a:cs typeface="Segoe UI" panose="020B0502040204020203" pitchFamily="34" charset="0"/>
                    <a:sym typeface="Open Sans Light"/>
                  </a:rPr>
                </a:br>
                <a:r>
                  <a:rPr kumimoji="0" lang="en-US" sz="1800" b="0" i="0" u="none" strike="noStrike" kern="1200" cap="none" spc="0" normalizeH="0" baseline="0" noProof="0" dirty="0">
                    <a:ln>
                      <a:noFill/>
                    </a:ln>
                    <a:solidFill>
                      <a:srgbClr val="083D65"/>
                    </a:solidFill>
                    <a:effectLst/>
                    <a:uLnTx/>
                    <a:uFillTx/>
                    <a:latin typeface="Segoe UI" panose="020B0502040204020203" pitchFamily="34" charset="0"/>
                    <a:ea typeface="Open Sans Light"/>
                    <a:cs typeface="Segoe UI" panose="020B0502040204020203" pitchFamily="34" charset="0"/>
                    <a:sym typeface="Open Sans Light"/>
                  </a:rPr>
                  <a:t>to find out more</a:t>
                </a:r>
                <a:endParaRPr kumimoji="0" lang="en-US" sz="1800" b="0" i="0" u="none" strike="noStrike" kern="1200" cap="none" spc="0" normalizeH="0" baseline="0" noProof="0" dirty="0">
                  <a:ln>
                    <a:noFill/>
                  </a:ln>
                  <a:solidFill>
                    <a:srgbClr val="083D65"/>
                  </a:solidFill>
                  <a:effectLst/>
                  <a:uLnTx/>
                  <a:uFillTx/>
                  <a:latin typeface="Segoe UI" panose="020B0502040204020203" pitchFamily="34" charset="0"/>
                  <a:ea typeface="+mn-ea"/>
                  <a:cs typeface="Segoe UI" panose="020B0502040204020203" pitchFamily="34" charset="0"/>
                </a:endParaRPr>
              </a:p>
            </p:txBody>
          </p:sp>
        </p:grpSp>
      </p:grpSp>
    </p:spTree>
    <p:extLst>
      <p:ext uri="{BB962C8B-B14F-4D97-AF65-F5344CB8AC3E}">
        <p14:creationId xmlns:p14="http://schemas.microsoft.com/office/powerpoint/2010/main" xmlns="" val="34431979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81">
            <a:extLst>
              <a:ext uri="{FF2B5EF4-FFF2-40B4-BE49-F238E27FC236}">
                <a16:creationId xmlns:a16="http://schemas.microsoft.com/office/drawing/2014/main" xmlns="" id="{714A87C3-3EFB-4722-BF0D-17138DEB6B2B}"/>
              </a:ext>
            </a:extLst>
          </p:cNvPr>
          <p:cNvGrpSpPr/>
          <p:nvPr/>
        </p:nvGrpSpPr>
        <p:grpSpPr>
          <a:xfrm>
            <a:off x="0" y="4954136"/>
            <a:ext cx="12192000" cy="1909138"/>
            <a:chOff x="0" y="4948862"/>
            <a:chExt cx="12192000" cy="1909138"/>
          </a:xfrm>
        </p:grpSpPr>
        <p:sp>
          <p:nvSpPr>
            <p:cNvPr id="83" name="Freeform: Shape 82">
              <a:extLst>
                <a:ext uri="{FF2B5EF4-FFF2-40B4-BE49-F238E27FC236}">
                  <a16:creationId xmlns:a16="http://schemas.microsoft.com/office/drawing/2014/main" xmlns="" id="{EC99197A-1F6B-4498-BD1A-1E735D7E4EB6}"/>
                </a:ext>
              </a:extLst>
            </p:cNvPr>
            <p:cNvSpPr/>
            <p:nvPr/>
          </p:nvSpPr>
          <p:spPr>
            <a:xfrm>
              <a:off x="0" y="4948862"/>
              <a:ext cx="12192000" cy="1909138"/>
            </a:xfrm>
            <a:custGeom>
              <a:avLst/>
              <a:gdLst>
                <a:gd name="connsiteX0" fmla="*/ 0 w 12192000"/>
                <a:gd name="connsiteY0" fmla="*/ 0 h 1909138"/>
                <a:gd name="connsiteX1" fmla="*/ 227719 w 12192000"/>
                <a:gd name="connsiteY1" fmla="*/ 142350 h 1909138"/>
                <a:gd name="connsiteX2" fmla="*/ 6096001 w 12192000"/>
                <a:gd name="connsiteY2" fmla="*/ 1628919 h 1909138"/>
                <a:gd name="connsiteX3" fmla="*/ 11964283 w 12192000"/>
                <a:gd name="connsiteY3" fmla="*/ 142350 h 1909138"/>
                <a:gd name="connsiteX4" fmla="*/ 12192000 w 12192000"/>
                <a:gd name="connsiteY4" fmla="*/ 1 h 1909138"/>
                <a:gd name="connsiteX5" fmla="*/ 12192000 w 12192000"/>
                <a:gd name="connsiteY5" fmla="*/ 1909138 h 1909138"/>
                <a:gd name="connsiteX6" fmla="*/ 0 w 12192000"/>
                <a:gd name="connsiteY6" fmla="*/ 1909138 h 1909138"/>
                <a:gd name="connsiteX7" fmla="*/ 0 w 12192000"/>
                <a:gd name="connsiteY7" fmla="*/ 0 h 1909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1909138">
                  <a:moveTo>
                    <a:pt x="0" y="0"/>
                  </a:moveTo>
                  <a:lnTo>
                    <a:pt x="227719" y="142350"/>
                  </a:lnTo>
                  <a:cubicBezTo>
                    <a:pt x="1777640" y="1065981"/>
                    <a:pt x="3836554" y="1628919"/>
                    <a:pt x="6096001" y="1628919"/>
                  </a:cubicBezTo>
                  <a:cubicBezTo>
                    <a:pt x="8355448" y="1628919"/>
                    <a:pt x="10414362" y="1065981"/>
                    <a:pt x="11964283" y="142350"/>
                  </a:cubicBezTo>
                  <a:lnTo>
                    <a:pt x="12192000" y="1"/>
                  </a:lnTo>
                  <a:lnTo>
                    <a:pt x="12192000" y="1909138"/>
                  </a:lnTo>
                  <a:lnTo>
                    <a:pt x="0" y="1909138"/>
                  </a:lnTo>
                  <a:lnTo>
                    <a:pt x="0" y="0"/>
                  </a:lnTo>
                  <a:close/>
                </a:path>
              </a:pathLst>
            </a:custGeom>
            <a:solidFill>
              <a:srgbClr val="E8F1F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4" name="Freeform: Shape 83">
              <a:extLst>
                <a:ext uri="{FF2B5EF4-FFF2-40B4-BE49-F238E27FC236}">
                  <a16:creationId xmlns:a16="http://schemas.microsoft.com/office/drawing/2014/main" xmlns="" id="{F9C80C8E-5A49-482B-8FB1-2FEACFCA5ACA}"/>
                </a:ext>
              </a:extLst>
            </p:cNvPr>
            <p:cNvSpPr/>
            <p:nvPr/>
          </p:nvSpPr>
          <p:spPr>
            <a:xfrm>
              <a:off x="0" y="5563852"/>
              <a:ext cx="12192000" cy="1294147"/>
            </a:xfrm>
            <a:custGeom>
              <a:avLst/>
              <a:gdLst>
                <a:gd name="connsiteX0" fmla="*/ 0 w 12192000"/>
                <a:gd name="connsiteY0" fmla="*/ 0 h 1909138"/>
                <a:gd name="connsiteX1" fmla="*/ 227719 w 12192000"/>
                <a:gd name="connsiteY1" fmla="*/ 142350 h 1909138"/>
                <a:gd name="connsiteX2" fmla="*/ 6096001 w 12192000"/>
                <a:gd name="connsiteY2" fmla="*/ 1628919 h 1909138"/>
                <a:gd name="connsiteX3" fmla="*/ 11964283 w 12192000"/>
                <a:gd name="connsiteY3" fmla="*/ 142350 h 1909138"/>
                <a:gd name="connsiteX4" fmla="*/ 12192000 w 12192000"/>
                <a:gd name="connsiteY4" fmla="*/ 1 h 1909138"/>
                <a:gd name="connsiteX5" fmla="*/ 12192000 w 12192000"/>
                <a:gd name="connsiteY5" fmla="*/ 1909138 h 1909138"/>
                <a:gd name="connsiteX6" fmla="*/ 0 w 12192000"/>
                <a:gd name="connsiteY6" fmla="*/ 1909138 h 1909138"/>
                <a:gd name="connsiteX7" fmla="*/ 0 w 12192000"/>
                <a:gd name="connsiteY7" fmla="*/ 0 h 1909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1909138">
                  <a:moveTo>
                    <a:pt x="0" y="0"/>
                  </a:moveTo>
                  <a:lnTo>
                    <a:pt x="227719" y="142350"/>
                  </a:lnTo>
                  <a:cubicBezTo>
                    <a:pt x="1777640" y="1065981"/>
                    <a:pt x="3836554" y="1628919"/>
                    <a:pt x="6096001" y="1628919"/>
                  </a:cubicBezTo>
                  <a:cubicBezTo>
                    <a:pt x="8355448" y="1628919"/>
                    <a:pt x="10414362" y="1065981"/>
                    <a:pt x="11964283" y="142350"/>
                  </a:cubicBezTo>
                  <a:lnTo>
                    <a:pt x="12192000" y="1"/>
                  </a:lnTo>
                  <a:lnTo>
                    <a:pt x="12192000" y="1909138"/>
                  </a:lnTo>
                  <a:lnTo>
                    <a:pt x="0" y="1909138"/>
                  </a:lnTo>
                  <a:lnTo>
                    <a:pt x="0" y="0"/>
                  </a:lnTo>
                  <a:close/>
                </a:path>
              </a:pathLst>
            </a:custGeom>
            <a:solidFill>
              <a:srgbClr val="7AC2F9">
                <a:alpha val="11000"/>
              </a:srgb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pic>
        <p:nvPicPr>
          <p:cNvPr id="47" name="Picture 46"/>
          <p:cNvPicPr>
            <a:picLocks noChangeAspect="1"/>
          </p:cNvPicPr>
          <p:nvPr/>
        </p:nvPicPr>
        <p:blipFill>
          <a:blip r:embed="rId3"/>
          <a:stretch>
            <a:fillRect/>
          </a:stretch>
        </p:blipFill>
        <p:spPr>
          <a:xfrm>
            <a:off x="4593493" y="627016"/>
            <a:ext cx="2760895" cy="2760895"/>
          </a:xfrm>
          <a:prstGeom prst="rect">
            <a:avLst/>
          </a:prstGeom>
          <a:effectLst>
            <a:outerShdw blurRad="381000" dist="190500" dir="5400000" algn="tl" rotWithShape="0">
              <a:prstClr val="black">
                <a:alpha val="12000"/>
              </a:prstClr>
            </a:outerShdw>
          </a:effectLst>
        </p:spPr>
      </p:pic>
      <p:pic>
        <p:nvPicPr>
          <p:cNvPr id="48" name="Picture 47"/>
          <p:cNvPicPr>
            <a:picLocks noChangeAspect="1"/>
          </p:cNvPicPr>
          <p:nvPr/>
        </p:nvPicPr>
        <p:blipFill>
          <a:blip r:embed="rId4"/>
          <a:stretch>
            <a:fillRect/>
          </a:stretch>
        </p:blipFill>
        <p:spPr>
          <a:xfrm>
            <a:off x="8530046" y="3694377"/>
            <a:ext cx="2782390" cy="2394149"/>
          </a:xfrm>
          <a:prstGeom prst="rect">
            <a:avLst/>
          </a:prstGeom>
          <a:effectLst>
            <a:outerShdw blurRad="381000" dist="190500" dir="5400000" algn="tl" rotWithShape="0">
              <a:prstClr val="black">
                <a:alpha val="20000"/>
              </a:prstClr>
            </a:outerShdw>
          </a:effectLst>
        </p:spPr>
      </p:pic>
      <p:pic>
        <p:nvPicPr>
          <p:cNvPr id="65" name="Shape 131"/>
          <p:cNvPicPr preferRelativeResize="0"/>
          <p:nvPr/>
        </p:nvPicPr>
        <p:blipFill>
          <a:blip r:embed="rId5"/>
          <a:stretch>
            <a:fillRect/>
          </a:stretch>
        </p:blipFill>
        <p:spPr>
          <a:xfrm>
            <a:off x="8477794" y="615585"/>
            <a:ext cx="2756262" cy="2756262"/>
          </a:xfrm>
          <a:prstGeom prst="rect">
            <a:avLst/>
          </a:prstGeom>
          <a:noFill/>
          <a:ln>
            <a:noFill/>
          </a:ln>
          <a:effectLst>
            <a:outerShdw blurRad="381000" dist="190500" dir="5400000" algn="tl" rotWithShape="0">
              <a:prstClr val="black">
                <a:alpha val="13000"/>
              </a:prstClr>
            </a:outerShdw>
          </a:effectLst>
        </p:spPr>
      </p:pic>
      <p:pic>
        <p:nvPicPr>
          <p:cNvPr id="50" name="Picture 49"/>
          <p:cNvPicPr>
            <a:picLocks noChangeAspect="1"/>
          </p:cNvPicPr>
          <p:nvPr/>
        </p:nvPicPr>
        <p:blipFill>
          <a:blip r:embed="rId6"/>
          <a:stretch>
            <a:fillRect/>
          </a:stretch>
        </p:blipFill>
        <p:spPr>
          <a:xfrm>
            <a:off x="4645770" y="3699101"/>
            <a:ext cx="2669432" cy="2317066"/>
          </a:xfrm>
          <a:prstGeom prst="rect">
            <a:avLst/>
          </a:prstGeom>
        </p:spPr>
      </p:pic>
      <p:grpSp>
        <p:nvGrpSpPr>
          <p:cNvPr id="5" name="Group 43">
            <a:extLst>
              <a:ext uri="{FF2B5EF4-FFF2-40B4-BE49-F238E27FC236}">
                <a16:creationId xmlns:a16="http://schemas.microsoft.com/office/drawing/2014/main" xmlns="" id="{96681360-99F0-411F-872E-D08276548030}"/>
              </a:ext>
            </a:extLst>
          </p:cNvPr>
          <p:cNvGrpSpPr/>
          <p:nvPr/>
        </p:nvGrpSpPr>
        <p:grpSpPr>
          <a:xfrm>
            <a:off x="541278" y="602607"/>
            <a:ext cx="8537409" cy="5306098"/>
            <a:chOff x="500751" y="632830"/>
            <a:chExt cx="8537409" cy="5306098"/>
          </a:xfrm>
        </p:grpSpPr>
        <p:sp>
          <p:nvSpPr>
            <p:cNvPr id="4" name="Rectangle 3">
              <a:extLst>
                <a:ext uri="{FF2B5EF4-FFF2-40B4-BE49-F238E27FC236}">
                  <a16:creationId xmlns:a16="http://schemas.microsoft.com/office/drawing/2014/main" xmlns="" id="{673714BC-1D6D-47E8-BDBC-A4EE1D7C9B24}"/>
                </a:ext>
              </a:extLst>
            </p:cNvPr>
            <p:cNvSpPr/>
            <p:nvPr/>
          </p:nvSpPr>
          <p:spPr>
            <a:xfrm>
              <a:off x="500751" y="632830"/>
              <a:ext cx="3433074" cy="984885"/>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083D65"/>
                  </a:solidFill>
                  <a:effectLst/>
                  <a:uLnTx/>
                  <a:uFillTx/>
                  <a:latin typeface="Segoe UI" panose="020B0502040204020203" pitchFamily="34" charset="0"/>
                  <a:ea typeface="Open Sans" panose="020B0606030504020204" pitchFamily="34" charset="0"/>
                  <a:cs typeface="Segoe UI" panose="020B0502040204020203" pitchFamily="34" charset="0"/>
                </a:rPr>
                <a:t>LET US DO YOUR</a:t>
              </a:r>
              <a:r>
                <a:rPr kumimoji="0" lang="id-ID" sz="3200" b="1" i="0" u="none" strike="noStrike" kern="1200" cap="none" spc="0" normalizeH="0" baseline="0" noProof="0" dirty="0">
                  <a:ln>
                    <a:noFill/>
                  </a:ln>
                  <a:solidFill>
                    <a:srgbClr val="083D65"/>
                  </a:solidFill>
                  <a:effectLst/>
                  <a:uLnTx/>
                  <a:uFillTx/>
                  <a:latin typeface="Segoe UI" panose="020B0502040204020203" pitchFamily="34" charset="0"/>
                  <a:ea typeface="Open Sans" panose="020B0606030504020204" pitchFamily="34" charset="0"/>
                  <a:cs typeface="Segoe UI" panose="020B0502040204020203" pitchFamily="34" charset="0"/>
                </a:rPr>
                <a:t> </a:t>
              </a:r>
              <a:r>
                <a:rPr kumimoji="0" lang="en-US" sz="3200" b="1" i="0" u="none" strike="noStrike" kern="1200" cap="none" spc="0" normalizeH="0" baseline="0" noProof="0" dirty="0" smtClean="0">
                  <a:ln>
                    <a:noFill/>
                  </a:ln>
                  <a:solidFill>
                    <a:srgbClr val="083D65"/>
                  </a:solidFill>
                  <a:effectLst/>
                  <a:uLnTx/>
                  <a:uFillTx/>
                  <a:latin typeface="Segoe UI" panose="020B0502040204020203" pitchFamily="34" charset="0"/>
                  <a:ea typeface="Open Sans" panose="020B0606030504020204" pitchFamily="34" charset="0"/>
                  <a:cs typeface="Segoe UI" panose="020B0502040204020203" pitchFamily="34" charset="0"/>
                </a:rPr>
                <a:t>HEATHCARE</a:t>
              </a:r>
              <a:endParaRPr kumimoji="0" lang="en-US" sz="3200" b="1" i="0" u="none" strike="noStrike" kern="1200" cap="none" spc="0" normalizeH="0" baseline="0" noProof="0" dirty="0">
                <a:ln>
                  <a:noFill/>
                </a:ln>
                <a:solidFill>
                  <a:srgbClr val="083D65"/>
                </a:solidFill>
                <a:effectLst/>
                <a:uLnTx/>
                <a:uFillTx/>
                <a:latin typeface="Segoe UI" panose="020B0502040204020203" pitchFamily="34" charset="0"/>
                <a:ea typeface="Open Sans" panose="020B0606030504020204" pitchFamily="34" charset="0"/>
                <a:cs typeface="Segoe UI" panose="020B0502040204020203" pitchFamily="34" charset="0"/>
              </a:endParaRPr>
            </a:p>
          </p:txBody>
        </p:sp>
        <p:grpSp>
          <p:nvGrpSpPr>
            <p:cNvPr id="6" name="Group 32">
              <a:extLst>
                <a:ext uri="{FF2B5EF4-FFF2-40B4-BE49-F238E27FC236}">
                  <a16:creationId xmlns:a16="http://schemas.microsoft.com/office/drawing/2014/main" xmlns="" id="{31FD8C54-4C3F-44EA-9673-BD480EC120A6}"/>
                </a:ext>
              </a:extLst>
            </p:cNvPr>
            <p:cNvGrpSpPr/>
            <p:nvPr/>
          </p:nvGrpSpPr>
          <p:grpSpPr>
            <a:xfrm>
              <a:off x="500751" y="1305921"/>
              <a:ext cx="8537409" cy="4633007"/>
              <a:chOff x="536434" y="1145140"/>
              <a:chExt cx="8537409" cy="4633007"/>
            </a:xfrm>
          </p:grpSpPr>
          <p:grpSp>
            <p:nvGrpSpPr>
              <p:cNvPr id="7" name="Group 2">
                <a:extLst>
                  <a:ext uri="{FF2B5EF4-FFF2-40B4-BE49-F238E27FC236}">
                    <a16:creationId xmlns:a16="http://schemas.microsoft.com/office/drawing/2014/main" xmlns="" id="{5F6FE9F3-136B-4F29-A889-4AAB396D1E1F}"/>
                  </a:ext>
                </a:extLst>
              </p:cNvPr>
              <p:cNvGrpSpPr/>
              <p:nvPr/>
            </p:nvGrpSpPr>
            <p:grpSpPr>
              <a:xfrm>
                <a:off x="4113015" y="1145140"/>
                <a:ext cx="4960828" cy="2747660"/>
                <a:chOff x="4113015" y="1061247"/>
                <a:chExt cx="4960828" cy="2747660"/>
              </a:xfrm>
            </p:grpSpPr>
            <p:grpSp>
              <p:nvGrpSpPr>
                <p:cNvPr id="18" name="Group 68">
                  <a:extLst>
                    <a:ext uri="{FF2B5EF4-FFF2-40B4-BE49-F238E27FC236}">
                      <a16:creationId xmlns:a16="http://schemas.microsoft.com/office/drawing/2014/main" xmlns="" id="{6648EF4C-43CD-4198-B785-FE90BCC4C014}"/>
                    </a:ext>
                  </a:extLst>
                </p:cNvPr>
                <p:cNvGrpSpPr/>
                <p:nvPr/>
              </p:nvGrpSpPr>
              <p:grpSpPr>
                <a:xfrm>
                  <a:off x="4124567" y="3351715"/>
                  <a:ext cx="938980" cy="337401"/>
                  <a:chOff x="2127064" y="2513891"/>
                  <a:chExt cx="530030" cy="190453"/>
                </a:xfrm>
              </p:grpSpPr>
              <p:sp>
                <p:nvSpPr>
                  <p:cNvPr id="66" name="Rectangle: Top Corners Rounded 65">
                    <a:extLst>
                      <a:ext uri="{FF2B5EF4-FFF2-40B4-BE49-F238E27FC236}">
                        <a16:creationId xmlns:a16="http://schemas.microsoft.com/office/drawing/2014/main" xmlns="" id="{937A599E-1C3F-49D9-8D7B-8EAE63CCB712}"/>
                      </a:ext>
                    </a:extLst>
                  </p:cNvPr>
                  <p:cNvSpPr/>
                  <p:nvPr/>
                </p:nvSpPr>
                <p:spPr>
                  <a:xfrm rot="5400000">
                    <a:off x="2296852" y="2344103"/>
                    <a:ext cx="190453" cy="530030"/>
                  </a:xfrm>
                  <a:prstGeom prst="round2SameRect">
                    <a:avLst>
                      <a:gd name="adj1" fmla="val 46104"/>
                      <a:gd name="adj2" fmla="val 0"/>
                    </a:avLst>
                  </a:prstGeom>
                  <a:solidFill>
                    <a:srgbClr val="083D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7" name="TextBox 66">
                    <a:extLst>
                      <a:ext uri="{FF2B5EF4-FFF2-40B4-BE49-F238E27FC236}">
                        <a16:creationId xmlns:a16="http://schemas.microsoft.com/office/drawing/2014/main" xmlns="" id="{6831C2E5-3D29-449F-BA5C-32EFE486EF15}"/>
                      </a:ext>
                    </a:extLst>
                  </p:cNvPr>
                  <p:cNvSpPr txBox="1"/>
                  <p:nvPr/>
                </p:nvSpPr>
                <p:spPr>
                  <a:xfrm>
                    <a:off x="2185700" y="2543043"/>
                    <a:ext cx="434524" cy="13898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smtClean="0">
                        <a:solidFill>
                          <a:prstClr val="white"/>
                        </a:solidFill>
                        <a:latin typeface="Calibri" panose="020F0502020204030204"/>
                      </a:rPr>
                      <a:t>10% off</a:t>
                    </a:r>
                    <a:endParaRPr kumimoji="0" lang="en-US" sz="16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19" name="Group 70">
                  <a:extLst>
                    <a:ext uri="{FF2B5EF4-FFF2-40B4-BE49-F238E27FC236}">
                      <a16:creationId xmlns:a16="http://schemas.microsoft.com/office/drawing/2014/main" xmlns="" id="{8CC0C473-AA14-4231-9540-A8C8ED2E9DBA}"/>
                    </a:ext>
                  </a:extLst>
                </p:cNvPr>
                <p:cNvGrpSpPr/>
                <p:nvPr/>
              </p:nvGrpSpPr>
              <p:grpSpPr>
                <a:xfrm>
                  <a:off x="4113015" y="1061248"/>
                  <a:ext cx="1031810" cy="286259"/>
                  <a:chOff x="4298082" y="1214613"/>
                  <a:chExt cx="454893" cy="161585"/>
                </a:xfrm>
              </p:grpSpPr>
              <p:sp>
                <p:nvSpPr>
                  <p:cNvPr id="72" name="Rectangle: Top Corners Rounded 71">
                    <a:extLst>
                      <a:ext uri="{FF2B5EF4-FFF2-40B4-BE49-F238E27FC236}">
                        <a16:creationId xmlns:a16="http://schemas.microsoft.com/office/drawing/2014/main" xmlns="" id="{F9F599E6-86AE-4B41-BC36-8002888C50B5}"/>
                      </a:ext>
                    </a:extLst>
                  </p:cNvPr>
                  <p:cNvSpPr/>
                  <p:nvPr/>
                </p:nvSpPr>
                <p:spPr>
                  <a:xfrm rot="5400000">
                    <a:off x="4444736" y="1067959"/>
                    <a:ext cx="161585" cy="454893"/>
                  </a:xfrm>
                  <a:prstGeom prst="round2SameRect">
                    <a:avLst>
                      <a:gd name="adj1" fmla="val 50000"/>
                      <a:gd name="adj2" fmla="val 0"/>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3" name="TextBox 72">
                    <a:extLst>
                      <a:ext uri="{FF2B5EF4-FFF2-40B4-BE49-F238E27FC236}">
                        <a16:creationId xmlns:a16="http://schemas.microsoft.com/office/drawing/2014/main" xmlns="" id="{E1332D08-1F40-4CC7-8BCA-68D3DC5E6DB8}"/>
                      </a:ext>
                    </a:extLst>
                  </p:cNvPr>
                  <p:cNvSpPr txBox="1"/>
                  <p:nvPr/>
                </p:nvSpPr>
                <p:spPr>
                  <a:xfrm>
                    <a:off x="4348971" y="1214614"/>
                    <a:ext cx="354791" cy="13898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smtClean="0">
                        <a:solidFill>
                          <a:prstClr val="white"/>
                        </a:solidFill>
                        <a:latin typeface="Calibri" panose="020F0502020204030204"/>
                      </a:rPr>
                      <a:t>15% Off</a:t>
                    </a:r>
                    <a:endParaRPr kumimoji="0" lang="id-ID" sz="16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3" name="Group 73">
                  <a:extLst>
                    <a:ext uri="{FF2B5EF4-FFF2-40B4-BE49-F238E27FC236}">
                      <a16:creationId xmlns:a16="http://schemas.microsoft.com/office/drawing/2014/main" xmlns="" id="{AFCE1AAA-A2FB-4541-9212-AB9ECB76A884}"/>
                    </a:ext>
                  </a:extLst>
                </p:cNvPr>
                <p:cNvGrpSpPr/>
                <p:nvPr/>
              </p:nvGrpSpPr>
              <p:grpSpPr>
                <a:xfrm>
                  <a:off x="7959815" y="3469273"/>
                  <a:ext cx="1114028" cy="339634"/>
                  <a:chOff x="4291961" y="1231522"/>
                  <a:chExt cx="628840" cy="191714"/>
                </a:xfrm>
              </p:grpSpPr>
              <p:sp>
                <p:nvSpPr>
                  <p:cNvPr id="75" name="Rectangle: Top Corners Rounded 74">
                    <a:extLst>
                      <a:ext uri="{FF2B5EF4-FFF2-40B4-BE49-F238E27FC236}">
                        <a16:creationId xmlns:a16="http://schemas.microsoft.com/office/drawing/2014/main" xmlns="" id="{D996E70A-86BD-46A8-899B-A55834A42F2F}"/>
                      </a:ext>
                    </a:extLst>
                  </p:cNvPr>
                  <p:cNvSpPr/>
                  <p:nvPr/>
                </p:nvSpPr>
                <p:spPr>
                  <a:xfrm rot="5400000">
                    <a:off x="4510524" y="1012959"/>
                    <a:ext cx="191714" cy="628840"/>
                  </a:xfrm>
                  <a:prstGeom prst="round2SameRect">
                    <a:avLst>
                      <a:gd name="adj1" fmla="val 50000"/>
                      <a:gd name="adj2" fmla="val 0"/>
                    </a:avLst>
                  </a:prstGeom>
                  <a:solidFill>
                    <a:srgbClr val="083D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6" name="TextBox 75">
                    <a:extLst>
                      <a:ext uri="{FF2B5EF4-FFF2-40B4-BE49-F238E27FC236}">
                        <a16:creationId xmlns:a16="http://schemas.microsoft.com/office/drawing/2014/main" xmlns="" id="{9879E702-100F-49F1-9D79-29CAA7D06576}"/>
                      </a:ext>
                    </a:extLst>
                  </p:cNvPr>
                  <p:cNvSpPr txBox="1"/>
                  <p:nvPr/>
                </p:nvSpPr>
                <p:spPr>
                  <a:xfrm>
                    <a:off x="4367693" y="1246272"/>
                    <a:ext cx="538360" cy="13898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prstClr val="white"/>
                        </a:solidFill>
                        <a:effectLst/>
                        <a:uLnTx/>
                        <a:uFillTx/>
                        <a:latin typeface="Calibri" panose="020F0502020204030204"/>
                        <a:ea typeface="+mn-ea"/>
                        <a:cs typeface="+mn-cs"/>
                      </a:rPr>
                      <a:t>20%  off</a:t>
                    </a:r>
                    <a:endParaRPr kumimoji="0" lang="en-US" sz="16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4" name="Group 76">
                  <a:extLst>
                    <a:ext uri="{FF2B5EF4-FFF2-40B4-BE49-F238E27FC236}">
                      <a16:creationId xmlns:a16="http://schemas.microsoft.com/office/drawing/2014/main" xmlns="" id="{9BDD2E8E-80FE-4EF1-A6EA-68EEB6E069F7}"/>
                    </a:ext>
                  </a:extLst>
                </p:cNvPr>
                <p:cNvGrpSpPr/>
                <p:nvPr/>
              </p:nvGrpSpPr>
              <p:grpSpPr>
                <a:xfrm>
                  <a:off x="7981799" y="1061247"/>
                  <a:ext cx="1031810" cy="286259"/>
                  <a:chOff x="6003709" y="-127741"/>
                  <a:chExt cx="454893" cy="161585"/>
                </a:xfrm>
              </p:grpSpPr>
              <p:sp>
                <p:nvSpPr>
                  <p:cNvPr id="78" name="Rectangle: Top Corners Rounded 77">
                    <a:extLst>
                      <a:ext uri="{FF2B5EF4-FFF2-40B4-BE49-F238E27FC236}">
                        <a16:creationId xmlns:a16="http://schemas.microsoft.com/office/drawing/2014/main" xmlns="" id="{9D683C2B-0854-4DB1-BB80-EFBFAF984346}"/>
                      </a:ext>
                    </a:extLst>
                  </p:cNvPr>
                  <p:cNvSpPr/>
                  <p:nvPr/>
                </p:nvSpPr>
                <p:spPr>
                  <a:xfrm rot="5400000">
                    <a:off x="6150363" y="-274395"/>
                    <a:ext cx="161585" cy="454893"/>
                  </a:xfrm>
                  <a:prstGeom prst="round2SameRect">
                    <a:avLst>
                      <a:gd name="adj1" fmla="val 50000"/>
                      <a:gd name="adj2" fmla="val 0"/>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9" name="TextBox 78">
                    <a:extLst>
                      <a:ext uri="{FF2B5EF4-FFF2-40B4-BE49-F238E27FC236}">
                        <a16:creationId xmlns:a16="http://schemas.microsoft.com/office/drawing/2014/main" xmlns="" id="{7CDEE80E-DD26-44BB-AFC3-1DB8F5430D75}"/>
                      </a:ext>
                    </a:extLst>
                  </p:cNvPr>
                  <p:cNvSpPr txBox="1"/>
                  <p:nvPr/>
                </p:nvSpPr>
                <p:spPr>
                  <a:xfrm>
                    <a:off x="6054598" y="-123378"/>
                    <a:ext cx="354791" cy="13898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prstClr val="white"/>
                        </a:solidFill>
                        <a:effectLst/>
                        <a:uLnTx/>
                        <a:uFillTx/>
                        <a:latin typeface="Calibri" panose="020F0502020204030204"/>
                        <a:ea typeface="+mn-ea"/>
                        <a:cs typeface="+mn-cs"/>
                      </a:rPr>
                      <a:t>10%</a:t>
                    </a:r>
                    <a:r>
                      <a:rPr kumimoji="0" lang="en-US" sz="1600" b="1" i="0" u="none" strike="noStrike" kern="1200" cap="none" spc="0" normalizeH="0" noProof="0" dirty="0" smtClean="0">
                        <a:ln>
                          <a:noFill/>
                        </a:ln>
                        <a:solidFill>
                          <a:prstClr val="white"/>
                        </a:solidFill>
                        <a:effectLst/>
                        <a:uLnTx/>
                        <a:uFillTx/>
                        <a:latin typeface="Calibri" panose="020F0502020204030204"/>
                        <a:ea typeface="+mn-ea"/>
                        <a:cs typeface="+mn-cs"/>
                      </a:rPr>
                      <a:t> OFF</a:t>
                    </a:r>
                    <a:endParaRPr kumimoji="0" lang="en-US" sz="16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grpSp>
            <p:nvGrpSpPr>
              <p:cNvPr id="25" name="Group 4">
                <a:extLst>
                  <a:ext uri="{FF2B5EF4-FFF2-40B4-BE49-F238E27FC236}">
                    <a16:creationId xmlns:a16="http://schemas.microsoft.com/office/drawing/2014/main" xmlns="" id="{4F978E2A-B2C5-420B-945F-A53B8B5E9206}"/>
                  </a:ext>
                </a:extLst>
              </p:cNvPr>
              <p:cNvGrpSpPr/>
              <p:nvPr/>
            </p:nvGrpSpPr>
            <p:grpSpPr>
              <a:xfrm>
                <a:off x="543826" y="1742165"/>
                <a:ext cx="1818153" cy="576263"/>
                <a:chOff x="617538" y="1927225"/>
                <a:chExt cx="1818153" cy="576263"/>
              </a:xfrm>
            </p:grpSpPr>
            <p:grpSp>
              <p:nvGrpSpPr>
                <p:cNvPr id="26" name="Group 5">
                  <a:extLst>
                    <a:ext uri="{FF2B5EF4-FFF2-40B4-BE49-F238E27FC236}">
                      <a16:creationId xmlns:a16="http://schemas.microsoft.com/office/drawing/2014/main" xmlns="" id="{1DCE930A-08F2-4BA3-86B8-09331FBF8E51}"/>
                    </a:ext>
                  </a:extLst>
                </p:cNvPr>
                <p:cNvGrpSpPr/>
                <p:nvPr/>
              </p:nvGrpSpPr>
              <p:grpSpPr>
                <a:xfrm>
                  <a:off x="1385353" y="1985477"/>
                  <a:ext cx="1050338" cy="459757"/>
                  <a:chOff x="1302338" y="1896979"/>
                  <a:chExt cx="1050338" cy="459757"/>
                </a:xfrm>
              </p:grpSpPr>
              <p:sp>
                <p:nvSpPr>
                  <p:cNvPr id="16" name="Rectangle 15">
                    <a:extLst>
                      <a:ext uri="{FF2B5EF4-FFF2-40B4-BE49-F238E27FC236}">
                        <a16:creationId xmlns:a16="http://schemas.microsoft.com/office/drawing/2014/main" xmlns="" id="{5BC30E7C-5C96-4416-A4EC-46663B83EDE4}"/>
                      </a:ext>
                    </a:extLst>
                  </p:cNvPr>
                  <p:cNvSpPr/>
                  <p:nvPr/>
                </p:nvSpPr>
                <p:spPr>
                  <a:xfrm>
                    <a:off x="1302338" y="1896979"/>
                    <a:ext cx="1050338" cy="276999"/>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83D65"/>
                        </a:solidFill>
                        <a:effectLst/>
                        <a:uLnTx/>
                        <a:uFillTx/>
                        <a:latin typeface="Segoe UI" panose="020B0502040204020203" pitchFamily="34" charset="0"/>
                        <a:ea typeface="Open Sans" panose="020B0606030504020204" pitchFamily="34" charset="0"/>
                        <a:cs typeface="Segoe UI" panose="020B0502040204020203" pitchFamily="34" charset="0"/>
                      </a:rPr>
                      <a:t>24 HOUR</a:t>
                    </a:r>
                  </a:p>
                </p:txBody>
              </p:sp>
              <p:sp>
                <p:nvSpPr>
                  <p:cNvPr id="17" name="Rectangle 16">
                    <a:extLst>
                      <a:ext uri="{FF2B5EF4-FFF2-40B4-BE49-F238E27FC236}">
                        <a16:creationId xmlns:a16="http://schemas.microsoft.com/office/drawing/2014/main" xmlns="" id="{FFB2F49C-CAAC-49C0-9DAB-BA185649FBDC}"/>
                      </a:ext>
                    </a:extLst>
                  </p:cNvPr>
                  <p:cNvSpPr/>
                  <p:nvPr/>
                </p:nvSpPr>
                <p:spPr>
                  <a:xfrm>
                    <a:off x="1302338" y="2187459"/>
                    <a:ext cx="1050338" cy="169277"/>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083D65"/>
                        </a:solidFill>
                        <a:effectLst/>
                        <a:uLnTx/>
                        <a:uFillTx/>
                        <a:latin typeface="Segoe UI" panose="020B0502040204020203" pitchFamily="34" charset="0"/>
                        <a:ea typeface="Open Sans" panose="020B0606030504020204" pitchFamily="34" charset="0"/>
                        <a:cs typeface="Segoe UI" panose="020B0502040204020203" pitchFamily="34" charset="0"/>
                      </a:rPr>
                      <a:t>TURN AROUND</a:t>
                    </a:r>
                  </a:p>
                </p:txBody>
              </p:sp>
            </p:grpSp>
            <p:grpSp>
              <p:nvGrpSpPr>
                <p:cNvPr id="27" name="Group 6">
                  <a:extLst>
                    <a:ext uri="{FF2B5EF4-FFF2-40B4-BE49-F238E27FC236}">
                      <a16:creationId xmlns:a16="http://schemas.microsoft.com/office/drawing/2014/main" xmlns="" id="{673B93D2-B665-4D4B-BEDB-506562677629}"/>
                    </a:ext>
                  </a:extLst>
                </p:cNvPr>
                <p:cNvGrpSpPr/>
                <p:nvPr/>
              </p:nvGrpSpPr>
              <p:grpSpPr>
                <a:xfrm>
                  <a:off x="617538" y="1927225"/>
                  <a:ext cx="577851" cy="576263"/>
                  <a:chOff x="617538" y="1927225"/>
                  <a:chExt cx="577851" cy="576263"/>
                </a:xfrm>
              </p:grpSpPr>
              <p:sp>
                <p:nvSpPr>
                  <p:cNvPr id="8" name="Oval 20">
                    <a:extLst>
                      <a:ext uri="{FF2B5EF4-FFF2-40B4-BE49-F238E27FC236}">
                        <a16:creationId xmlns:a16="http://schemas.microsoft.com/office/drawing/2014/main" xmlns="" id="{0A4D9DDB-2A97-4029-B998-D7B68279E0B5}"/>
                      </a:ext>
                    </a:extLst>
                  </p:cNvPr>
                  <p:cNvSpPr>
                    <a:spLocks noChangeArrowheads="1"/>
                  </p:cNvSpPr>
                  <p:nvPr/>
                </p:nvSpPr>
                <p:spPr bwMode="auto">
                  <a:xfrm>
                    <a:off x="617538" y="1927225"/>
                    <a:ext cx="577850" cy="576263"/>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Freeform 21">
                    <a:extLst>
                      <a:ext uri="{FF2B5EF4-FFF2-40B4-BE49-F238E27FC236}">
                        <a16:creationId xmlns:a16="http://schemas.microsoft.com/office/drawing/2014/main" xmlns="" id="{E819C346-A84C-409C-8019-90061AFEE009}"/>
                      </a:ext>
                    </a:extLst>
                  </p:cNvPr>
                  <p:cNvSpPr>
                    <a:spLocks/>
                  </p:cNvSpPr>
                  <p:nvPr/>
                </p:nvSpPr>
                <p:spPr bwMode="auto">
                  <a:xfrm>
                    <a:off x="720726" y="1943100"/>
                    <a:ext cx="474663" cy="560388"/>
                  </a:xfrm>
                  <a:custGeom>
                    <a:avLst/>
                    <a:gdLst>
                      <a:gd name="T0" fmla="*/ 469 w 469"/>
                      <a:gd name="T1" fmla="*/ 270 h 555"/>
                      <a:gd name="T2" fmla="*/ 183 w 469"/>
                      <a:gd name="T3" fmla="*/ 555 h 555"/>
                      <a:gd name="T4" fmla="*/ 0 w 469"/>
                      <a:gd name="T5" fmla="*/ 489 h 555"/>
                      <a:gd name="T6" fmla="*/ 93 w 469"/>
                      <a:gd name="T7" fmla="*/ 505 h 555"/>
                      <a:gd name="T8" fmla="*/ 378 w 469"/>
                      <a:gd name="T9" fmla="*/ 219 h 555"/>
                      <a:gd name="T10" fmla="*/ 276 w 469"/>
                      <a:gd name="T11" fmla="*/ 0 h 555"/>
                      <a:gd name="T12" fmla="*/ 469 w 469"/>
                      <a:gd name="T13" fmla="*/ 270 h 555"/>
                    </a:gdLst>
                    <a:ahLst/>
                    <a:cxnLst>
                      <a:cxn ang="0">
                        <a:pos x="T0" y="T1"/>
                      </a:cxn>
                      <a:cxn ang="0">
                        <a:pos x="T2" y="T3"/>
                      </a:cxn>
                      <a:cxn ang="0">
                        <a:pos x="T4" y="T5"/>
                      </a:cxn>
                      <a:cxn ang="0">
                        <a:pos x="T6" y="T7"/>
                      </a:cxn>
                      <a:cxn ang="0">
                        <a:pos x="T8" y="T9"/>
                      </a:cxn>
                      <a:cxn ang="0">
                        <a:pos x="T10" y="T11"/>
                      </a:cxn>
                      <a:cxn ang="0">
                        <a:pos x="T12" y="T13"/>
                      </a:cxn>
                    </a:cxnLst>
                    <a:rect l="0" t="0" r="r" b="b"/>
                    <a:pathLst>
                      <a:path w="469" h="555">
                        <a:moveTo>
                          <a:pt x="469" y="270"/>
                        </a:moveTo>
                        <a:cubicBezTo>
                          <a:pt x="469" y="428"/>
                          <a:pt x="341" y="555"/>
                          <a:pt x="183" y="555"/>
                        </a:cubicBezTo>
                        <a:cubicBezTo>
                          <a:pt x="114" y="555"/>
                          <a:pt x="50" y="531"/>
                          <a:pt x="0" y="489"/>
                        </a:cubicBezTo>
                        <a:cubicBezTo>
                          <a:pt x="29" y="499"/>
                          <a:pt x="61" y="505"/>
                          <a:pt x="93" y="505"/>
                        </a:cubicBezTo>
                        <a:cubicBezTo>
                          <a:pt x="251" y="505"/>
                          <a:pt x="378" y="377"/>
                          <a:pt x="378" y="219"/>
                        </a:cubicBezTo>
                        <a:cubicBezTo>
                          <a:pt x="378" y="131"/>
                          <a:pt x="339" y="53"/>
                          <a:pt x="276" y="0"/>
                        </a:cubicBezTo>
                        <a:cubicBezTo>
                          <a:pt x="388" y="39"/>
                          <a:pt x="469" y="145"/>
                          <a:pt x="469" y="270"/>
                        </a:cubicBezTo>
                        <a:close/>
                      </a:path>
                    </a:pathLst>
                  </a:custGeom>
                  <a:solidFill>
                    <a:srgbClr val="D1E3ED"/>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 name="Oval 22">
                    <a:extLst>
                      <a:ext uri="{FF2B5EF4-FFF2-40B4-BE49-F238E27FC236}">
                        <a16:creationId xmlns:a16="http://schemas.microsoft.com/office/drawing/2014/main" xmlns="" id="{191C88F5-CC9B-4459-9A9D-DAA16113D6D5}"/>
                      </a:ext>
                    </a:extLst>
                  </p:cNvPr>
                  <p:cNvSpPr>
                    <a:spLocks noChangeArrowheads="1"/>
                  </p:cNvSpPr>
                  <p:nvPr/>
                </p:nvSpPr>
                <p:spPr bwMode="auto">
                  <a:xfrm>
                    <a:off x="617538" y="1927225"/>
                    <a:ext cx="577850" cy="576263"/>
                  </a:xfrm>
                  <a:prstGeom prst="ellipse">
                    <a:avLst/>
                  </a:prstGeom>
                  <a:noFill/>
                  <a:ln w="25400" cap="rnd">
                    <a:solidFill>
                      <a:srgbClr val="7AC2F9"/>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Freeform 23">
                    <a:extLst>
                      <a:ext uri="{FF2B5EF4-FFF2-40B4-BE49-F238E27FC236}">
                        <a16:creationId xmlns:a16="http://schemas.microsoft.com/office/drawing/2014/main" xmlns="" id="{0F8EAC3E-FE6B-4AC8-B472-C5E43CE9FEFF}"/>
                      </a:ext>
                    </a:extLst>
                  </p:cNvPr>
                  <p:cNvSpPr>
                    <a:spLocks/>
                  </p:cNvSpPr>
                  <p:nvPr/>
                </p:nvSpPr>
                <p:spPr bwMode="auto">
                  <a:xfrm>
                    <a:off x="773113" y="2081213"/>
                    <a:ext cx="261938" cy="268288"/>
                  </a:xfrm>
                  <a:custGeom>
                    <a:avLst/>
                    <a:gdLst>
                      <a:gd name="T0" fmla="*/ 260 w 260"/>
                      <a:gd name="T1" fmla="*/ 168 h 266"/>
                      <a:gd name="T2" fmla="*/ 132 w 260"/>
                      <a:gd name="T3" fmla="*/ 266 h 266"/>
                      <a:gd name="T4" fmla="*/ 0 w 260"/>
                      <a:gd name="T5" fmla="*/ 133 h 266"/>
                      <a:gd name="T6" fmla="*/ 132 w 260"/>
                      <a:gd name="T7" fmla="*/ 0 h 266"/>
                      <a:gd name="T8" fmla="*/ 206 w 260"/>
                      <a:gd name="T9" fmla="*/ 23 h 266"/>
                    </a:gdLst>
                    <a:ahLst/>
                    <a:cxnLst>
                      <a:cxn ang="0">
                        <a:pos x="T0" y="T1"/>
                      </a:cxn>
                      <a:cxn ang="0">
                        <a:pos x="T2" y="T3"/>
                      </a:cxn>
                      <a:cxn ang="0">
                        <a:pos x="T4" y="T5"/>
                      </a:cxn>
                      <a:cxn ang="0">
                        <a:pos x="T6" y="T7"/>
                      </a:cxn>
                      <a:cxn ang="0">
                        <a:pos x="T8" y="T9"/>
                      </a:cxn>
                    </a:cxnLst>
                    <a:rect l="0" t="0" r="r" b="b"/>
                    <a:pathLst>
                      <a:path w="260" h="266">
                        <a:moveTo>
                          <a:pt x="260" y="168"/>
                        </a:moveTo>
                        <a:cubicBezTo>
                          <a:pt x="245" y="224"/>
                          <a:pt x="193" y="266"/>
                          <a:pt x="132" y="266"/>
                        </a:cubicBezTo>
                        <a:cubicBezTo>
                          <a:pt x="59" y="266"/>
                          <a:pt x="0" y="206"/>
                          <a:pt x="0" y="133"/>
                        </a:cubicBezTo>
                        <a:cubicBezTo>
                          <a:pt x="0" y="60"/>
                          <a:pt x="59" y="0"/>
                          <a:pt x="132" y="0"/>
                        </a:cubicBezTo>
                        <a:cubicBezTo>
                          <a:pt x="160" y="0"/>
                          <a:pt x="185" y="9"/>
                          <a:pt x="206" y="23"/>
                        </a:cubicBezTo>
                      </a:path>
                    </a:pathLst>
                  </a:custGeom>
                  <a:noFill/>
                  <a:ln w="25400" cap="rnd">
                    <a:solidFill>
                      <a:srgbClr val="7AC2F9"/>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 name="Line 24">
                    <a:extLst>
                      <a:ext uri="{FF2B5EF4-FFF2-40B4-BE49-F238E27FC236}">
                        <a16:creationId xmlns:a16="http://schemas.microsoft.com/office/drawing/2014/main" xmlns="" id="{CDB9360A-BA30-48B9-B671-2A36CE4D3A22}"/>
                      </a:ext>
                    </a:extLst>
                  </p:cNvPr>
                  <p:cNvSpPr>
                    <a:spLocks noChangeShapeType="1"/>
                  </p:cNvSpPr>
                  <p:nvPr/>
                </p:nvSpPr>
                <p:spPr bwMode="auto">
                  <a:xfrm flipV="1">
                    <a:off x="906463" y="2124075"/>
                    <a:ext cx="139700" cy="92075"/>
                  </a:xfrm>
                  <a:prstGeom prst="line">
                    <a:avLst/>
                  </a:prstGeom>
                  <a:noFill/>
                  <a:ln w="25400" cap="rnd">
                    <a:solidFill>
                      <a:srgbClr val="7AC2F9"/>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 name="Line 25">
                    <a:extLst>
                      <a:ext uri="{FF2B5EF4-FFF2-40B4-BE49-F238E27FC236}">
                        <a16:creationId xmlns:a16="http://schemas.microsoft.com/office/drawing/2014/main" xmlns="" id="{416E22B5-F4DA-4B32-AF90-F591A9A60A83}"/>
                      </a:ext>
                    </a:extLst>
                  </p:cNvPr>
                  <p:cNvSpPr>
                    <a:spLocks noChangeShapeType="1"/>
                  </p:cNvSpPr>
                  <p:nvPr/>
                </p:nvSpPr>
                <p:spPr bwMode="auto">
                  <a:xfrm>
                    <a:off x="906463" y="2216150"/>
                    <a:ext cx="166688" cy="0"/>
                  </a:xfrm>
                  <a:prstGeom prst="line">
                    <a:avLst/>
                  </a:prstGeom>
                  <a:noFill/>
                  <a:ln w="25400" cap="rnd">
                    <a:solidFill>
                      <a:srgbClr val="7AC2F9"/>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 name="Line 26">
                    <a:extLst>
                      <a:ext uri="{FF2B5EF4-FFF2-40B4-BE49-F238E27FC236}">
                        <a16:creationId xmlns:a16="http://schemas.microsoft.com/office/drawing/2014/main" xmlns="" id="{D2C41497-3ADA-4AA9-8324-900E2841F178}"/>
                      </a:ext>
                    </a:extLst>
                  </p:cNvPr>
                  <p:cNvSpPr>
                    <a:spLocks noChangeShapeType="1"/>
                  </p:cNvSpPr>
                  <p:nvPr/>
                </p:nvSpPr>
                <p:spPr bwMode="auto">
                  <a:xfrm flipV="1">
                    <a:off x="925513" y="2105025"/>
                    <a:ext cx="55563" cy="19050"/>
                  </a:xfrm>
                  <a:prstGeom prst="line">
                    <a:avLst/>
                  </a:prstGeom>
                  <a:noFill/>
                  <a:ln w="25400" cap="rnd">
                    <a:solidFill>
                      <a:srgbClr val="7AC2F9"/>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5" name="Line 27">
                    <a:extLst>
                      <a:ext uri="{FF2B5EF4-FFF2-40B4-BE49-F238E27FC236}">
                        <a16:creationId xmlns:a16="http://schemas.microsoft.com/office/drawing/2014/main" xmlns="" id="{A93E1BB8-C8C5-4EF8-B846-6D5E1A1BC35F}"/>
                      </a:ext>
                    </a:extLst>
                  </p:cNvPr>
                  <p:cNvSpPr>
                    <a:spLocks noChangeShapeType="1"/>
                  </p:cNvSpPr>
                  <p:nvPr/>
                </p:nvSpPr>
                <p:spPr bwMode="auto">
                  <a:xfrm flipH="1" flipV="1">
                    <a:off x="962026" y="2049463"/>
                    <a:ext cx="19050" cy="55563"/>
                  </a:xfrm>
                  <a:prstGeom prst="line">
                    <a:avLst/>
                  </a:prstGeom>
                  <a:noFill/>
                  <a:ln w="25400" cap="rnd">
                    <a:solidFill>
                      <a:srgbClr val="7AC2F9"/>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grpSp>
            <p:nvGrpSpPr>
              <p:cNvPr id="28" name="Group 17">
                <a:extLst>
                  <a:ext uri="{FF2B5EF4-FFF2-40B4-BE49-F238E27FC236}">
                    <a16:creationId xmlns:a16="http://schemas.microsoft.com/office/drawing/2014/main" xmlns="" id="{C89C1108-D823-4A25-B6E8-ADDAAB804C68}"/>
                  </a:ext>
                </a:extLst>
              </p:cNvPr>
              <p:cNvGrpSpPr/>
              <p:nvPr/>
            </p:nvGrpSpPr>
            <p:grpSpPr>
              <a:xfrm>
                <a:off x="543826" y="2482080"/>
                <a:ext cx="1822302" cy="701772"/>
                <a:chOff x="613389" y="2657566"/>
                <a:chExt cx="1822302" cy="701772"/>
              </a:xfrm>
            </p:grpSpPr>
            <p:grpSp>
              <p:nvGrpSpPr>
                <p:cNvPr id="29" name="Group 18">
                  <a:extLst>
                    <a:ext uri="{FF2B5EF4-FFF2-40B4-BE49-F238E27FC236}">
                      <a16:creationId xmlns:a16="http://schemas.microsoft.com/office/drawing/2014/main" xmlns="" id="{57233790-1B6D-4875-B97A-E9994CC2D151}"/>
                    </a:ext>
                  </a:extLst>
                </p:cNvPr>
                <p:cNvGrpSpPr/>
                <p:nvPr/>
              </p:nvGrpSpPr>
              <p:grpSpPr>
                <a:xfrm>
                  <a:off x="1385353" y="2730304"/>
                  <a:ext cx="1050338" cy="629034"/>
                  <a:chOff x="1302338" y="1896979"/>
                  <a:chExt cx="1050338" cy="629034"/>
                </a:xfrm>
              </p:grpSpPr>
              <p:sp>
                <p:nvSpPr>
                  <p:cNvPr id="21" name="Rectangle 20">
                    <a:extLst>
                      <a:ext uri="{FF2B5EF4-FFF2-40B4-BE49-F238E27FC236}">
                        <a16:creationId xmlns:a16="http://schemas.microsoft.com/office/drawing/2014/main" xmlns="" id="{24A8F3DC-D1FA-49B5-AE50-458D87DB47F2}"/>
                      </a:ext>
                    </a:extLst>
                  </p:cNvPr>
                  <p:cNvSpPr/>
                  <p:nvPr/>
                </p:nvSpPr>
                <p:spPr>
                  <a:xfrm>
                    <a:off x="1302338" y="1896979"/>
                    <a:ext cx="1050338" cy="276999"/>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83D65"/>
                        </a:solidFill>
                        <a:effectLst/>
                        <a:uLnTx/>
                        <a:uFillTx/>
                        <a:latin typeface="Segoe UI" panose="020B0502040204020203" pitchFamily="34" charset="0"/>
                        <a:ea typeface="Open Sans" panose="020B0606030504020204" pitchFamily="34" charset="0"/>
                        <a:cs typeface="Segoe UI" panose="020B0502040204020203" pitchFamily="34" charset="0"/>
                      </a:rPr>
                      <a:t>From $10 </a:t>
                    </a:r>
                  </a:p>
                </p:txBody>
              </p:sp>
              <p:sp>
                <p:nvSpPr>
                  <p:cNvPr id="22" name="Rectangle 21">
                    <a:extLst>
                      <a:ext uri="{FF2B5EF4-FFF2-40B4-BE49-F238E27FC236}">
                        <a16:creationId xmlns:a16="http://schemas.microsoft.com/office/drawing/2014/main" xmlns="" id="{750E0D5B-32E7-45B7-8417-3D2C7694985A}"/>
                      </a:ext>
                    </a:extLst>
                  </p:cNvPr>
                  <p:cNvSpPr/>
                  <p:nvPr/>
                </p:nvSpPr>
                <p:spPr>
                  <a:xfrm>
                    <a:off x="1302338" y="2187459"/>
                    <a:ext cx="1050338" cy="338554"/>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083D65"/>
                        </a:solidFill>
                        <a:effectLst/>
                        <a:uLnTx/>
                        <a:uFillTx/>
                        <a:latin typeface="Segoe UI" panose="020B0502040204020203" pitchFamily="34" charset="0"/>
                        <a:ea typeface="Open Sans" panose="020B0606030504020204" pitchFamily="34" charset="0"/>
                        <a:cs typeface="Segoe UI" panose="020B0502040204020203" pitchFamily="34" charset="0"/>
                      </a:rPr>
                      <a:t>PER </a:t>
                    </a:r>
                    <a:r>
                      <a:rPr kumimoji="0" lang="en-US" sz="1100" b="1" i="0" u="none" strike="noStrike" kern="1200" cap="none" spc="0" normalizeH="0" baseline="0" noProof="0" dirty="0" smtClean="0">
                        <a:ln>
                          <a:noFill/>
                        </a:ln>
                        <a:solidFill>
                          <a:srgbClr val="083D65"/>
                        </a:solidFill>
                        <a:effectLst/>
                        <a:uLnTx/>
                        <a:uFillTx/>
                        <a:latin typeface="Segoe UI" panose="020B0502040204020203" pitchFamily="34" charset="0"/>
                        <a:ea typeface="Open Sans" panose="020B0606030504020204" pitchFamily="34" charset="0"/>
                        <a:cs typeface="Segoe UI" panose="020B0502040204020203" pitchFamily="34" charset="0"/>
                      </a:rPr>
                      <a:t>PRODUCT</a:t>
                    </a:r>
                    <a:r>
                      <a:rPr kumimoji="0" lang="en-US" sz="1100" b="1" i="0" u="none" strike="noStrike" kern="1200" cap="none" spc="0" normalizeH="0" noProof="0" dirty="0" smtClean="0">
                        <a:ln>
                          <a:noFill/>
                        </a:ln>
                        <a:solidFill>
                          <a:srgbClr val="083D65"/>
                        </a:solidFill>
                        <a:effectLst/>
                        <a:uLnTx/>
                        <a:uFillTx/>
                        <a:latin typeface="Segoe UI" panose="020B0502040204020203" pitchFamily="34" charset="0"/>
                        <a:ea typeface="Open Sans" panose="020B0606030504020204" pitchFamily="34" charset="0"/>
                        <a:cs typeface="Segoe UI" panose="020B0502040204020203" pitchFamily="34" charset="0"/>
                      </a:rPr>
                      <a:t>  T*C apply</a:t>
                    </a:r>
                    <a:endParaRPr kumimoji="0" lang="en-US" sz="1100" b="1" i="0" u="none" strike="noStrike" kern="1200" cap="none" spc="0" normalizeH="0" baseline="0" noProof="0" dirty="0">
                      <a:ln>
                        <a:noFill/>
                      </a:ln>
                      <a:solidFill>
                        <a:srgbClr val="083D65"/>
                      </a:solidFill>
                      <a:effectLst/>
                      <a:uLnTx/>
                      <a:uFillTx/>
                      <a:latin typeface="Segoe UI" panose="020B0502040204020203" pitchFamily="34" charset="0"/>
                      <a:ea typeface="Open Sans" panose="020B0606030504020204" pitchFamily="34" charset="0"/>
                      <a:cs typeface="Segoe UI" panose="020B0502040204020203" pitchFamily="34" charset="0"/>
                    </a:endParaRPr>
                  </a:p>
                </p:txBody>
              </p:sp>
            </p:grpSp>
            <p:pic>
              <p:nvPicPr>
                <p:cNvPr id="20" name="Picture 19">
                  <a:extLst>
                    <a:ext uri="{FF2B5EF4-FFF2-40B4-BE49-F238E27FC236}">
                      <a16:creationId xmlns:a16="http://schemas.microsoft.com/office/drawing/2014/main" xmlns="" id="{8C8DE8F7-2FCB-4D09-91D1-83DA72367DA5}"/>
                    </a:ext>
                  </a:extLst>
                </p:cNvPr>
                <p:cNvPicPr>
                  <a:picLocks noChangeAspect="1"/>
                </p:cNvPicPr>
                <p:nvPr/>
              </p:nvPicPr>
              <p:blipFill>
                <a:blip r:embed="rId7"/>
                <a:stretch>
                  <a:fillRect/>
                </a:stretch>
              </p:blipFill>
              <p:spPr>
                <a:xfrm>
                  <a:off x="613389" y="2657566"/>
                  <a:ext cx="605940" cy="605234"/>
                </a:xfrm>
                <a:prstGeom prst="rect">
                  <a:avLst/>
                </a:prstGeom>
              </p:spPr>
            </p:pic>
          </p:grpSp>
          <p:sp>
            <p:nvSpPr>
              <p:cNvPr id="2" name="Rectangle 1">
                <a:extLst>
                  <a:ext uri="{FF2B5EF4-FFF2-40B4-BE49-F238E27FC236}">
                    <a16:creationId xmlns:a16="http://schemas.microsoft.com/office/drawing/2014/main" xmlns="" id="{096F7EA7-DFFB-40E4-87D8-1C8AF2E5E4B4}"/>
                  </a:ext>
                </a:extLst>
              </p:cNvPr>
              <p:cNvSpPr/>
              <p:nvPr/>
            </p:nvSpPr>
            <p:spPr>
              <a:xfrm>
                <a:off x="536434" y="4947150"/>
                <a:ext cx="3081340" cy="830997"/>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83D65"/>
                    </a:solidFill>
                    <a:effectLst/>
                    <a:uLnTx/>
                    <a:uFillTx/>
                    <a:latin typeface="Segoe UI" panose="020B0502040204020203" pitchFamily="34" charset="0"/>
                    <a:ea typeface="Open Sans Light"/>
                    <a:cs typeface="Segoe UI" panose="020B0502040204020203" pitchFamily="34" charset="0"/>
                    <a:sym typeface="Open Sans Light"/>
                  </a:rPr>
                  <a:t>Go to </a:t>
                </a:r>
                <a:r>
                  <a:rPr kumimoji="0" lang="id-ID" sz="1800" b="0" i="0" u="none" strike="noStrike" kern="1200" cap="none" spc="0" normalizeH="0" baseline="0" noProof="0" dirty="0">
                    <a:ln>
                      <a:noFill/>
                    </a:ln>
                    <a:solidFill>
                      <a:srgbClr val="083D65"/>
                    </a:solidFill>
                    <a:effectLst/>
                    <a:uLnTx/>
                    <a:uFillTx/>
                    <a:latin typeface="Segoe UI" panose="020B0502040204020203" pitchFamily="34" charset="0"/>
                    <a:ea typeface="Open Sans Light"/>
                    <a:cs typeface="Segoe UI" panose="020B0502040204020203" pitchFamily="34" charset="0"/>
                    <a:sym typeface="Open Sans Light"/>
                  </a:rPr>
                  <a:t/>
                </a:r>
                <a:br>
                  <a:rPr kumimoji="0" lang="id-ID" sz="1800" b="0" i="0" u="none" strike="noStrike" kern="1200" cap="none" spc="0" normalizeH="0" baseline="0" noProof="0" dirty="0">
                    <a:ln>
                      <a:noFill/>
                    </a:ln>
                    <a:solidFill>
                      <a:srgbClr val="083D65"/>
                    </a:solidFill>
                    <a:effectLst/>
                    <a:uLnTx/>
                    <a:uFillTx/>
                    <a:latin typeface="Segoe UI" panose="020B0502040204020203" pitchFamily="34" charset="0"/>
                    <a:ea typeface="Open Sans Light"/>
                    <a:cs typeface="Segoe UI" panose="020B0502040204020203" pitchFamily="34" charset="0"/>
                    <a:sym typeface="Open Sans Light"/>
                  </a:rPr>
                </a:br>
                <a:r>
                  <a:rPr kumimoji="0" lang="en-US" sz="1800" b="1" i="0" u="none" strike="noStrike" kern="1200" cap="none" spc="0" normalizeH="0" baseline="0" noProof="0" dirty="0" smtClean="0">
                    <a:ln>
                      <a:noFill/>
                    </a:ln>
                    <a:solidFill>
                      <a:srgbClr val="083D65"/>
                    </a:solidFill>
                    <a:effectLst/>
                    <a:uLnTx/>
                    <a:uFillTx/>
                    <a:latin typeface="Segoe UI" panose="020B0502040204020203" pitchFamily="34" charset="0"/>
                    <a:ea typeface="Open Sans Light"/>
                    <a:cs typeface="Segoe UI" panose="020B0502040204020203" pitchFamily="34" charset="0"/>
                    <a:sym typeface="Open Sans Light"/>
                  </a:rPr>
                  <a:t>moderntimes-medicine.com</a:t>
                </a:r>
                <a:r>
                  <a:rPr kumimoji="0" lang="id-ID" sz="1800" b="1" i="0" u="none" strike="noStrike" kern="1200" cap="none" spc="0" normalizeH="0" baseline="0" noProof="0" dirty="0" smtClean="0">
                    <a:ln>
                      <a:noFill/>
                    </a:ln>
                    <a:solidFill>
                      <a:srgbClr val="083D65"/>
                    </a:solidFill>
                    <a:effectLst/>
                    <a:uLnTx/>
                    <a:uFillTx/>
                    <a:latin typeface="Segoe UI" panose="020B0502040204020203" pitchFamily="34" charset="0"/>
                    <a:ea typeface="Open Sans Light"/>
                    <a:cs typeface="Segoe UI" panose="020B0502040204020203" pitchFamily="34" charset="0"/>
                    <a:sym typeface="Open Sans Light"/>
                  </a:rPr>
                  <a:t> </a:t>
                </a:r>
                <a:r>
                  <a:rPr kumimoji="0" lang="id-ID" sz="1800" b="1" i="0" u="none" strike="noStrike" kern="1200" cap="none" spc="0" normalizeH="0" baseline="0" noProof="0" dirty="0">
                    <a:ln>
                      <a:noFill/>
                    </a:ln>
                    <a:solidFill>
                      <a:srgbClr val="083D65"/>
                    </a:solidFill>
                    <a:effectLst/>
                    <a:uLnTx/>
                    <a:uFillTx/>
                    <a:latin typeface="Segoe UI" panose="020B0502040204020203" pitchFamily="34" charset="0"/>
                    <a:ea typeface="Open Sans Light"/>
                    <a:cs typeface="Segoe UI" panose="020B0502040204020203" pitchFamily="34" charset="0"/>
                    <a:sym typeface="Open Sans Light"/>
                  </a:rPr>
                  <a:t/>
                </a:r>
                <a:br>
                  <a:rPr kumimoji="0" lang="id-ID" sz="1800" b="1" i="0" u="none" strike="noStrike" kern="1200" cap="none" spc="0" normalizeH="0" baseline="0" noProof="0" dirty="0">
                    <a:ln>
                      <a:noFill/>
                    </a:ln>
                    <a:solidFill>
                      <a:srgbClr val="083D65"/>
                    </a:solidFill>
                    <a:effectLst/>
                    <a:uLnTx/>
                    <a:uFillTx/>
                    <a:latin typeface="Segoe UI" panose="020B0502040204020203" pitchFamily="34" charset="0"/>
                    <a:ea typeface="Open Sans Light"/>
                    <a:cs typeface="Segoe UI" panose="020B0502040204020203" pitchFamily="34" charset="0"/>
                    <a:sym typeface="Open Sans Light"/>
                  </a:rPr>
                </a:br>
                <a:r>
                  <a:rPr kumimoji="0" lang="en-US" sz="1800" b="0" i="0" u="none" strike="noStrike" kern="1200" cap="none" spc="0" normalizeH="0" baseline="0" noProof="0" dirty="0">
                    <a:ln>
                      <a:noFill/>
                    </a:ln>
                    <a:solidFill>
                      <a:srgbClr val="083D65"/>
                    </a:solidFill>
                    <a:effectLst/>
                    <a:uLnTx/>
                    <a:uFillTx/>
                    <a:latin typeface="Segoe UI" panose="020B0502040204020203" pitchFamily="34" charset="0"/>
                    <a:ea typeface="Open Sans Light"/>
                    <a:cs typeface="Segoe UI" panose="020B0502040204020203" pitchFamily="34" charset="0"/>
                    <a:sym typeface="Open Sans Light"/>
                  </a:rPr>
                  <a:t>to find out more</a:t>
                </a:r>
                <a:endParaRPr kumimoji="0" lang="en-US" sz="1800" b="0" i="0" u="none" strike="noStrike" kern="1200" cap="none" spc="0" normalizeH="0" baseline="0" noProof="0" dirty="0">
                  <a:ln>
                    <a:noFill/>
                  </a:ln>
                  <a:solidFill>
                    <a:srgbClr val="083D65"/>
                  </a:solidFill>
                  <a:effectLst/>
                  <a:uLnTx/>
                  <a:uFillTx/>
                  <a:latin typeface="Segoe UI" panose="020B0502040204020203" pitchFamily="34" charset="0"/>
                  <a:ea typeface="+mn-ea"/>
                  <a:cs typeface="Segoe UI" panose="020B0502040204020203" pitchFamily="34" charset="0"/>
                </a:endParaRPr>
              </a:p>
            </p:txBody>
          </p:sp>
        </p:grpSp>
      </p:grpSp>
    </p:spTree>
    <p:extLst>
      <p:ext uri="{BB962C8B-B14F-4D97-AF65-F5344CB8AC3E}">
        <p14:creationId xmlns:p14="http://schemas.microsoft.com/office/powerpoint/2010/main" xmlns="" val="34431979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Rectangle 121">
            <a:extLst>
              <a:ext uri="{FF2B5EF4-FFF2-40B4-BE49-F238E27FC236}">
                <a16:creationId xmlns:a16="http://schemas.microsoft.com/office/drawing/2014/main" xmlns="" id="{26519E81-C48F-4DC1-8447-5AA3137BE5EE}"/>
              </a:ext>
            </a:extLst>
          </p:cNvPr>
          <p:cNvSpPr/>
          <p:nvPr/>
        </p:nvSpPr>
        <p:spPr>
          <a:xfrm>
            <a:off x="6553200" y="5628"/>
            <a:ext cx="5638800" cy="6850560"/>
          </a:xfrm>
          <a:prstGeom prst="rect">
            <a:avLst/>
          </a:prstGeom>
          <a:solidFill>
            <a:srgbClr val="DCEC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Rectangle 16">
            <a:extLst>
              <a:ext uri="{FF2B5EF4-FFF2-40B4-BE49-F238E27FC236}">
                <a16:creationId xmlns:a16="http://schemas.microsoft.com/office/drawing/2014/main" xmlns="" id="{F4A23E82-4ADA-4290-A732-46C59CED37BE}"/>
              </a:ext>
            </a:extLst>
          </p:cNvPr>
          <p:cNvSpPr/>
          <p:nvPr/>
        </p:nvSpPr>
        <p:spPr>
          <a:xfrm>
            <a:off x="7064944" y="966282"/>
            <a:ext cx="4513667" cy="4431983"/>
          </a:xfrm>
          <a:prstGeom prst="rect">
            <a:avLst/>
          </a:prstGeom>
        </p:spPr>
        <p:txBody>
          <a:bodyPr wrap="square" lIns="0" tIns="0" rIns="0" bIns="0">
            <a:spAutoFit/>
          </a:bodyPr>
          <a:lstStyle/>
          <a:p>
            <a:pPr lvl="0">
              <a:defRPr/>
            </a:pPr>
            <a:r>
              <a:rPr lang="en-US" sz="2400" dirty="0" smtClean="0">
                <a:latin typeface="Aparajita" pitchFamily="34" charset="0"/>
                <a:cs typeface="Aparajita" pitchFamily="34" charset="0"/>
              </a:rPr>
              <a:t>The strong domain expertise of our sourcing agents equips us to broaden our product portfolio with highly effective medicines, such as </a:t>
            </a:r>
            <a:r>
              <a:rPr lang="en-US" sz="2400" b="1" dirty="0" err="1" smtClean="0">
                <a:latin typeface="Aparajita" pitchFamily="34" charset="0"/>
                <a:cs typeface="Aparajita" pitchFamily="34" charset="0"/>
              </a:rPr>
              <a:t>Erlotinib</a:t>
            </a:r>
            <a:r>
              <a:rPr lang="en-US" sz="2400" b="1" dirty="0" smtClean="0">
                <a:latin typeface="Aparajita" pitchFamily="34" charset="0"/>
                <a:cs typeface="Aparajita" pitchFamily="34" charset="0"/>
              </a:rPr>
              <a:t> </a:t>
            </a:r>
            <a:r>
              <a:rPr lang="en-US" sz="2400" b="1" dirty="0" err="1" smtClean="0">
                <a:latin typeface="Aparajita" pitchFamily="34" charset="0"/>
                <a:cs typeface="Aparajita" pitchFamily="34" charset="0"/>
              </a:rPr>
              <a:t>Tablets,Sofosbuvir</a:t>
            </a:r>
            <a:r>
              <a:rPr lang="en-US" sz="2400" b="1" dirty="0" smtClean="0">
                <a:latin typeface="Aparajita" pitchFamily="34" charset="0"/>
                <a:cs typeface="Aparajita" pitchFamily="34" charset="0"/>
              </a:rPr>
              <a:t>, </a:t>
            </a:r>
            <a:r>
              <a:rPr lang="en-US" sz="2400" b="1" dirty="0" err="1" smtClean="0">
                <a:latin typeface="Aparajita" pitchFamily="34" charset="0"/>
                <a:cs typeface="Aparajita" pitchFamily="34" charset="0"/>
              </a:rPr>
              <a:t>Sorafenib</a:t>
            </a:r>
            <a:r>
              <a:rPr lang="en-US" sz="2400" b="1" dirty="0" smtClean="0">
                <a:latin typeface="Aparajita" pitchFamily="34" charset="0"/>
                <a:cs typeface="Aparajita" pitchFamily="34" charset="0"/>
              </a:rPr>
              <a:t> Tablets, Anti Cancer Medicines, Anti Cancer Injection, </a:t>
            </a:r>
            <a:r>
              <a:rPr lang="en-US" sz="2400" b="1" dirty="0" err="1" smtClean="0">
                <a:latin typeface="Aparajita" pitchFamily="34" charset="0"/>
                <a:cs typeface="Aparajita" pitchFamily="34" charset="0"/>
              </a:rPr>
              <a:t>Imatinib</a:t>
            </a:r>
            <a:r>
              <a:rPr lang="en-US" sz="2400" b="1" dirty="0" smtClean="0">
                <a:latin typeface="Aparajita" pitchFamily="34" charset="0"/>
                <a:cs typeface="Aparajita" pitchFamily="34" charset="0"/>
              </a:rPr>
              <a:t> Drug, </a:t>
            </a:r>
            <a:r>
              <a:rPr lang="en-US" sz="2400" b="1" dirty="0" err="1" smtClean="0">
                <a:latin typeface="Aparajita" pitchFamily="34" charset="0"/>
                <a:cs typeface="Aparajita" pitchFamily="34" charset="0"/>
              </a:rPr>
              <a:t>Abiraterone</a:t>
            </a:r>
            <a:r>
              <a:rPr lang="en-US" sz="2400" b="1" dirty="0" smtClean="0">
                <a:latin typeface="Aparajita" pitchFamily="34" charset="0"/>
                <a:cs typeface="Aparajita" pitchFamily="34" charset="0"/>
              </a:rPr>
              <a:t> Acetate Tablets, Oncology Drug, </a:t>
            </a:r>
            <a:r>
              <a:rPr lang="en-US" sz="2400" b="1" dirty="0" err="1" smtClean="0">
                <a:latin typeface="Aparajita" pitchFamily="34" charset="0"/>
                <a:cs typeface="Aparajita" pitchFamily="34" charset="0"/>
              </a:rPr>
              <a:t>Temozolomide</a:t>
            </a:r>
            <a:r>
              <a:rPr lang="en-US" sz="2400" b="1" dirty="0" smtClean="0">
                <a:latin typeface="Aparajita" pitchFamily="34" charset="0"/>
                <a:cs typeface="Aparajita" pitchFamily="34" charset="0"/>
              </a:rPr>
              <a:t>, </a:t>
            </a:r>
            <a:r>
              <a:rPr lang="en-US" sz="2400" b="1" dirty="0" err="1" smtClean="0">
                <a:latin typeface="Aparajita" pitchFamily="34" charset="0"/>
                <a:cs typeface="Aparajita" pitchFamily="34" charset="0"/>
              </a:rPr>
              <a:t>Gefitinib</a:t>
            </a:r>
            <a:r>
              <a:rPr lang="en-US" sz="2400" b="1" dirty="0" smtClean="0">
                <a:latin typeface="Aparajita" pitchFamily="34" charset="0"/>
                <a:cs typeface="Aparajita" pitchFamily="34" charset="0"/>
              </a:rPr>
              <a:t> Medicine, </a:t>
            </a:r>
            <a:r>
              <a:rPr lang="en-US" sz="2400" b="1" dirty="0" err="1" smtClean="0">
                <a:latin typeface="Aparajita" pitchFamily="34" charset="0"/>
                <a:cs typeface="Aparajita" pitchFamily="34" charset="0"/>
              </a:rPr>
              <a:t>Bortezomib</a:t>
            </a:r>
            <a:r>
              <a:rPr lang="en-US" sz="2400" b="1" dirty="0" smtClean="0">
                <a:latin typeface="Aparajita" pitchFamily="34" charset="0"/>
                <a:cs typeface="Aparajita" pitchFamily="34" charset="0"/>
              </a:rPr>
              <a:t>, </a:t>
            </a:r>
            <a:r>
              <a:rPr lang="en-US" sz="2400" b="1" dirty="0" err="1" smtClean="0">
                <a:latin typeface="Aparajita" pitchFamily="34" charset="0"/>
                <a:cs typeface="Aparajita" pitchFamily="34" charset="0"/>
              </a:rPr>
              <a:t>Erlonat</a:t>
            </a:r>
            <a:r>
              <a:rPr lang="en-US" sz="2400" b="1" dirty="0" smtClean="0">
                <a:latin typeface="Aparajita" pitchFamily="34" charset="0"/>
                <a:cs typeface="Aparajita" pitchFamily="34" charset="0"/>
              </a:rPr>
              <a:t> Tablets, </a:t>
            </a:r>
            <a:r>
              <a:rPr lang="en-US" sz="2400" b="1" dirty="0" err="1" smtClean="0">
                <a:latin typeface="Aparajita" pitchFamily="34" charset="0"/>
                <a:cs typeface="Aparajita" pitchFamily="34" charset="0"/>
              </a:rPr>
              <a:t>Pemetrexed</a:t>
            </a:r>
            <a:r>
              <a:rPr lang="en-US" sz="2400" b="1" dirty="0" smtClean="0">
                <a:latin typeface="Aparajita" pitchFamily="34" charset="0"/>
                <a:cs typeface="Aparajita" pitchFamily="34" charset="0"/>
              </a:rPr>
              <a:t> Injection, </a:t>
            </a:r>
            <a:r>
              <a:rPr lang="en-US" sz="2400" b="1" dirty="0" err="1" smtClean="0">
                <a:latin typeface="Aparajita" pitchFamily="34" charset="0"/>
                <a:cs typeface="Aparajita" pitchFamily="34" charset="0"/>
              </a:rPr>
              <a:t>Fulvestrant</a:t>
            </a:r>
            <a:r>
              <a:rPr lang="en-US" sz="2400" b="1" dirty="0" smtClean="0">
                <a:latin typeface="Aparajita" pitchFamily="34" charset="0"/>
                <a:cs typeface="Aparajita" pitchFamily="34" charset="0"/>
              </a:rPr>
              <a:t> Injection, </a:t>
            </a:r>
            <a:r>
              <a:rPr lang="en-US" sz="2400" b="1" dirty="0" err="1" smtClean="0">
                <a:latin typeface="Aparajita" pitchFamily="34" charset="0"/>
                <a:cs typeface="Aparajita" pitchFamily="34" charset="0"/>
              </a:rPr>
              <a:t>Bortenat</a:t>
            </a:r>
            <a:r>
              <a:rPr lang="en-US" sz="2400" b="1" dirty="0" smtClean="0">
                <a:latin typeface="Aparajita" pitchFamily="34" charset="0"/>
                <a:cs typeface="Aparajita" pitchFamily="34" charset="0"/>
              </a:rPr>
              <a:t> Injection in Delhi, Russia, China, </a:t>
            </a:r>
            <a:r>
              <a:rPr lang="en-US" sz="2400" b="1" dirty="0" err="1" smtClean="0">
                <a:latin typeface="Aparajita" pitchFamily="34" charset="0"/>
                <a:cs typeface="Aparajita" pitchFamily="34" charset="0"/>
              </a:rPr>
              <a:t>Hongkong</a:t>
            </a:r>
            <a:r>
              <a:rPr lang="en-US" sz="2400" b="1" dirty="0" smtClean="0">
                <a:latin typeface="Aparajita" pitchFamily="34" charset="0"/>
                <a:cs typeface="Aparajita" pitchFamily="34" charset="0"/>
              </a:rPr>
              <a:t>, USA, UK, Delhi, India.</a:t>
            </a:r>
            <a:endParaRPr kumimoji="0" lang="en-US" sz="2400" b="0" i="0" u="none" strike="noStrike" kern="1200" cap="none" spc="0" normalizeH="0" baseline="0" noProof="0" dirty="0">
              <a:ln>
                <a:noFill/>
              </a:ln>
              <a:solidFill>
                <a:srgbClr val="083D65"/>
              </a:solidFill>
              <a:effectLst/>
              <a:uLnTx/>
              <a:uFillTx/>
              <a:latin typeface="Aparajita" pitchFamily="34" charset="0"/>
              <a:cs typeface="Aparajita" pitchFamily="34" charset="0"/>
            </a:endParaRPr>
          </a:p>
        </p:txBody>
      </p:sp>
      <p:pic>
        <p:nvPicPr>
          <p:cNvPr id="27" name="Picture 26" descr="4778663c4fee5bf88b300d6bf1bccd53.png"/>
          <p:cNvPicPr>
            <a:picLocks noChangeAspect="1"/>
          </p:cNvPicPr>
          <p:nvPr/>
        </p:nvPicPr>
        <p:blipFill>
          <a:blip r:embed="rId2"/>
          <a:stretch>
            <a:fillRect/>
          </a:stretch>
        </p:blipFill>
        <p:spPr>
          <a:xfrm>
            <a:off x="52252" y="836022"/>
            <a:ext cx="6400800" cy="4963042"/>
          </a:xfrm>
          <a:prstGeom prst="rect">
            <a:avLst/>
          </a:prstGeom>
        </p:spPr>
      </p:pic>
    </p:spTree>
    <p:extLst>
      <p:ext uri="{BB962C8B-B14F-4D97-AF65-F5344CB8AC3E}">
        <p14:creationId xmlns:p14="http://schemas.microsoft.com/office/powerpoint/2010/main" xmlns="" val="13806481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xmlns="" id="{058EE44C-E846-4C81-B83F-C3BC00CD49E9}"/>
              </a:ext>
            </a:extLst>
          </p:cNvPr>
          <p:cNvSpPr/>
          <p:nvPr/>
        </p:nvSpPr>
        <p:spPr>
          <a:xfrm flipV="1">
            <a:off x="11179635" y="6249988"/>
            <a:ext cx="419984" cy="608012"/>
          </a:xfrm>
          <a:custGeom>
            <a:avLst/>
            <a:gdLst>
              <a:gd name="connsiteX0" fmla="*/ 1754 w 612980"/>
              <a:gd name="connsiteY0" fmla="*/ 0 h 887414"/>
              <a:gd name="connsiteX1" fmla="*/ 611226 w 612980"/>
              <a:gd name="connsiteY1" fmla="*/ 0 h 887414"/>
              <a:gd name="connsiteX2" fmla="*/ 612980 w 612980"/>
              <a:gd name="connsiteY2" fmla="*/ 17403 h 887414"/>
              <a:gd name="connsiteX3" fmla="*/ 612979 w 612980"/>
              <a:gd name="connsiteY3" fmla="*/ 580924 h 887414"/>
              <a:gd name="connsiteX4" fmla="*/ 306489 w 612980"/>
              <a:gd name="connsiteY4" fmla="*/ 887414 h 887414"/>
              <a:gd name="connsiteX5" fmla="*/ 306490 w 612980"/>
              <a:gd name="connsiteY5" fmla="*/ 887413 h 887414"/>
              <a:gd name="connsiteX6" fmla="*/ 0 w 612980"/>
              <a:gd name="connsiteY6" fmla="*/ 580923 h 887414"/>
              <a:gd name="connsiteX7" fmla="*/ 0 w 612980"/>
              <a:gd name="connsiteY7" fmla="*/ 17403 h 887414"/>
              <a:gd name="connsiteX8" fmla="*/ 1754 w 612980"/>
              <a:gd name="connsiteY8" fmla="*/ 0 h 88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2980" h="887414">
                <a:moveTo>
                  <a:pt x="1754" y="0"/>
                </a:moveTo>
                <a:lnTo>
                  <a:pt x="611226" y="0"/>
                </a:lnTo>
                <a:lnTo>
                  <a:pt x="612980" y="17403"/>
                </a:lnTo>
                <a:cubicBezTo>
                  <a:pt x="612980" y="205243"/>
                  <a:pt x="612979" y="393084"/>
                  <a:pt x="612979" y="580924"/>
                </a:cubicBezTo>
                <a:cubicBezTo>
                  <a:pt x="612979" y="750194"/>
                  <a:pt x="475759" y="887414"/>
                  <a:pt x="306489" y="887414"/>
                </a:cubicBezTo>
                <a:lnTo>
                  <a:pt x="306490" y="887413"/>
                </a:lnTo>
                <a:cubicBezTo>
                  <a:pt x="137220" y="887413"/>
                  <a:pt x="0" y="750193"/>
                  <a:pt x="0" y="580923"/>
                </a:cubicBezTo>
                <a:lnTo>
                  <a:pt x="0" y="17403"/>
                </a:lnTo>
                <a:lnTo>
                  <a:pt x="1754"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Freeform: Shape 5">
            <a:extLst>
              <a:ext uri="{FF2B5EF4-FFF2-40B4-BE49-F238E27FC236}">
                <a16:creationId xmlns:a16="http://schemas.microsoft.com/office/drawing/2014/main" xmlns="" id="{564415AD-235F-487C-8758-894371457FD7}"/>
              </a:ext>
            </a:extLst>
          </p:cNvPr>
          <p:cNvSpPr/>
          <p:nvPr/>
        </p:nvSpPr>
        <p:spPr>
          <a:xfrm>
            <a:off x="601672" y="-1"/>
            <a:ext cx="612980" cy="887414"/>
          </a:xfrm>
          <a:custGeom>
            <a:avLst/>
            <a:gdLst>
              <a:gd name="connsiteX0" fmla="*/ 1754 w 612980"/>
              <a:gd name="connsiteY0" fmla="*/ 0 h 887414"/>
              <a:gd name="connsiteX1" fmla="*/ 611226 w 612980"/>
              <a:gd name="connsiteY1" fmla="*/ 0 h 887414"/>
              <a:gd name="connsiteX2" fmla="*/ 612980 w 612980"/>
              <a:gd name="connsiteY2" fmla="*/ 17403 h 887414"/>
              <a:gd name="connsiteX3" fmla="*/ 612979 w 612980"/>
              <a:gd name="connsiteY3" fmla="*/ 580924 h 887414"/>
              <a:gd name="connsiteX4" fmla="*/ 306489 w 612980"/>
              <a:gd name="connsiteY4" fmla="*/ 887414 h 887414"/>
              <a:gd name="connsiteX5" fmla="*/ 306490 w 612980"/>
              <a:gd name="connsiteY5" fmla="*/ 887413 h 887414"/>
              <a:gd name="connsiteX6" fmla="*/ 0 w 612980"/>
              <a:gd name="connsiteY6" fmla="*/ 580923 h 887414"/>
              <a:gd name="connsiteX7" fmla="*/ 0 w 612980"/>
              <a:gd name="connsiteY7" fmla="*/ 17403 h 887414"/>
              <a:gd name="connsiteX8" fmla="*/ 1754 w 612980"/>
              <a:gd name="connsiteY8" fmla="*/ 0 h 88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2980" h="887414">
                <a:moveTo>
                  <a:pt x="1754" y="0"/>
                </a:moveTo>
                <a:lnTo>
                  <a:pt x="611226" y="0"/>
                </a:lnTo>
                <a:lnTo>
                  <a:pt x="612980" y="17403"/>
                </a:lnTo>
                <a:cubicBezTo>
                  <a:pt x="612980" y="205243"/>
                  <a:pt x="612979" y="393084"/>
                  <a:pt x="612979" y="580924"/>
                </a:cubicBezTo>
                <a:cubicBezTo>
                  <a:pt x="612979" y="750194"/>
                  <a:pt x="475759" y="887414"/>
                  <a:pt x="306489" y="887414"/>
                </a:cubicBezTo>
                <a:lnTo>
                  <a:pt x="306490" y="887413"/>
                </a:lnTo>
                <a:cubicBezTo>
                  <a:pt x="137220" y="887413"/>
                  <a:pt x="0" y="750193"/>
                  <a:pt x="0" y="580923"/>
                </a:cubicBezTo>
                <a:lnTo>
                  <a:pt x="0" y="17403"/>
                </a:lnTo>
                <a:lnTo>
                  <a:pt x="1754"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 name="Group 6">
            <a:extLst>
              <a:ext uri="{FF2B5EF4-FFF2-40B4-BE49-F238E27FC236}">
                <a16:creationId xmlns:a16="http://schemas.microsoft.com/office/drawing/2014/main" xmlns="" id="{55AE3349-5A91-4007-A3A4-D2EA37E96A85}"/>
              </a:ext>
            </a:extLst>
          </p:cNvPr>
          <p:cNvGrpSpPr/>
          <p:nvPr/>
        </p:nvGrpSpPr>
        <p:grpSpPr>
          <a:xfrm>
            <a:off x="640322" y="171600"/>
            <a:ext cx="543423" cy="504526"/>
            <a:chOff x="-227013" y="622300"/>
            <a:chExt cx="2662238" cy="2224088"/>
          </a:xfrm>
          <a:solidFill>
            <a:schemeClr val="bg1"/>
          </a:solidFill>
        </p:grpSpPr>
        <p:sp>
          <p:nvSpPr>
            <p:cNvPr id="8" name="Freeform 211">
              <a:extLst>
                <a:ext uri="{FF2B5EF4-FFF2-40B4-BE49-F238E27FC236}">
                  <a16:creationId xmlns:a16="http://schemas.microsoft.com/office/drawing/2014/main" xmlns="" id="{228BDC90-245A-415E-9681-E5B75DDD1572}"/>
                </a:ext>
              </a:extLst>
            </p:cNvPr>
            <p:cNvSpPr>
              <a:spLocks/>
            </p:cNvSpPr>
            <p:nvPr/>
          </p:nvSpPr>
          <p:spPr bwMode="auto">
            <a:xfrm>
              <a:off x="-227013" y="622300"/>
              <a:ext cx="1281113" cy="698500"/>
            </a:xfrm>
            <a:custGeom>
              <a:avLst/>
              <a:gdLst>
                <a:gd name="T0" fmla="*/ 1194 w 1198"/>
                <a:gd name="T1" fmla="*/ 287 h 655"/>
                <a:gd name="T2" fmla="*/ 1129 w 1198"/>
                <a:gd name="T3" fmla="*/ 276 h 655"/>
                <a:gd name="T4" fmla="*/ 1098 w 1198"/>
                <a:gd name="T5" fmla="*/ 194 h 655"/>
                <a:gd name="T6" fmla="*/ 961 w 1198"/>
                <a:gd name="T7" fmla="*/ 12 h 655"/>
                <a:gd name="T8" fmla="*/ 634 w 1198"/>
                <a:gd name="T9" fmla="*/ 135 h 655"/>
                <a:gd name="T10" fmla="*/ 120 w 1198"/>
                <a:gd name="T11" fmla="*/ 344 h 655"/>
                <a:gd name="T12" fmla="*/ 296 w 1198"/>
                <a:gd name="T13" fmla="*/ 367 h 655"/>
                <a:gd name="T14" fmla="*/ 817 w 1198"/>
                <a:gd name="T15" fmla="*/ 130 h 655"/>
                <a:gd name="T16" fmla="*/ 300 w 1198"/>
                <a:gd name="T17" fmla="*/ 392 h 655"/>
                <a:gd name="T18" fmla="*/ 265 w 1198"/>
                <a:gd name="T19" fmla="*/ 434 h 655"/>
                <a:gd name="T20" fmla="*/ 471 w 1198"/>
                <a:gd name="T21" fmla="*/ 443 h 655"/>
                <a:gd name="T22" fmla="*/ 833 w 1198"/>
                <a:gd name="T23" fmla="*/ 275 h 655"/>
                <a:gd name="T24" fmla="*/ 498 w 1198"/>
                <a:gd name="T25" fmla="*/ 451 h 655"/>
                <a:gd name="T26" fmla="*/ 441 w 1198"/>
                <a:gd name="T27" fmla="*/ 511 h 655"/>
                <a:gd name="T28" fmla="*/ 646 w 1198"/>
                <a:gd name="T29" fmla="*/ 501 h 655"/>
                <a:gd name="T30" fmla="*/ 849 w 1198"/>
                <a:gd name="T31" fmla="*/ 373 h 655"/>
                <a:gd name="T32" fmla="*/ 853 w 1198"/>
                <a:gd name="T33" fmla="*/ 369 h 655"/>
                <a:gd name="T34" fmla="*/ 849 w 1198"/>
                <a:gd name="T35" fmla="*/ 373 h 655"/>
                <a:gd name="T36" fmla="*/ 663 w 1198"/>
                <a:gd name="T37" fmla="*/ 509 h 655"/>
                <a:gd name="T38" fmla="*/ 644 w 1198"/>
                <a:gd name="T39" fmla="*/ 573 h 655"/>
                <a:gd name="T40" fmla="*/ 823 w 1198"/>
                <a:gd name="T41" fmla="*/ 529 h 655"/>
                <a:gd name="T42" fmla="*/ 917 w 1198"/>
                <a:gd name="T43" fmla="*/ 440 h 655"/>
                <a:gd name="T44" fmla="*/ 831 w 1198"/>
                <a:gd name="T45" fmla="*/ 536 h 655"/>
                <a:gd name="T46" fmla="*/ 806 w 1198"/>
                <a:gd name="T47" fmla="*/ 619 h 655"/>
                <a:gd name="T48" fmla="*/ 938 w 1198"/>
                <a:gd name="T49" fmla="*/ 587 h 655"/>
                <a:gd name="T50" fmla="*/ 991 w 1198"/>
                <a:gd name="T51" fmla="*/ 514 h 655"/>
                <a:gd name="T52" fmla="*/ 949 w 1198"/>
                <a:gd name="T53" fmla="*/ 595 h 655"/>
                <a:gd name="T54" fmla="*/ 964 w 1198"/>
                <a:gd name="T55" fmla="*/ 641 h 655"/>
                <a:gd name="T56" fmla="*/ 1062 w 1198"/>
                <a:gd name="T57" fmla="*/ 604 h 655"/>
                <a:gd name="T58" fmla="*/ 1095 w 1198"/>
                <a:gd name="T59" fmla="*/ 551 h 655"/>
                <a:gd name="T60" fmla="*/ 1067 w 1198"/>
                <a:gd name="T61" fmla="*/ 614 h 655"/>
                <a:gd name="T62" fmla="*/ 1080 w 1198"/>
                <a:gd name="T63" fmla="*/ 646 h 655"/>
                <a:gd name="T64" fmla="*/ 1198 w 1198"/>
                <a:gd name="T65" fmla="*/ 564 h 655"/>
                <a:gd name="T66" fmla="*/ 1194 w 1198"/>
                <a:gd name="T67" fmla="*/ 287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98" h="655">
                  <a:moveTo>
                    <a:pt x="1194" y="287"/>
                  </a:moveTo>
                  <a:cubicBezTo>
                    <a:pt x="1166" y="286"/>
                    <a:pt x="1137" y="284"/>
                    <a:pt x="1129" y="276"/>
                  </a:cubicBezTo>
                  <a:cubicBezTo>
                    <a:pt x="1113" y="262"/>
                    <a:pt x="1101" y="231"/>
                    <a:pt x="1098" y="194"/>
                  </a:cubicBezTo>
                  <a:cubicBezTo>
                    <a:pt x="1095" y="156"/>
                    <a:pt x="1094" y="23"/>
                    <a:pt x="961" y="12"/>
                  </a:cubicBezTo>
                  <a:cubicBezTo>
                    <a:pt x="828" y="0"/>
                    <a:pt x="751" y="75"/>
                    <a:pt x="634" y="135"/>
                  </a:cubicBezTo>
                  <a:cubicBezTo>
                    <a:pt x="517" y="194"/>
                    <a:pt x="271" y="313"/>
                    <a:pt x="120" y="344"/>
                  </a:cubicBezTo>
                  <a:cubicBezTo>
                    <a:pt x="0" y="370"/>
                    <a:pt x="194" y="373"/>
                    <a:pt x="296" y="367"/>
                  </a:cubicBezTo>
                  <a:cubicBezTo>
                    <a:pt x="360" y="338"/>
                    <a:pt x="745" y="159"/>
                    <a:pt x="817" y="130"/>
                  </a:cubicBezTo>
                  <a:cubicBezTo>
                    <a:pt x="817" y="130"/>
                    <a:pt x="477" y="302"/>
                    <a:pt x="300" y="392"/>
                  </a:cubicBezTo>
                  <a:cubicBezTo>
                    <a:pt x="277" y="408"/>
                    <a:pt x="256" y="426"/>
                    <a:pt x="265" y="434"/>
                  </a:cubicBezTo>
                  <a:cubicBezTo>
                    <a:pt x="278" y="446"/>
                    <a:pt x="385" y="454"/>
                    <a:pt x="471" y="443"/>
                  </a:cubicBezTo>
                  <a:cubicBezTo>
                    <a:pt x="525" y="420"/>
                    <a:pt x="728" y="333"/>
                    <a:pt x="833" y="275"/>
                  </a:cubicBezTo>
                  <a:cubicBezTo>
                    <a:pt x="833" y="275"/>
                    <a:pt x="622" y="399"/>
                    <a:pt x="498" y="451"/>
                  </a:cubicBezTo>
                  <a:cubicBezTo>
                    <a:pt x="464" y="470"/>
                    <a:pt x="428" y="495"/>
                    <a:pt x="441" y="511"/>
                  </a:cubicBezTo>
                  <a:cubicBezTo>
                    <a:pt x="459" y="532"/>
                    <a:pt x="576" y="523"/>
                    <a:pt x="646" y="501"/>
                  </a:cubicBezTo>
                  <a:cubicBezTo>
                    <a:pt x="695" y="472"/>
                    <a:pt x="815" y="399"/>
                    <a:pt x="849" y="373"/>
                  </a:cubicBezTo>
                  <a:cubicBezTo>
                    <a:pt x="852" y="371"/>
                    <a:pt x="853" y="369"/>
                    <a:pt x="853" y="369"/>
                  </a:cubicBezTo>
                  <a:cubicBezTo>
                    <a:pt x="852" y="370"/>
                    <a:pt x="850" y="372"/>
                    <a:pt x="849" y="373"/>
                  </a:cubicBezTo>
                  <a:cubicBezTo>
                    <a:pt x="828" y="389"/>
                    <a:pt x="739" y="459"/>
                    <a:pt x="663" y="509"/>
                  </a:cubicBezTo>
                  <a:cubicBezTo>
                    <a:pt x="644" y="531"/>
                    <a:pt x="626" y="559"/>
                    <a:pt x="644" y="573"/>
                  </a:cubicBezTo>
                  <a:cubicBezTo>
                    <a:pt x="672" y="594"/>
                    <a:pt x="764" y="560"/>
                    <a:pt x="823" y="529"/>
                  </a:cubicBezTo>
                  <a:cubicBezTo>
                    <a:pt x="851" y="505"/>
                    <a:pt x="899" y="465"/>
                    <a:pt x="917" y="440"/>
                  </a:cubicBezTo>
                  <a:cubicBezTo>
                    <a:pt x="917" y="440"/>
                    <a:pt x="882" y="489"/>
                    <a:pt x="831" y="536"/>
                  </a:cubicBezTo>
                  <a:cubicBezTo>
                    <a:pt x="813" y="562"/>
                    <a:pt x="789" y="604"/>
                    <a:pt x="806" y="619"/>
                  </a:cubicBezTo>
                  <a:cubicBezTo>
                    <a:pt x="828" y="639"/>
                    <a:pt x="897" y="616"/>
                    <a:pt x="938" y="587"/>
                  </a:cubicBezTo>
                  <a:cubicBezTo>
                    <a:pt x="954" y="569"/>
                    <a:pt x="979" y="538"/>
                    <a:pt x="991" y="514"/>
                  </a:cubicBezTo>
                  <a:cubicBezTo>
                    <a:pt x="991" y="514"/>
                    <a:pt x="977" y="559"/>
                    <a:pt x="949" y="595"/>
                  </a:cubicBezTo>
                  <a:cubicBezTo>
                    <a:pt x="945" y="612"/>
                    <a:pt x="944" y="632"/>
                    <a:pt x="964" y="641"/>
                  </a:cubicBezTo>
                  <a:cubicBezTo>
                    <a:pt x="995" y="655"/>
                    <a:pt x="1030" y="636"/>
                    <a:pt x="1062" y="604"/>
                  </a:cubicBezTo>
                  <a:cubicBezTo>
                    <a:pt x="1072" y="590"/>
                    <a:pt x="1085" y="569"/>
                    <a:pt x="1095" y="551"/>
                  </a:cubicBezTo>
                  <a:cubicBezTo>
                    <a:pt x="1095" y="551"/>
                    <a:pt x="1081" y="587"/>
                    <a:pt x="1067" y="614"/>
                  </a:cubicBezTo>
                  <a:cubicBezTo>
                    <a:pt x="1065" y="627"/>
                    <a:pt x="1067" y="640"/>
                    <a:pt x="1080" y="646"/>
                  </a:cubicBezTo>
                  <a:cubicBezTo>
                    <a:pt x="1097" y="653"/>
                    <a:pt x="1159" y="632"/>
                    <a:pt x="1198" y="564"/>
                  </a:cubicBezTo>
                  <a:lnTo>
                    <a:pt x="1194" y="28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Freeform 212">
              <a:extLst>
                <a:ext uri="{FF2B5EF4-FFF2-40B4-BE49-F238E27FC236}">
                  <a16:creationId xmlns:a16="http://schemas.microsoft.com/office/drawing/2014/main" xmlns="" id="{D0FC24C9-7D59-4931-BDDD-C611EB6DB4D6}"/>
                </a:ext>
              </a:extLst>
            </p:cNvPr>
            <p:cNvSpPr>
              <a:spLocks/>
            </p:cNvSpPr>
            <p:nvPr/>
          </p:nvSpPr>
          <p:spPr bwMode="auto">
            <a:xfrm>
              <a:off x="409575" y="658813"/>
              <a:ext cx="646113" cy="304800"/>
            </a:xfrm>
            <a:custGeom>
              <a:avLst/>
              <a:gdLst>
                <a:gd name="T0" fmla="*/ 605 w 605"/>
                <a:gd name="T1" fmla="*/ 276 h 285"/>
                <a:gd name="T2" fmla="*/ 594 w 605"/>
                <a:gd name="T3" fmla="*/ 276 h 285"/>
                <a:gd name="T4" fmla="*/ 552 w 605"/>
                <a:gd name="T5" fmla="*/ 273 h 285"/>
                <a:gd name="T6" fmla="*/ 540 w 605"/>
                <a:gd name="T7" fmla="*/ 271 h 285"/>
                <a:gd name="T8" fmla="*/ 518 w 605"/>
                <a:gd name="T9" fmla="*/ 259 h 285"/>
                <a:gd name="T10" fmla="*/ 489 w 605"/>
                <a:gd name="T11" fmla="*/ 175 h 285"/>
                <a:gd name="T12" fmla="*/ 488 w 605"/>
                <a:gd name="T13" fmla="*/ 168 h 285"/>
                <a:gd name="T14" fmla="*/ 359 w 605"/>
                <a:gd name="T15" fmla="*/ 1 h 285"/>
                <a:gd name="T16" fmla="*/ 333 w 605"/>
                <a:gd name="T17" fmla="*/ 0 h 285"/>
                <a:gd name="T18" fmla="*/ 305 w 605"/>
                <a:gd name="T19" fmla="*/ 1 h 285"/>
                <a:gd name="T20" fmla="*/ 126 w 605"/>
                <a:gd name="T21" fmla="*/ 72 h 285"/>
                <a:gd name="T22" fmla="*/ 116 w 605"/>
                <a:gd name="T23" fmla="*/ 78 h 285"/>
                <a:gd name="T24" fmla="*/ 88 w 605"/>
                <a:gd name="T25" fmla="*/ 91 h 285"/>
                <a:gd name="T26" fmla="*/ 45 w 605"/>
                <a:gd name="T27" fmla="*/ 113 h 285"/>
                <a:gd name="T28" fmla="*/ 0 w 605"/>
                <a:gd name="T29" fmla="*/ 133 h 285"/>
                <a:gd name="T30" fmla="*/ 45 w 605"/>
                <a:gd name="T31" fmla="*/ 115 h 285"/>
                <a:gd name="T32" fmla="*/ 87 w 605"/>
                <a:gd name="T33" fmla="*/ 95 h 285"/>
                <a:gd name="T34" fmla="*/ 181 w 605"/>
                <a:gd name="T35" fmla="*/ 48 h 285"/>
                <a:gd name="T36" fmla="*/ 272 w 605"/>
                <a:gd name="T37" fmla="*/ 15 h 285"/>
                <a:gd name="T38" fmla="*/ 333 w 605"/>
                <a:gd name="T39" fmla="*/ 8 h 285"/>
                <a:gd name="T40" fmla="*/ 359 w 605"/>
                <a:gd name="T41" fmla="*/ 9 h 285"/>
                <a:gd name="T42" fmla="*/ 480 w 605"/>
                <a:gd name="T43" fmla="*/ 169 h 285"/>
                <a:gd name="T44" fmla="*/ 480 w 605"/>
                <a:gd name="T45" fmla="*/ 176 h 285"/>
                <a:gd name="T46" fmla="*/ 504 w 605"/>
                <a:gd name="T47" fmla="*/ 257 h 285"/>
                <a:gd name="T48" fmla="*/ 562 w 605"/>
                <a:gd name="T49" fmla="*/ 283 h 285"/>
                <a:gd name="T50" fmla="*/ 605 w 605"/>
                <a:gd name="T51" fmla="*/ 285 h 285"/>
                <a:gd name="T52" fmla="*/ 605 w 605"/>
                <a:gd name="T53" fmla="*/ 276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5" h="285">
                  <a:moveTo>
                    <a:pt x="605" y="276"/>
                  </a:moveTo>
                  <a:cubicBezTo>
                    <a:pt x="605" y="276"/>
                    <a:pt x="595" y="276"/>
                    <a:pt x="594" y="276"/>
                  </a:cubicBezTo>
                  <a:cubicBezTo>
                    <a:pt x="580" y="276"/>
                    <a:pt x="566" y="275"/>
                    <a:pt x="552" y="273"/>
                  </a:cubicBezTo>
                  <a:cubicBezTo>
                    <a:pt x="548" y="273"/>
                    <a:pt x="544" y="272"/>
                    <a:pt x="540" y="271"/>
                  </a:cubicBezTo>
                  <a:cubicBezTo>
                    <a:pt x="526" y="268"/>
                    <a:pt x="521" y="263"/>
                    <a:pt x="518" y="259"/>
                  </a:cubicBezTo>
                  <a:cubicBezTo>
                    <a:pt x="502" y="241"/>
                    <a:pt x="492" y="211"/>
                    <a:pt x="489" y="175"/>
                  </a:cubicBezTo>
                  <a:cubicBezTo>
                    <a:pt x="489" y="173"/>
                    <a:pt x="489" y="171"/>
                    <a:pt x="488" y="168"/>
                  </a:cubicBezTo>
                  <a:cubicBezTo>
                    <a:pt x="486" y="125"/>
                    <a:pt x="478" y="11"/>
                    <a:pt x="359" y="1"/>
                  </a:cubicBezTo>
                  <a:cubicBezTo>
                    <a:pt x="351" y="0"/>
                    <a:pt x="342" y="0"/>
                    <a:pt x="333" y="0"/>
                  </a:cubicBezTo>
                  <a:cubicBezTo>
                    <a:pt x="324" y="0"/>
                    <a:pt x="314" y="0"/>
                    <a:pt x="305" y="1"/>
                  </a:cubicBezTo>
                  <a:cubicBezTo>
                    <a:pt x="238" y="8"/>
                    <a:pt x="184" y="43"/>
                    <a:pt x="126" y="72"/>
                  </a:cubicBezTo>
                  <a:cubicBezTo>
                    <a:pt x="123" y="74"/>
                    <a:pt x="119" y="76"/>
                    <a:pt x="116" y="78"/>
                  </a:cubicBezTo>
                  <a:cubicBezTo>
                    <a:pt x="107" y="82"/>
                    <a:pt x="98" y="87"/>
                    <a:pt x="88" y="91"/>
                  </a:cubicBezTo>
                  <a:cubicBezTo>
                    <a:pt x="74" y="98"/>
                    <a:pt x="60" y="106"/>
                    <a:pt x="45" y="113"/>
                  </a:cubicBezTo>
                  <a:cubicBezTo>
                    <a:pt x="20" y="124"/>
                    <a:pt x="0" y="133"/>
                    <a:pt x="0" y="133"/>
                  </a:cubicBezTo>
                  <a:cubicBezTo>
                    <a:pt x="0" y="133"/>
                    <a:pt x="20" y="125"/>
                    <a:pt x="45" y="115"/>
                  </a:cubicBezTo>
                  <a:cubicBezTo>
                    <a:pt x="59" y="108"/>
                    <a:pt x="73" y="102"/>
                    <a:pt x="87" y="95"/>
                  </a:cubicBezTo>
                  <a:cubicBezTo>
                    <a:pt x="119" y="80"/>
                    <a:pt x="149" y="63"/>
                    <a:pt x="181" y="48"/>
                  </a:cubicBezTo>
                  <a:cubicBezTo>
                    <a:pt x="210" y="34"/>
                    <a:pt x="240" y="21"/>
                    <a:pt x="272" y="15"/>
                  </a:cubicBezTo>
                  <a:cubicBezTo>
                    <a:pt x="292" y="10"/>
                    <a:pt x="313" y="8"/>
                    <a:pt x="333" y="8"/>
                  </a:cubicBezTo>
                  <a:cubicBezTo>
                    <a:pt x="341" y="8"/>
                    <a:pt x="350" y="9"/>
                    <a:pt x="359" y="9"/>
                  </a:cubicBezTo>
                  <a:cubicBezTo>
                    <a:pt x="470" y="19"/>
                    <a:pt x="477" y="124"/>
                    <a:pt x="480" y="169"/>
                  </a:cubicBezTo>
                  <a:cubicBezTo>
                    <a:pt x="480" y="172"/>
                    <a:pt x="480" y="174"/>
                    <a:pt x="480" y="176"/>
                  </a:cubicBezTo>
                  <a:cubicBezTo>
                    <a:pt x="482" y="203"/>
                    <a:pt x="488" y="235"/>
                    <a:pt x="504" y="257"/>
                  </a:cubicBezTo>
                  <a:cubicBezTo>
                    <a:pt x="520" y="280"/>
                    <a:pt x="535" y="280"/>
                    <a:pt x="562" y="283"/>
                  </a:cubicBezTo>
                  <a:cubicBezTo>
                    <a:pt x="566" y="284"/>
                    <a:pt x="605" y="285"/>
                    <a:pt x="605" y="285"/>
                  </a:cubicBezTo>
                  <a:cubicBezTo>
                    <a:pt x="605" y="282"/>
                    <a:pt x="605" y="279"/>
                    <a:pt x="605" y="27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213">
              <a:extLst>
                <a:ext uri="{FF2B5EF4-FFF2-40B4-BE49-F238E27FC236}">
                  <a16:creationId xmlns:a16="http://schemas.microsoft.com/office/drawing/2014/main" xmlns="" id="{3191CB9C-2ED1-4841-B482-12BF2251BEBC}"/>
                </a:ext>
              </a:extLst>
            </p:cNvPr>
            <p:cNvSpPr>
              <a:spLocks/>
            </p:cNvSpPr>
            <p:nvPr/>
          </p:nvSpPr>
          <p:spPr bwMode="auto">
            <a:xfrm>
              <a:off x="1149350" y="623888"/>
              <a:ext cx="1285875" cy="698500"/>
            </a:xfrm>
            <a:custGeom>
              <a:avLst/>
              <a:gdLst>
                <a:gd name="T0" fmla="*/ 1082 w 1202"/>
                <a:gd name="T1" fmla="*/ 344 h 655"/>
                <a:gd name="T2" fmla="*/ 568 w 1202"/>
                <a:gd name="T3" fmla="*/ 134 h 655"/>
                <a:gd name="T4" fmla="*/ 241 w 1202"/>
                <a:gd name="T5" fmla="*/ 11 h 655"/>
                <a:gd name="T6" fmla="*/ 103 w 1202"/>
                <a:gd name="T7" fmla="*/ 194 h 655"/>
                <a:gd name="T8" fmla="*/ 73 w 1202"/>
                <a:gd name="T9" fmla="*/ 276 h 655"/>
                <a:gd name="T10" fmla="*/ 6 w 1202"/>
                <a:gd name="T11" fmla="*/ 287 h 655"/>
                <a:gd name="T12" fmla="*/ 0 w 1202"/>
                <a:gd name="T13" fmla="*/ 557 h 655"/>
                <a:gd name="T14" fmla="*/ 122 w 1202"/>
                <a:gd name="T15" fmla="*/ 645 h 655"/>
                <a:gd name="T16" fmla="*/ 134 w 1202"/>
                <a:gd name="T17" fmla="*/ 614 h 655"/>
                <a:gd name="T18" fmla="*/ 107 w 1202"/>
                <a:gd name="T19" fmla="*/ 551 h 655"/>
                <a:gd name="T20" fmla="*/ 140 w 1202"/>
                <a:gd name="T21" fmla="*/ 604 h 655"/>
                <a:gd name="T22" fmla="*/ 238 w 1202"/>
                <a:gd name="T23" fmla="*/ 641 h 655"/>
                <a:gd name="T24" fmla="*/ 253 w 1202"/>
                <a:gd name="T25" fmla="*/ 595 h 655"/>
                <a:gd name="T26" fmla="*/ 210 w 1202"/>
                <a:gd name="T27" fmla="*/ 514 h 655"/>
                <a:gd name="T28" fmla="*/ 263 w 1202"/>
                <a:gd name="T29" fmla="*/ 587 h 655"/>
                <a:gd name="T30" fmla="*/ 396 w 1202"/>
                <a:gd name="T31" fmla="*/ 619 h 655"/>
                <a:gd name="T32" fmla="*/ 371 w 1202"/>
                <a:gd name="T33" fmla="*/ 536 h 655"/>
                <a:gd name="T34" fmla="*/ 285 w 1202"/>
                <a:gd name="T35" fmla="*/ 440 h 655"/>
                <a:gd name="T36" fmla="*/ 379 w 1202"/>
                <a:gd name="T37" fmla="*/ 529 h 655"/>
                <a:gd name="T38" fmla="*/ 558 w 1202"/>
                <a:gd name="T39" fmla="*/ 573 h 655"/>
                <a:gd name="T40" fmla="*/ 539 w 1202"/>
                <a:gd name="T41" fmla="*/ 509 h 655"/>
                <a:gd name="T42" fmla="*/ 353 w 1202"/>
                <a:gd name="T43" fmla="*/ 373 h 655"/>
                <a:gd name="T44" fmla="*/ 349 w 1202"/>
                <a:gd name="T45" fmla="*/ 369 h 655"/>
                <a:gd name="T46" fmla="*/ 353 w 1202"/>
                <a:gd name="T47" fmla="*/ 373 h 655"/>
                <a:gd name="T48" fmla="*/ 555 w 1202"/>
                <a:gd name="T49" fmla="*/ 501 h 655"/>
                <a:gd name="T50" fmla="*/ 760 w 1202"/>
                <a:gd name="T51" fmla="*/ 511 h 655"/>
                <a:gd name="T52" fmla="*/ 704 w 1202"/>
                <a:gd name="T53" fmla="*/ 451 h 655"/>
                <a:gd name="T54" fmla="*/ 369 w 1202"/>
                <a:gd name="T55" fmla="*/ 275 h 655"/>
                <a:gd name="T56" fmla="*/ 731 w 1202"/>
                <a:gd name="T57" fmla="*/ 443 h 655"/>
                <a:gd name="T58" fmla="*/ 937 w 1202"/>
                <a:gd name="T59" fmla="*/ 434 h 655"/>
                <a:gd name="T60" fmla="*/ 902 w 1202"/>
                <a:gd name="T61" fmla="*/ 392 h 655"/>
                <a:gd name="T62" fmla="*/ 384 w 1202"/>
                <a:gd name="T63" fmla="*/ 130 h 655"/>
                <a:gd name="T64" fmla="*/ 906 w 1202"/>
                <a:gd name="T65" fmla="*/ 367 h 655"/>
                <a:gd name="T66" fmla="*/ 1082 w 1202"/>
                <a:gd name="T67" fmla="*/ 344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02" h="655">
                  <a:moveTo>
                    <a:pt x="1082" y="344"/>
                  </a:moveTo>
                  <a:cubicBezTo>
                    <a:pt x="931" y="312"/>
                    <a:pt x="685" y="194"/>
                    <a:pt x="568" y="134"/>
                  </a:cubicBezTo>
                  <a:cubicBezTo>
                    <a:pt x="451" y="75"/>
                    <a:pt x="374" y="0"/>
                    <a:pt x="241" y="11"/>
                  </a:cubicBezTo>
                  <a:cubicBezTo>
                    <a:pt x="108" y="23"/>
                    <a:pt x="106" y="156"/>
                    <a:pt x="103" y="194"/>
                  </a:cubicBezTo>
                  <a:cubicBezTo>
                    <a:pt x="101" y="231"/>
                    <a:pt x="89" y="262"/>
                    <a:pt x="73" y="276"/>
                  </a:cubicBezTo>
                  <a:cubicBezTo>
                    <a:pt x="65" y="284"/>
                    <a:pt x="34" y="286"/>
                    <a:pt x="6" y="287"/>
                  </a:cubicBezTo>
                  <a:cubicBezTo>
                    <a:pt x="0" y="557"/>
                    <a:pt x="0" y="557"/>
                    <a:pt x="0" y="557"/>
                  </a:cubicBezTo>
                  <a:cubicBezTo>
                    <a:pt x="38" y="631"/>
                    <a:pt x="104" y="653"/>
                    <a:pt x="122" y="645"/>
                  </a:cubicBezTo>
                  <a:cubicBezTo>
                    <a:pt x="135" y="640"/>
                    <a:pt x="136" y="627"/>
                    <a:pt x="134" y="614"/>
                  </a:cubicBezTo>
                  <a:cubicBezTo>
                    <a:pt x="121" y="587"/>
                    <a:pt x="107" y="551"/>
                    <a:pt x="107" y="551"/>
                  </a:cubicBezTo>
                  <a:cubicBezTo>
                    <a:pt x="116" y="569"/>
                    <a:pt x="130" y="590"/>
                    <a:pt x="140" y="604"/>
                  </a:cubicBezTo>
                  <a:cubicBezTo>
                    <a:pt x="171" y="635"/>
                    <a:pt x="206" y="655"/>
                    <a:pt x="238" y="641"/>
                  </a:cubicBezTo>
                  <a:cubicBezTo>
                    <a:pt x="258" y="632"/>
                    <a:pt x="257" y="612"/>
                    <a:pt x="253" y="595"/>
                  </a:cubicBezTo>
                  <a:cubicBezTo>
                    <a:pt x="225" y="559"/>
                    <a:pt x="210" y="514"/>
                    <a:pt x="210" y="514"/>
                  </a:cubicBezTo>
                  <a:cubicBezTo>
                    <a:pt x="223" y="538"/>
                    <a:pt x="248" y="569"/>
                    <a:pt x="263" y="587"/>
                  </a:cubicBezTo>
                  <a:cubicBezTo>
                    <a:pt x="305" y="615"/>
                    <a:pt x="374" y="638"/>
                    <a:pt x="396" y="619"/>
                  </a:cubicBezTo>
                  <a:cubicBezTo>
                    <a:pt x="413" y="604"/>
                    <a:pt x="389" y="562"/>
                    <a:pt x="371" y="536"/>
                  </a:cubicBezTo>
                  <a:cubicBezTo>
                    <a:pt x="320" y="489"/>
                    <a:pt x="285" y="440"/>
                    <a:pt x="285" y="440"/>
                  </a:cubicBezTo>
                  <a:cubicBezTo>
                    <a:pt x="303" y="465"/>
                    <a:pt x="351" y="505"/>
                    <a:pt x="379" y="529"/>
                  </a:cubicBezTo>
                  <a:cubicBezTo>
                    <a:pt x="438" y="560"/>
                    <a:pt x="530" y="594"/>
                    <a:pt x="558" y="573"/>
                  </a:cubicBezTo>
                  <a:cubicBezTo>
                    <a:pt x="576" y="559"/>
                    <a:pt x="558" y="531"/>
                    <a:pt x="539" y="509"/>
                  </a:cubicBezTo>
                  <a:cubicBezTo>
                    <a:pt x="463" y="459"/>
                    <a:pt x="374" y="389"/>
                    <a:pt x="353" y="373"/>
                  </a:cubicBezTo>
                  <a:cubicBezTo>
                    <a:pt x="351" y="372"/>
                    <a:pt x="350" y="370"/>
                    <a:pt x="349" y="369"/>
                  </a:cubicBezTo>
                  <a:cubicBezTo>
                    <a:pt x="349" y="369"/>
                    <a:pt x="350" y="371"/>
                    <a:pt x="353" y="373"/>
                  </a:cubicBezTo>
                  <a:cubicBezTo>
                    <a:pt x="387" y="399"/>
                    <a:pt x="507" y="472"/>
                    <a:pt x="555" y="501"/>
                  </a:cubicBezTo>
                  <a:cubicBezTo>
                    <a:pt x="626" y="523"/>
                    <a:pt x="742" y="532"/>
                    <a:pt x="760" y="511"/>
                  </a:cubicBezTo>
                  <a:cubicBezTo>
                    <a:pt x="773" y="495"/>
                    <a:pt x="738" y="470"/>
                    <a:pt x="704" y="451"/>
                  </a:cubicBezTo>
                  <a:cubicBezTo>
                    <a:pt x="580" y="399"/>
                    <a:pt x="369" y="275"/>
                    <a:pt x="369" y="275"/>
                  </a:cubicBezTo>
                  <a:cubicBezTo>
                    <a:pt x="474" y="333"/>
                    <a:pt x="676" y="420"/>
                    <a:pt x="731" y="443"/>
                  </a:cubicBezTo>
                  <a:cubicBezTo>
                    <a:pt x="817" y="454"/>
                    <a:pt x="924" y="446"/>
                    <a:pt x="937" y="434"/>
                  </a:cubicBezTo>
                  <a:cubicBezTo>
                    <a:pt x="946" y="426"/>
                    <a:pt x="925" y="408"/>
                    <a:pt x="902" y="392"/>
                  </a:cubicBezTo>
                  <a:cubicBezTo>
                    <a:pt x="725" y="302"/>
                    <a:pt x="384" y="130"/>
                    <a:pt x="384" y="130"/>
                  </a:cubicBezTo>
                  <a:cubicBezTo>
                    <a:pt x="457" y="159"/>
                    <a:pt x="842" y="338"/>
                    <a:pt x="906" y="367"/>
                  </a:cubicBezTo>
                  <a:cubicBezTo>
                    <a:pt x="1008" y="373"/>
                    <a:pt x="1202" y="370"/>
                    <a:pt x="1082" y="34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Freeform 214">
              <a:extLst>
                <a:ext uri="{FF2B5EF4-FFF2-40B4-BE49-F238E27FC236}">
                  <a16:creationId xmlns:a16="http://schemas.microsoft.com/office/drawing/2014/main" xmlns="" id="{38D3C102-973A-4743-B15A-CF96B7DC9001}"/>
                </a:ext>
              </a:extLst>
            </p:cNvPr>
            <p:cNvSpPr>
              <a:spLocks/>
            </p:cNvSpPr>
            <p:nvPr/>
          </p:nvSpPr>
          <p:spPr bwMode="auto">
            <a:xfrm>
              <a:off x="1150938" y="660400"/>
              <a:ext cx="647700" cy="304800"/>
            </a:xfrm>
            <a:custGeom>
              <a:avLst/>
              <a:gdLst>
                <a:gd name="T0" fmla="*/ 1 w 606"/>
                <a:gd name="T1" fmla="*/ 276 h 285"/>
                <a:gd name="T2" fmla="*/ 12 w 606"/>
                <a:gd name="T3" fmla="*/ 276 h 285"/>
                <a:gd name="T4" fmla="*/ 54 w 606"/>
                <a:gd name="T5" fmla="*/ 273 h 285"/>
                <a:gd name="T6" fmla="*/ 66 w 606"/>
                <a:gd name="T7" fmla="*/ 271 h 285"/>
                <a:gd name="T8" fmla="*/ 88 w 606"/>
                <a:gd name="T9" fmla="*/ 259 h 285"/>
                <a:gd name="T10" fmla="*/ 117 w 606"/>
                <a:gd name="T11" fmla="*/ 175 h 285"/>
                <a:gd name="T12" fmla="*/ 117 w 606"/>
                <a:gd name="T13" fmla="*/ 168 h 285"/>
                <a:gd name="T14" fmla="*/ 246 w 606"/>
                <a:gd name="T15" fmla="*/ 1 h 285"/>
                <a:gd name="T16" fmla="*/ 273 w 606"/>
                <a:gd name="T17" fmla="*/ 0 h 285"/>
                <a:gd name="T18" fmla="*/ 301 w 606"/>
                <a:gd name="T19" fmla="*/ 1 h 285"/>
                <a:gd name="T20" fmla="*/ 479 w 606"/>
                <a:gd name="T21" fmla="*/ 72 h 285"/>
                <a:gd name="T22" fmla="*/ 490 w 606"/>
                <a:gd name="T23" fmla="*/ 77 h 285"/>
                <a:gd name="T24" fmla="*/ 518 w 606"/>
                <a:gd name="T25" fmla="*/ 91 h 285"/>
                <a:gd name="T26" fmla="*/ 561 w 606"/>
                <a:gd name="T27" fmla="*/ 112 h 285"/>
                <a:gd name="T28" fmla="*/ 606 w 606"/>
                <a:gd name="T29" fmla="*/ 133 h 285"/>
                <a:gd name="T30" fmla="*/ 561 w 606"/>
                <a:gd name="T31" fmla="*/ 114 h 285"/>
                <a:gd name="T32" fmla="*/ 519 w 606"/>
                <a:gd name="T33" fmla="*/ 95 h 285"/>
                <a:gd name="T34" fmla="*/ 425 w 606"/>
                <a:gd name="T35" fmla="*/ 48 h 285"/>
                <a:gd name="T36" fmla="*/ 334 w 606"/>
                <a:gd name="T37" fmla="*/ 15 h 285"/>
                <a:gd name="T38" fmla="*/ 273 w 606"/>
                <a:gd name="T39" fmla="*/ 8 h 285"/>
                <a:gd name="T40" fmla="*/ 247 w 606"/>
                <a:gd name="T41" fmla="*/ 9 h 285"/>
                <a:gd name="T42" fmla="*/ 126 w 606"/>
                <a:gd name="T43" fmla="*/ 169 h 285"/>
                <a:gd name="T44" fmla="*/ 126 w 606"/>
                <a:gd name="T45" fmla="*/ 176 h 285"/>
                <a:gd name="T46" fmla="*/ 102 w 606"/>
                <a:gd name="T47" fmla="*/ 257 h 285"/>
                <a:gd name="T48" fmla="*/ 44 w 606"/>
                <a:gd name="T49" fmla="*/ 283 h 285"/>
                <a:gd name="T50" fmla="*/ 0 w 606"/>
                <a:gd name="T51" fmla="*/ 285 h 285"/>
                <a:gd name="T52" fmla="*/ 1 w 606"/>
                <a:gd name="T53" fmla="*/ 276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6" h="285">
                  <a:moveTo>
                    <a:pt x="1" y="276"/>
                  </a:moveTo>
                  <a:cubicBezTo>
                    <a:pt x="1" y="276"/>
                    <a:pt x="11" y="276"/>
                    <a:pt x="12" y="276"/>
                  </a:cubicBezTo>
                  <a:cubicBezTo>
                    <a:pt x="26" y="276"/>
                    <a:pt x="40" y="275"/>
                    <a:pt x="54" y="273"/>
                  </a:cubicBezTo>
                  <a:cubicBezTo>
                    <a:pt x="58" y="273"/>
                    <a:pt x="62" y="272"/>
                    <a:pt x="66" y="271"/>
                  </a:cubicBezTo>
                  <a:cubicBezTo>
                    <a:pt x="80" y="268"/>
                    <a:pt x="84" y="263"/>
                    <a:pt x="88" y="259"/>
                  </a:cubicBezTo>
                  <a:cubicBezTo>
                    <a:pt x="104" y="241"/>
                    <a:pt x="114" y="211"/>
                    <a:pt x="117" y="175"/>
                  </a:cubicBezTo>
                  <a:cubicBezTo>
                    <a:pt x="117" y="173"/>
                    <a:pt x="117" y="171"/>
                    <a:pt x="117" y="168"/>
                  </a:cubicBezTo>
                  <a:cubicBezTo>
                    <a:pt x="120" y="125"/>
                    <a:pt x="128" y="11"/>
                    <a:pt x="246" y="1"/>
                  </a:cubicBezTo>
                  <a:cubicBezTo>
                    <a:pt x="255" y="0"/>
                    <a:pt x="264" y="0"/>
                    <a:pt x="273" y="0"/>
                  </a:cubicBezTo>
                  <a:cubicBezTo>
                    <a:pt x="282" y="0"/>
                    <a:pt x="292" y="0"/>
                    <a:pt x="301" y="1"/>
                  </a:cubicBezTo>
                  <a:cubicBezTo>
                    <a:pt x="368" y="8"/>
                    <a:pt x="421" y="43"/>
                    <a:pt x="479" y="72"/>
                  </a:cubicBezTo>
                  <a:cubicBezTo>
                    <a:pt x="483" y="74"/>
                    <a:pt x="486" y="76"/>
                    <a:pt x="490" y="77"/>
                  </a:cubicBezTo>
                  <a:cubicBezTo>
                    <a:pt x="499" y="82"/>
                    <a:pt x="508" y="87"/>
                    <a:pt x="518" y="91"/>
                  </a:cubicBezTo>
                  <a:cubicBezTo>
                    <a:pt x="532" y="98"/>
                    <a:pt x="546" y="106"/>
                    <a:pt x="561" y="112"/>
                  </a:cubicBezTo>
                  <a:cubicBezTo>
                    <a:pt x="585" y="124"/>
                    <a:pt x="606" y="133"/>
                    <a:pt x="606" y="133"/>
                  </a:cubicBezTo>
                  <a:cubicBezTo>
                    <a:pt x="606" y="133"/>
                    <a:pt x="586" y="125"/>
                    <a:pt x="561" y="114"/>
                  </a:cubicBezTo>
                  <a:cubicBezTo>
                    <a:pt x="547" y="108"/>
                    <a:pt x="533" y="101"/>
                    <a:pt x="519" y="95"/>
                  </a:cubicBezTo>
                  <a:cubicBezTo>
                    <a:pt x="487" y="80"/>
                    <a:pt x="456" y="63"/>
                    <a:pt x="425" y="48"/>
                  </a:cubicBezTo>
                  <a:cubicBezTo>
                    <a:pt x="396" y="33"/>
                    <a:pt x="366" y="21"/>
                    <a:pt x="334" y="15"/>
                  </a:cubicBezTo>
                  <a:cubicBezTo>
                    <a:pt x="314" y="10"/>
                    <a:pt x="293" y="8"/>
                    <a:pt x="273" y="8"/>
                  </a:cubicBezTo>
                  <a:cubicBezTo>
                    <a:pt x="264" y="8"/>
                    <a:pt x="256" y="9"/>
                    <a:pt x="247" y="9"/>
                  </a:cubicBezTo>
                  <a:cubicBezTo>
                    <a:pt x="136" y="19"/>
                    <a:pt x="129" y="124"/>
                    <a:pt x="126" y="169"/>
                  </a:cubicBezTo>
                  <a:cubicBezTo>
                    <a:pt x="126" y="172"/>
                    <a:pt x="126" y="174"/>
                    <a:pt x="126" y="176"/>
                  </a:cubicBezTo>
                  <a:cubicBezTo>
                    <a:pt x="124" y="202"/>
                    <a:pt x="118" y="235"/>
                    <a:pt x="102" y="257"/>
                  </a:cubicBezTo>
                  <a:cubicBezTo>
                    <a:pt x="86" y="280"/>
                    <a:pt x="71" y="280"/>
                    <a:pt x="44" y="283"/>
                  </a:cubicBezTo>
                  <a:cubicBezTo>
                    <a:pt x="40" y="284"/>
                    <a:pt x="0" y="285"/>
                    <a:pt x="0" y="285"/>
                  </a:cubicBezTo>
                  <a:cubicBezTo>
                    <a:pt x="1" y="282"/>
                    <a:pt x="1" y="279"/>
                    <a:pt x="1" y="27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215">
              <a:extLst>
                <a:ext uri="{FF2B5EF4-FFF2-40B4-BE49-F238E27FC236}">
                  <a16:creationId xmlns:a16="http://schemas.microsoft.com/office/drawing/2014/main" xmlns="" id="{689EFB38-3466-4E15-88C0-FCDDD093528C}"/>
                </a:ext>
              </a:extLst>
            </p:cNvPr>
            <p:cNvSpPr>
              <a:spLocks/>
            </p:cNvSpPr>
            <p:nvPr/>
          </p:nvSpPr>
          <p:spPr bwMode="auto">
            <a:xfrm>
              <a:off x="1031875" y="801688"/>
              <a:ext cx="60325" cy="30163"/>
            </a:xfrm>
            <a:custGeom>
              <a:avLst/>
              <a:gdLst>
                <a:gd name="T0" fmla="*/ 6 w 56"/>
                <a:gd name="T1" fmla="*/ 0 h 28"/>
                <a:gd name="T2" fmla="*/ 0 w 56"/>
                <a:gd name="T3" fmla="*/ 13 h 28"/>
                <a:gd name="T4" fmla="*/ 11 w 56"/>
                <a:gd name="T5" fmla="*/ 28 h 28"/>
                <a:gd name="T6" fmla="*/ 56 w 56"/>
                <a:gd name="T7" fmla="*/ 28 h 28"/>
                <a:gd name="T8" fmla="*/ 6 w 56"/>
                <a:gd name="T9" fmla="*/ 0 h 28"/>
              </a:gdLst>
              <a:ahLst/>
              <a:cxnLst>
                <a:cxn ang="0">
                  <a:pos x="T0" y="T1"/>
                </a:cxn>
                <a:cxn ang="0">
                  <a:pos x="T2" y="T3"/>
                </a:cxn>
                <a:cxn ang="0">
                  <a:pos x="T4" y="T5"/>
                </a:cxn>
                <a:cxn ang="0">
                  <a:pos x="T6" y="T7"/>
                </a:cxn>
                <a:cxn ang="0">
                  <a:pos x="T8" y="T9"/>
                </a:cxn>
              </a:cxnLst>
              <a:rect l="0" t="0" r="r" b="b"/>
              <a:pathLst>
                <a:path w="56" h="28">
                  <a:moveTo>
                    <a:pt x="6" y="0"/>
                  </a:moveTo>
                  <a:cubicBezTo>
                    <a:pt x="2" y="2"/>
                    <a:pt x="0" y="7"/>
                    <a:pt x="0" y="13"/>
                  </a:cubicBezTo>
                  <a:cubicBezTo>
                    <a:pt x="0" y="21"/>
                    <a:pt x="5" y="28"/>
                    <a:pt x="11" y="28"/>
                  </a:cubicBezTo>
                  <a:cubicBezTo>
                    <a:pt x="56" y="28"/>
                    <a:pt x="56" y="28"/>
                    <a:pt x="56" y="28"/>
                  </a:cubicBezTo>
                  <a:cubicBezTo>
                    <a:pt x="36" y="25"/>
                    <a:pt x="18" y="15"/>
                    <a:pt x="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 name="Freeform 216">
              <a:extLst>
                <a:ext uri="{FF2B5EF4-FFF2-40B4-BE49-F238E27FC236}">
                  <a16:creationId xmlns:a16="http://schemas.microsoft.com/office/drawing/2014/main" xmlns="" id="{8FFA8ABA-E367-4DB6-B7EA-F7ECB3F3BAEC}"/>
                </a:ext>
              </a:extLst>
            </p:cNvPr>
            <p:cNvSpPr>
              <a:spLocks/>
            </p:cNvSpPr>
            <p:nvPr/>
          </p:nvSpPr>
          <p:spPr bwMode="auto">
            <a:xfrm>
              <a:off x="1112838" y="801688"/>
              <a:ext cx="61913" cy="30163"/>
            </a:xfrm>
            <a:custGeom>
              <a:avLst/>
              <a:gdLst>
                <a:gd name="T0" fmla="*/ 51 w 57"/>
                <a:gd name="T1" fmla="*/ 0 h 28"/>
                <a:gd name="T2" fmla="*/ 0 w 57"/>
                <a:gd name="T3" fmla="*/ 28 h 28"/>
                <a:gd name="T4" fmla="*/ 45 w 57"/>
                <a:gd name="T5" fmla="*/ 28 h 28"/>
                <a:gd name="T6" fmla="*/ 57 w 57"/>
                <a:gd name="T7" fmla="*/ 13 h 28"/>
                <a:gd name="T8" fmla="*/ 51 w 57"/>
                <a:gd name="T9" fmla="*/ 0 h 28"/>
              </a:gdLst>
              <a:ahLst/>
              <a:cxnLst>
                <a:cxn ang="0">
                  <a:pos x="T0" y="T1"/>
                </a:cxn>
                <a:cxn ang="0">
                  <a:pos x="T2" y="T3"/>
                </a:cxn>
                <a:cxn ang="0">
                  <a:pos x="T4" y="T5"/>
                </a:cxn>
                <a:cxn ang="0">
                  <a:pos x="T6" y="T7"/>
                </a:cxn>
                <a:cxn ang="0">
                  <a:pos x="T8" y="T9"/>
                </a:cxn>
              </a:cxnLst>
              <a:rect l="0" t="0" r="r" b="b"/>
              <a:pathLst>
                <a:path w="57" h="28">
                  <a:moveTo>
                    <a:pt x="51" y="0"/>
                  </a:moveTo>
                  <a:cubicBezTo>
                    <a:pt x="39" y="15"/>
                    <a:pt x="21" y="25"/>
                    <a:pt x="0" y="28"/>
                  </a:cubicBezTo>
                  <a:cubicBezTo>
                    <a:pt x="45" y="28"/>
                    <a:pt x="45" y="28"/>
                    <a:pt x="45" y="28"/>
                  </a:cubicBezTo>
                  <a:cubicBezTo>
                    <a:pt x="52" y="28"/>
                    <a:pt x="57" y="21"/>
                    <a:pt x="57" y="13"/>
                  </a:cubicBezTo>
                  <a:cubicBezTo>
                    <a:pt x="57" y="7"/>
                    <a:pt x="54" y="2"/>
                    <a:pt x="51"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Oval 217">
              <a:extLst>
                <a:ext uri="{FF2B5EF4-FFF2-40B4-BE49-F238E27FC236}">
                  <a16:creationId xmlns:a16="http://schemas.microsoft.com/office/drawing/2014/main" xmlns="" id="{24F20658-6D52-44BE-B719-0C6CF4CB29C0}"/>
                </a:ext>
              </a:extLst>
            </p:cNvPr>
            <p:cNvSpPr>
              <a:spLocks noChangeArrowheads="1"/>
            </p:cNvSpPr>
            <p:nvPr/>
          </p:nvSpPr>
          <p:spPr bwMode="auto">
            <a:xfrm>
              <a:off x="1028700" y="674688"/>
              <a:ext cx="149225" cy="147638"/>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Freeform 218">
              <a:extLst>
                <a:ext uri="{FF2B5EF4-FFF2-40B4-BE49-F238E27FC236}">
                  <a16:creationId xmlns:a16="http://schemas.microsoft.com/office/drawing/2014/main" xmlns="" id="{CC3450DA-9B40-4297-8E0D-779BD56351C1}"/>
                </a:ext>
              </a:extLst>
            </p:cNvPr>
            <p:cNvSpPr>
              <a:spLocks/>
            </p:cNvSpPr>
            <p:nvPr/>
          </p:nvSpPr>
          <p:spPr bwMode="auto">
            <a:xfrm>
              <a:off x="1069975" y="1704975"/>
              <a:ext cx="58738" cy="220663"/>
            </a:xfrm>
            <a:custGeom>
              <a:avLst/>
              <a:gdLst>
                <a:gd name="T0" fmla="*/ 3 w 54"/>
                <a:gd name="T1" fmla="*/ 206 h 206"/>
                <a:gd name="T2" fmla="*/ 41 w 54"/>
                <a:gd name="T3" fmla="*/ 179 h 206"/>
                <a:gd name="T4" fmla="*/ 51 w 54"/>
                <a:gd name="T5" fmla="*/ 172 h 206"/>
                <a:gd name="T6" fmla="*/ 54 w 54"/>
                <a:gd name="T7" fmla="*/ 21 h 206"/>
                <a:gd name="T8" fmla="*/ 0 w 54"/>
                <a:gd name="T9" fmla="*/ 0 h 206"/>
                <a:gd name="T10" fmla="*/ 3 w 54"/>
                <a:gd name="T11" fmla="*/ 206 h 206"/>
              </a:gdLst>
              <a:ahLst/>
              <a:cxnLst>
                <a:cxn ang="0">
                  <a:pos x="T0" y="T1"/>
                </a:cxn>
                <a:cxn ang="0">
                  <a:pos x="T2" y="T3"/>
                </a:cxn>
                <a:cxn ang="0">
                  <a:pos x="T4" y="T5"/>
                </a:cxn>
                <a:cxn ang="0">
                  <a:pos x="T6" y="T7"/>
                </a:cxn>
                <a:cxn ang="0">
                  <a:pos x="T8" y="T9"/>
                </a:cxn>
                <a:cxn ang="0">
                  <a:pos x="T10" y="T11"/>
                </a:cxn>
              </a:cxnLst>
              <a:rect l="0" t="0" r="r" b="b"/>
              <a:pathLst>
                <a:path w="54" h="206">
                  <a:moveTo>
                    <a:pt x="3" y="206"/>
                  </a:moveTo>
                  <a:cubicBezTo>
                    <a:pt x="16" y="197"/>
                    <a:pt x="29" y="188"/>
                    <a:pt x="41" y="179"/>
                  </a:cubicBezTo>
                  <a:cubicBezTo>
                    <a:pt x="45" y="177"/>
                    <a:pt x="48" y="174"/>
                    <a:pt x="51" y="172"/>
                  </a:cubicBezTo>
                  <a:cubicBezTo>
                    <a:pt x="54" y="21"/>
                    <a:pt x="54" y="21"/>
                    <a:pt x="54" y="21"/>
                  </a:cubicBezTo>
                  <a:cubicBezTo>
                    <a:pt x="39" y="15"/>
                    <a:pt x="21" y="8"/>
                    <a:pt x="0" y="0"/>
                  </a:cubicBezTo>
                  <a:lnTo>
                    <a:pt x="3" y="20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219">
              <a:extLst>
                <a:ext uri="{FF2B5EF4-FFF2-40B4-BE49-F238E27FC236}">
                  <a16:creationId xmlns:a16="http://schemas.microsoft.com/office/drawing/2014/main" xmlns="" id="{3EDD5580-FEF4-470B-8D13-75A34CB85AFA}"/>
                </a:ext>
              </a:extLst>
            </p:cNvPr>
            <p:cNvSpPr>
              <a:spLocks/>
            </p:cNvSpPr>
            <p:nvPr/>
          </p:nvSpPr>
          <p:spPr bwMode="auto">
            <a:xfrm>
              <a:off x="1081088" y="2322513"/>
              <a:ext cx="33338" cy="241300"/>
            </a:xfrm>
            <a:custGeom>
              <a:avLst/>
              <a:gdLst>
                <a:gd name="T0" fmla="*/ 32 w 32"/>
                <a:gd name="T1" fmla="*/ 31 h 226"/>
                <a:gd name="T2" fmla="*/ 0 w 32"/>
                <a:gd name="T3" fmla="*/ 0 h 226"/>
                <a:gd name="T4" fmla="*/ 4 w 32"/>
                <a:gd name="T5" fmla="*/ 226 h 226"/>
                <a:gd name="T6" fmla="*/ 28 w 32"/>
                <a:gd name="T7" fmla="*/ 194 h 226"/>
                <a:gd name="T8" fmla="*/ 32 w 32"/>
                <a:gd name="T9" fmla="*/ 31 h 226"/>
              </a:gdLst>
              <a:ahLst/>
              <a:cxnLst>
                <a:cxn ang="0">
                  <a:pos x="T0" y="T1"/>
                </a:cxn>
                <a:cxn ang="0">
                  <a:pos x="T2" y="T3"/>
                </a:cxn>
                <a:cxn ang="0">
                  <a:pos x="T4" y="T5"/>
                </a:cxn>
                <a:cxn ang="0">
                  <a:pos x="T6" y="T7"/>
                </a:cxn>
                <a:cxn ang="0">
                  <a:pos x="T8" y="T9"/>
                </a:cxn>
              </a:cxnLst>
              <a:rect l="0" t="0" r="r" b="b"/>
              <a:pathLst>
                <a:path w="32" h="226">
                  <a:moveTo>
                    <a:pt x="32" y="31"/>
                  </a:moveTo>
                  <a:cubicBezTo>
                    <a:pt x="22" y="21"/>
                    <a:pt x="11" y="10"/>
                    <a:pt x="0" y="0"/>
                  </a:cubicBezTo>
                  <a:cubicBezTo>
                    <a:pt x="4" y="226"/>
                    <a:pt x="4" y="226"/>
                    <a:pt x="4" y="226"/>
                  </a:cubicBezTo>
                  <a:cubicBezTo>
                    <a:pt x="12" y="215"/>
                    <a:pt x="20" y="204"/>
                    <a:pt x="28" y="194"/>
                  </a:cubicBezTo>
                  <a:lnTo>
                    <a:pt x="32" y="3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220">
              <a:extLst>
                <a:ext uri="{FF2B5EF4-FFF2-40B4-BE49-F238E27FC236}">
                  <a16:creationId xmlns:a16="http://schemas.microsoft.com/office/drawing/2014/main" xmlns="" id="{A205DB8C-5C2F-45EC-BD87-AF937B75F7A2}"/>
                </a:ext>
              </a:extLst>
            </p:cNvPr>
            <p:cNvSpPr>
              <a:spLocks/>
            </p:cNvSpPr>
            <p:nvPr/>
          </p:nvSpPr>
          <p:spPr bwMode="auto">
            <a:xfrm>
              <a:off x="1076325" y="1998663"/>
              <a:ext cx="46038" cy="257175"/>
            </a:xfrm>
            <a:custGeom>
              <a:avLst/>
              <a:gdLst>
                <a:gd name="T0" fmla="*/ 38 w 43"/>
                <a:gd name="T1" fmla="*/ 241 h 241"/>
                <a:gd name="T2" fmla="*/ 43 w 43"/>
                <a:gd name="T3" fmla="*/ 0 h 241"/>
                <a:gd name="T4" fmla="*/ 0 w 43"/>
                <a:gd name="T5" fmla="*/ 30 h 241"/>
                <a:gd name="T6" fmla="*/ 3 w 43"/>
                <a:gd name="T7" fmla="*/ 206 h 241"/>
                <a:gd name="T8" fmla="*/ 38 w 43"/>
                <a:gd name="T9" fmla="*/ 241 h 241"/>
              </a:gdLst>
              <a:ahLst/>
              <a:cxnLst>
                <a:cxn ang="0">
                  <a:pos x="T0" y="T1"/>
                </a:cxn>
                <a:cxn ang="0">
                  <a:pos x="T2" y="T3"/>
                </a:cxn>
                <a:cxn ang="0">
                  <a:pos x="T4" y="T5"/>
                </a:cxn>
                <a:cxn ang="0">
                  <a:pos x="T6" y="T7"/>
                </a:cxn>
                <a:cxn ang="0">
                  <a:pos x="T8" y="T9"/>
                </a:cxn>
              </a:cxnLst>
              <a:rect l="0" t="0" r="r" b="b"/>
              <a:pathLst>
                <a:path w="43" h="241">
                  <a:moveTo>
                    <a:pt x="38" y="241"/>
                  </a:moveTo>
                  <a:cubicBezTo>
                    <a:pt x="43" y="0"/>
                    <a:pt x="43" y="0"/>
                    <a:pt x="43" y="0"/>
                  </a:cubicBezTo>
                  <a:cubicBezTo>
                    <a:pt x="27" y="10"/>
                    <a:pt x="13" y="20"/>
                    <a:pt x="0" y="30"/>
                  </a:cubicBezTo>
                  <a:cubicBezTo>
                    <a:pt x="3" y="206"/>
                    <a:pt x="3" y="206"/>
                    <a:pt x="3" y="206"/>
                  </a:cubicBezTo>
                  <a:cubicBezTo>
                    <a:pt x="14" y="218"/>
                    <a:pt x="26" y="230"/>
                    <a:pt x="38" y="24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221">
              <a:extLst>
                <a:ext uri="{FF2B5EF4-FFF2-40B4-BE49-F238E27FC236}">
                  <a16:creationId xmlns:a16="http://schemas.microsoft.com/office/drawing/2014/main" xmlns="" id="{F058E829-25BD-499F-9068-008EA82CA2BA}"/>
                </a:ext>
              </a:extLst>
            </p:cNvPr>
            <p:cNvSpPr>
              <a:spLocks/>
            </p:cNvSpPr>
            <p:nvPr/>
          </p:nvSpPr>
          <p:spPr bwMode="auto">
            <a:xfrm>
              <a:off x="1057275" y="819150"/>
              <a:ext cx="92075" cy="804863"/>
            </a:xfrm>
            <a:custGeom>
              <a:avLst/>
              <a:gdLst>
                <a:gd name="T0" fmla="*/ 40 w 87"/>
                <a:gd name="T1" fmla="*/ 741 h 755"/>
                <a:gd name="T2" fmla="*/ 69 w 87"/>
                <a:gd name="T3" fmla="*/ 755 h 755"/>
                <a:gd name="T4" fmla="*/ 87 w 87"/>
                <a:gd name="T5" fmla="*/ 0 h 755"/>
                <a:gd name="T6" fmla="*/ 43 w 87"/>
                <a:gd name="T7" fmla="*/ 13 h 755"/>
                <a:gd name="T8" fmla="*/ 0 w 87"/>
                <a:gd name="T9" fmla="*/ 0 h 755"/>
                <a:gd name="T10" fmla="*/ 12 w 87"/>
                <a:gd name="T11" fmla="*/ 728 h 755"/>
                <a:gd name="T12" fmla="*/ 40 w 87"/>
                <a:gd name="T13" fmla="*/ 741 h 755"/>
              </a:gdLst>
              <a:ahLst/>
              <a:cxnLst>
                <a:cxn ang="0">
                  <a:pos x="T0" y="T1"/>
                </a:cxn>
                <a:cxn ang="0">
                  <a:pos x="T2" y="T3"/>
                </a:cxn>
                <a:cxn ang="0">
                  <a:pos x="T4" y="T5"/>
                </a:cxn>
                <a:cxn ang="0">
                  <a:pos x="T6" y="T7"/>
                </a:cxn>
                <a:cxn ang="0">
                  <a:pos x="T8" y="T9"/>
                </a:cxn>
                <a:cxn ang="0">
                  <a:pos x="T10" y="T11"/>
                </a:cxn>
                <a:cxn ang="0">
                  <a:pos x="T12" y="T13"/>
                </a:cxn>
              </a:cxnLst>
              <a:rect l="0" t="0" r="r" b="b"/>
              <a:pathLst>
                <a:path w="87" h="755">
                  <a:moveTo>
                    <a:pt x="40" y="741"/>
                  </a:moveTo>
                  <a:cubicBezTo>
                    <a:pt x="50" y="745"/>
                    <a:pt x="59" y="750"/>
                    <a:pt x="69" y="755"/>
                  </a:cubicBezTo>
                  <a:cubicBezTo>
                    <a:pt x="87" y="0"/>
                    <a:pt x="87" y="0"/>
                    <a:pt x="87" y="0"/>
                  </a:cubicBezTo>
                  <a:cubicBezTo>
                    <a:pt x="74" y="8"/>
                    <a:pt x="59" y="13"/>
                    <a:pt x="43" y="13"/>
                  </a:cubicBezTo>
                  <a:cubicBezTo>
                    <a:pt x="27" y="13"/>
                    <a:pt x="12" y="8"/>
                    <a:pt x="0" y="0"/>
                  </a:cubicBezTo>
                  <a:cubicBezTo>
                    <a:pt x="12" y="728"/>
                    <a:pt x="12" y="728"/>
                    <a:pt x="12" y="728"/>
                  </a:cubicBezTo>
                  <a:cubicBezTo>
                    <a:pt x="21" y="732"/>
                    <a:pt x="30" y="736"/>
                    <a:pt x="40" y="74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222">
              <a:extLst>
                <a:ext uri="{FF2B5EF4-FFF2-40B4-BE49-F238E27FC236}">
                  <a16:creationId xmlns:a16="http://schemas.microsoft.com/office/drawing/2014/main" xmlns="" id="{B11AC165-A645-4B5D-800A-A8DC06F70180}"/>
                </a:ext>
              </a:extLst>
            </p:cNvPr>
            <p:cNvSpPr>
              <a:spLocks/>
            </p:cNvSpPr>
            <p:nvPr/>
          </p:nvSpPr>
          <p:spPr bwMode="auto">
            <a:xfrm>
              <a:off x="1085850" y="2613025"/>
              <a:ext cx="22225" cy="233363"/>
            </a:xfrm>
            <a:custGeom>
              <a:avLst/>
              <a:gdLst>
                <a:gd name="T0" fmla="*/ 19 w 21"/>
                <a:gd name="T1" fmla="*/ 3 h 218"/>
                <a:gd name="T2" fmla="*/ 0 w 21"/>
                <a:gd name="T3" fmla="*/ 33 h 218"/>
                <a:gd name="T4" fmla="*/ 3 w 21"/>
                <a:gd name="T5" fmla="*/ 195 h 218"/>
                <a:gd name="T6" fmla="*/ 10 w 21"/>
                <a:gd name="T7" fmla="*/ 218 h 218"/>
                <a:gd name="T8" fmla="*/ 17 w 21"/>
                <a:gd name="T9" fmla="*/ 195 h 218"/>
                <a:gd name="T10" fmla="*/ 21 w 21"/>
                <a:gd name="T11" fmla="*/ 0 h 218"/>
                <a:gd name="T12" fmla="*/ 19 w 21"/>
                <a:gd name="T13" fmla="*/ 3 h 218"/>
              </a:gdLst>
              <a:ahLst/>
              <a:cxnLst>
                <a:cxn ang="0">
                  <a:pos x="T0" y="T1"/>
                </a:cxn>
                <a:cxn ang="0">
                  <a:pos x="T2" y="T3"/>
                </a:cxn>
                <a:cxn ang="0">
                  <a:pos x="T4" y="T5"/>
                </a:cxn>
                <a:cxn ang="0">
                  <a:pos x="T6" y="T7"/>
                </a:cxn>
                <a:cxn ang="0">
                  <a:pos x="T8" y="T9"/>
                </a:cxn>
                <a:cxn ang="0">
                  <a:pos x="T10" y="T11"/>
                </a:cxn>
                <a:cxn ang="0">
                  <a:pos x="T12" y="T13"/>
                </a:cxn>
              </a:cxnLst>
              <a:rect l="0" t="0" r="r" b="b"/>
              <a:pathLst>
                <a:path w="21" h="218">
                  <a:moveTo>
                    <a:pt x="19" y="3"/>
                  </a:moveTo>
                  <a:cubicBezTo>
                    <a:pt x="11" y="13"/>
                    <a:pt x="5" y="23"/>
                    <a:pt x="0" y="33"/>
                  </a:cubicBezTo>
                  <a:cubicBezTo>
                    <a:pt x="3" y="195"/>
                    <a:pt x="3" y="195"/>
                    <a:pt x="3" y="195"/>
                  </a:cubicBezTo>
                  <a:cubicBezTo>
                    <a:pt x="10" y="218"/>
                    <a:pt x="10" y="218"/>
                    <a:pt x="10" y="218"/>
                  </a:cubicBezTo>
                  <a:cubicBezTo>
                    <a:pt x="17" y="195"/>
                    <a:pt x="17" y="195"/>
                    <a:pt x="17" y="195"/>
                  </a:cubicBezTo>
                  <a:cubicBezTo>
                    <a:pt x="21" y="0"/>
                    <a:pt x="21" y="0"/>
                    <a:pt x="21" y="0"/>
                  </a:cubicBezTo>
                  <a:cubicBezTo>
                    <a:pt x="21" y="1"/>
                    <a:pt x="20" y="2"/>
                    <a:pt x="19" y="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223">
              <a:extLst>
                <a:ext uri="{FF2B5EF4-FFF2-40B4-BE49-F238E27FC236}">
                  <a16:creationId xmlns:a16="http://schemas.microsoft.com/office/drawing/2014/main" xmlns="" id="{D183F455-F204-43CA-9A49-4D6BE9F4CA7C}"/>
                </a:ext>
              </a:extLst>
            </p:cNvPr>
            <p:cNvSpPr>
              <a:spLocks/>
            </p:cNvSpPr>
            <p:nvPr/>
          </p:nvSpPr>
          <p:spPr bwMode="auto">
            <a:xfrm>
              <a:off x="955675" y="2298700"/>
              <a:ext cx="134938" cy="279400"/>
            </a:xfrm>
            <a:custGeom>
              <a:avLst/>
              <a:gdLst>
                <a:gd name="T0" fmla="*/ 120 w 126"/>
                <a:gd name="T1" fmla="*/ 248 h 261"/>
                <a:gd name="T2" fmla="*/ 126 w 126"/>
                <a:gd name="T3" fmla="*/ 239 h 261"/>
                <a:gd name="T4" fmla="*/ 107 w 126"/>
                <a:gd name="T5" fmla="*/ 214 h 261"/>
                <a:gd name="T6" fmla="*/ 86 w 126"/>
                <a:gd name="T7" fmla="*/ 187 h 261"/>
                <a:gd name="T8" fmla="*/ 72 w 126"/>
                <a:gd name="T9" fmla="*/ 92 h 261"/>
                <a:gd name="T10" fmla="*/ 125 w 126"/>
                <a:gd name="T11" fmla="*/ 30 h 261"/>
                <a:gd name="T12" fmla="*/ 92 w 126"/>
                <a:gd name="T13" fmla="*/ 0 h 261"/>
                <a:gd name="T14" fmla="*/ 63 w 126"/>
                <a:gd name="T15" fmla="*/ 31 h 261"/>
                <a:gd name="T16" fmla="*/ 30 w 126"/>
                <a:gd name="T17" fmla="*/ 167 h 261"/>
                <a:gd name="T18" fmla="*/ 111 w 126"/>
                <a:gd name="T19" fmla="*/ 261 h 261"/>
                <a:gd name="T20" fmla="*/ 120 w 126"/>
                <a:gd name="T21" fmla="*/ 248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6" h="261">
                  <a:moveTo>
                    <a:pt x="120" y="248"/>
                  </a:moveTo>
                  <a:cubicBezTo>
                    <a:pt x="122" y="245"/>
                    <a:pt x="124" y="242"/>
                    <a:pt x="126" y="239"/>
                  </a:cubicBezTo>
                  <a:cubicBezTo>
                    <a:pt x="120" y="231"/>
                    <a:pt x="114" y="223"/>
                    <a:pt x="107" y="214"/>
                  </a:cubicBezTo>
                  <a:cubicBezTo>
                    <a:pt x="100" y="205"/>
                    <a:pt x="93" y="196"/>
                    <a:pt x="86" y="187"/>
                  </a:cubicBezTo>
                  <a:cubicBezTo>
                    <a:pt x="49" y="136"/>
                    <a:pt x="65" y="116"/>
                    <a:pt x="72" y="92"/>
                  </a:cubicBezTo>
                  <a:cubicBezTo>
                    <a:pt x="76" y="81"/>
                    <a:pt x="99" y="56"/>
                    <a:pt x="125" y="30"/>
                  </a:cubicBezTo>
                  <a:cubicBezTo>
                    <a:pt x="115" y="20"/>
                    <a:pt x="103" y="10"/>
                    <a:pt x="92" y="0"/>
                  </a:cubicBezTo>
                  <a:cubicBezTo>
                    <a:pt x="82" y="11"/>
                    <a:pt x="72" y="21"/>
                    <a:pt x="63" y="31"/>
                  </a:cubicBezTo>
                  <a:cubicBezTo>
                    <a:pt x="0" y="100"/>
                    <a:pt x="17" y="134"/>
                    <a:pt x="30" y="167"/>
                  </a:cubicBezTo>
                  <a:cubicBezTo>
                    <a:pt x="40" y="193"/>
                    <a:pt x="79" y="227"/>
                    <a:pt x="111" y="261"/>
                  </a:cubicBezTo>
                  <a:cubicBezTo>
                    <a:pt x="114" y="257"/>
                    <a:pt x="117" y="252"/>
                    <a:pt x="120" y="24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224">
              <a:extLst>
                <a:ext uri="{FF2B5EF4-FFF2-40B4-BE49-F238E27FC236}">
                  <a16:creationId xmlns:a16="http://schemas.microsoft.com/office/drawing/2014/main" xmlns="" id="{A475CB45-D940-4F87-922F-41BC63F0467D}"/>
                </a:ext>
              </a:extLst>
            </p:cNvPr>
            <p:cNvSpPr>
              <a:spLocks/>
            </p:cNvSpPr>
            <p:nvPr/>
          </p:nvSpPr>
          <p:spPr bwMode="auto">
            <a:xfrm>
              <a:off x="857250" y="1676400"/>
              <a:ext cx="231775" cy="279400"/>
            </a:xfrm>
            <a:custGeom>
              <a:avLst/>
              <a:gdLst>
                <a:gd name="T0" fmla="*/ 163 w 216"/>
                <a:gd name="T1" fmla="*/ 262 h 262"/>
                <a:gd name="T2" fmla="*/ 216 w 216"/>
                <a:gd name="T3" fmla="*/ 224 h 262"/>
                <a:gd name="T4" fmla="*/ 116 w 216"/>
                <a:gd name="T5" fmla="*/ 153 h 262"/>
                <a:gd name="T6" fmla="*/ 166 w 216"/>
                <a:gd name="T7" fmla="*/ 51 h 262"/>
                <a:gd name="T8" fmla="*/ 209 w 216"/>
                <a:gd name="T9" fmla="*/ 32 h 262"/>
                <a:gd name="T10" fmla="*/ 170 w 216"/>
                <a:gd name="T11" fmla="*/ 17 h 262"/>
                <a:gd name="T12" fmla="*/ 123 w 216"/>
                <a:gd name="T13" fmla="*/ 0 h 262"/>
                <a:gd name="T14" fmla="*/ 99 w 216"/>
                <a:gd name="T15" fmla="*/ 14 h 262"/>
                <a:gd name="T16" fmla="*/ 24 w 216"/>
                <a:gd name="T17" fmla="*/ 144 h 262"/>
                <a:gd name="T18" fmla="*/ 130 w 216"/>
                <a:gd name="T19" fmla="*/ 241 h 262"/>
                <a:gd name="T20" fmla="*/ 163 w 216"/>
                <a:gd name="T21" fmla="*/ 26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6" h="262">
                  <a:moveTo>
                    <a:pt x="163" y="262"/>
                  </a:moveTo>
                  <a:cubicBezTo>
                    <a:pt x="179" y="250"/>
                    <a:pt x="197" y="237"/>
                    <a:pt x="216" y="224"/>
                  </a:cubicBezTo>
                  <a:cubicBezTo>
                    <a:pt x="181" y="200"/>
                    <a:pt x="144" y="174"/>
                    <a:pt x="116" y="153"/>
                  </a:cubicBezTo>
                  <a:cubicBezTo>
                    <a:pt x="66" y="115"/>
                    <a:pt x="130" y="70"/>
                    <a:pt x="166" y="51"/>
                  </a:cubicBezTo>
                  <a:cubicBezTo>
                    <a:pt x="176" y="45"/>
                    <a:pt x="191" y="39"/>
                    <a:pt x="209" y="32"/>
                  </a:cubicBezTo>
                  <a:cubicBezTo>
                    <a:pt x="197" y="27"/>
                    <a:pt x="184" y="22"/>
                    <a:pt x="170" y="17"/>
                  </a:cubicBezTo>
                  <a:cubicBezTo>
                    <a:pt x="155" y="12"/>
                    <a:pt x="139" y="6"/>
                    <a:pt x="123" y="0"/>
                  </a:cubicBezTo>
                  <a:cubicBezTo>
                    <a:pt x="115" y="5"/>
                    <a:pt x="107" y="9"/>
                    <a:pt x="99" y="14"/>
                  </a:cubicBezTo>
                  <a:cubicBezTo>
                    <a:pt x="52" y="40"/>
                    <a:pt x="0" y="85"/>
                    <a:pt x="24" y="144"/>
                  </a:cubicBezTo>
                  <a:cubicBezTo>
                    <a:pt x="42" y="190"/>
                    <a:pt x="90" y="216"/>
                    <a:pt x="130" y="241"/>
                  </a:cubicBezTo>
                  <a:cubicBezTo>
                    <a:pt x="141" y="248"/>
                    <a:pt x="152" y="255"/>
                    <a:pt x="163" y="26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225">
              <a:extLst>
                <a:ext uri="{FF2B5EF4-FFF2-40B4-BE49-F238E27FC236}">
                  <a16:creationId xmlns:a16="http://schemas.microsoft.com/office/drawing/2014/main" xmlns="" id="{EEAB6AF1-7C61-4B00-B005-F3F239411134}"/>
                </a:ext>
              </a:extLst>
            </p:cNvPr>
            <p:cNvSpPr>
              <a:spLocks/>
            </p:cNvSpPr>
            <p:nvPr/>
          </p:nvSpPr>
          <p:spPr bwMode="auto">
            <a:xfrm>
              <a:off x="1106488" y="2598738"/>
              <a:ext cx="41275" cy="133350"/>
            </a:xfrm>
            <a:custGeom>
              <a:avLst/>
              <a:gdLst>
                <a:gd name="T0" fmla="*/ 18 w 38"/>
                <a:gd name="T1" fmla="*/ 9 h 126"/>
                <a:gd name="T2" fmla="*/ 13 w 38"/>
                <a:gd name="T3" fmla="*/ 0 h 126"/>
                <a:gd name="T4" fmla="*/ 0 w 38"/>
                <a:gd name="T5" fmla="*/ 16 h 126"/>
                <a:gd name="T6" fmla="*/ 23 w 38"/>
                <a:gd name="T7" fmla="*/ 63 h 126"/>
                <a:gd name="T8" fmla="*/ 12 w 38"/>
                <a:gd name="T9" fmla="*/ 126 h 126"/>
                <a:gd name="T10" fmla="*/ 17 w 38"/>
                <a:gd name="T11" fmla="*/ 122 h 126"/>
                <a:gd name="T12" fmla="*/ 21 w 38"/>
                <a:gd name="T13" fmla="*/ 115 h 126"/>
                <a:gd name="T14" fmla="*/ 31 w 38"/>
                <a:gd name="T15" fmla="*/ 43 h 126"/>
                <a:gd name="T16" fmla="*/ 18 w 38"/>
                <a:gd name="T17" fmla="*/ 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126">
                  <a:moveTo>
                    <a:pt x="18" y="9"/>
                  </a:moveTo>
                  <a:cubicBezTo>
                    <a:pt x="16" y="6"/>
                    <a:pt x="15" y="3"/>
                    <a:pt x="13" y="0"/>
                  </a:cubicBezTo>
                  <a:cubicBezTo>
                    <a:pt x="8" y="6"/>
                    <a:pt x="4" y="11"/>
                    <a:pt x="0" y="16"/>
                  </a:cubicBezTo>
                  <a:cubicBezTo>
                    <a:pt x="10" y="30"/>
                    <a:pt x="19" y="46"/>
                    <a:pt x="23" y="63"/>
                  </a:cubicBezTo>
                  <a:cubicBezTo>
                    <a:pt x="27" y="84"/>
                    <a:pt x="19" y="107"/>
                    <a:pt x="12" y="126"/>
                  </a:cubicBezTo>
                  <a:cubicBezTo>
                    <a:pt x="13" y="125"/>
                    <a:pt x="16" y="123"/>
                    <a:pt x="17" y="122"/>
                  </a:cubicBezTo>
                  <a:cubicBezTo>
                    <a:pt x="19" y="120"/>
                    <a:pt x="20" y="117"/>
                    <a:pt x="21" y="115"/>
                  </a:cubicBezTo>
                  <a:cubicBezTo>
                    <a:pt x="34" y="91"/>
                    <a:pt x="38" y="68"/>
                    <a:pt x="31" y="43"/>
                  </a:cubicBezTo>
                  <a:cubicBezTo>
                    <a:pt x="28" y="31"/>
                    <a:pt x="23" y="20"/>
                    <a:pt x="18" y="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226">
              <a:extLst>
                <a:ext uri="{FF2B5EF4-FFF2-40B4-BE49-F238E27FC236}">
                  <a16:creationId xmlns:a16="http://schemas.microsoft.com/office/drawing/2014/main" xmlns="" id="{89F3716B-9F1E-4E68-9FA8-76E494178171}"/>
                </a:ext>
              </a:extLst>
            </p:cNvPr>
            <p:cNvSpPr>
              <a:spLocks noEditPoints="1"/>
            </p:cNvSpPr>
            <p:nvPr/>
          </p:nvSpPr>
          <p:spPr bwMode="auto">
            <a:xfrm>
              <a:off x="1112838" y="1327150"/>
              <a:ext cx="298450" cy="336550"/>
            </a:xfrm>
            <a:custGeom>
              <a:avLst/>
              <a:gdLst>
                <a:gd name="T0" fmla="*/ 274 w 279"/>
                <a:gd name="T1" fmla="*/ 149 h 314"/>
                <a:gd name="T2" fmla="*/ 227 w 279"/>
                <a:gd name="T3" fmla="*/ 63 h 314"/>
                <a:gd name="T4" fmla="*/ 209 w 279"/>
                <a:gd name="T5" fmla="*/ 34 h 314"/>
                <a:gd name="T6" fmla="*/ 111 w 279"/>
                <a:gd name="T7" fmla="*/ 1 h 314"/>
                <a:gd name="T8" fmla="*/ 56 w 279"/>
                <a:gd name="T9" fmla="*/ 46 h 314"/>
                <a:gd name="T10" fmla="*/ 61 w 279"/>
                <a:gd name="T11" fmla="*/ 52 h 314"/>
                <a:gd name="T12" fmla="*/ 76 w 279"/>
                <a:gd name="T13" fmla="*/ 82 h 314"/>
                <a:gd name="T14" fmla="*/ 153 w 279"/>
                <a:gd name="T15" fmla="*/ 116 h 314"/>
                <a:gd name="T16" fmla="*/ 176 w 279"/>
                <a:gd name="T17" fmla="*/ 126 h 314"/>
                <a:gd name="T18" fmla="*/ 182 w 279"/>
                <a:gd name="T19" fmla="*/ 137 h 314"/>
                <a:gd name="T20" fmla="*/ 182 w 279"/>
                <a:gd name="T21" fmla="*/ 147 h 314"/>
                <a:gd name="T22" fmla="*/ 152 w 279"/>
                <a:gd name="T23" fmla="*/ 184 h 314"/>
                <a:gd name="T24" fmla="*/ 99 w 279"/>
                <a:gd name="T25" fmla="*/ 219 h 314"/>
                <a:gd name="T26" fmla="*/ 0 w 279"/>
                <a:gd name="T27" fmla="*/ 270 h 314"/>
                <a:gd name="T28" fmla="*/ 90 w 279"/>
                <a:gd name="T29" fmla="*/ 314 h 314"/>
                <a:gd name="T30" fmla="*/ 147 w 279"/>
                <a:gd name="T31" fmla="*/ 291 h 314"/>
                <a:gd name="T32" fmla="*/ 274 w 279"/>
                <a:gd name="T33" fmla="*/ 149 h 314"/>
                <a:gd name="T34" fmla="*/ 113 w 279"/>
                <a:gd name="T35" fmla="*/ 38 h 314"/>
                <a:gd name="T36" fmla="*/ 100 w 279"/>
                <a:gd name="T37" fmla="*/ 31 h 314"/>
                <a:gd name="T38" fmla="*/ 113 w 279"/>
                <a:gd name="T39" fmla="*/ 23 h 314"/>
                <a:gd name="T40" fmla="*/ 127 w 279"/>
                <a:gd name="T41" fmla="*/ 31 h 314"/>
                <a:gd name="T42" fmla="*/ 113 w 279"/>
                <a:gd name="T43" fmla="*/ 38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314">
                  <a:moveTo>
                    <a:pt x="274" y="149"/>
                  </a:moveTo>
                  <a:cubicBezTo>
                    <a:pt x="269" y="102"/>
                    <a:pt x="236" y="69"/>
                    <a:pt x="227" y="63"/>
                  </a:cubicBezTo>
                  <a:cubicBezTo>
                    <a:pt x="218" y="58"/>
                    <a:pt x="223" y="50"/>
                    <a:pt x="209" y="34"/>
                  </a:cubicBezTo>
                  <a:cubicBezTo>
                    <a:pt x="195" y="18"/>
                    <a:pt x="158" y="0"/>
                    <a:pt x="111" y="1"/>
                  </a:cubicBezTo>
                  <a:cubicBezTo>
                    <a:pt x="64" y="2"/>
                    <a:pt x="51" y="44"/>
                    <a:pt x="56" y="46"/>
                  </a:cubicBezTo>
                  <a:cubicBezTo>
                    <a:pt x="60" y="48"/>
                    <a:pt x="61" y="52"/>
                    <a:pt x="61" y="52"/>
                  </a:cubicBezTo>
                  <a:cubicBezTo>
                    <a:pt x="50" y="51"/>
                    <a:pt x="53" y="65"/>
                    <a:pt x="76" y="82"/>
                  </a:cubicBezTo>
                  <a:cubicBezTo>
                    <a:pt x="99" y="100"/>
                    <a:pt x="141" y="120"/>
                    <a:pt x="153" y="116"/>
                  </a:cubicBezTo>
                  <a:cubicBezTo>
                    <a:pt x="162" y="114"/>
                    <a:pt x="171" y="118"/>
                    <a:pt x="176" y="126"/>
                  </a:cubicBezTo>
                  <a:cubicBezTo>
                    <a:pt x="179" y="129"/>
                    <a:pt x="181" y="133"/>
                    <a:pt x="182" y="137"/>
                  </a:cubicBezTo>
                  <a:cubicBezTo>
                    <a:pt x="182" y="140"/>
                    <a:pt x="183" y="144"/>
                    <a:pt x="182" y="147"/>
                  </a:cubicBezTo>
                  <a:cubicBezTo>
                    <a:pt x="179" y="164"/>
                    <a:pt x="163" y="175"/>
                    <a:pt x="152" y="184"/>
                  </a:cubicBezTo>
                  <a:cubicBezTo>
                    <a:pt x="134" y="196"/>
                    <a:pt x="116" y="207"/>
                    <a:pt x="99" y="219"/>
                  </a:cubicBezTo>
                  <a:cubicBezTo>
                    <a:pt x="78" y="233"/>
                    <a:pt x="42" y="251"/>
                    <a:pt x="0" y="270"/>
                  </a:cubicBezTo>
                  <a:cubicBezTo>
                    <a:pt x="29" y="284"/>
                    <a:pt x="60" y="298"/>
                    <a:pt x="90" y="314"/>
                  </a:cubicBezTo>
                  <a:cubicBezTo>
                    <a:pt x="109" y="306"/>
                    <a:pt x="129" y="299"/>
                    <a:pt x="147" y="291"/>
                  </a:cubicBezTo>
                  <a:cubicBezTo>
                    <a:pt x="229" y="258"/>
                    <a:pt x="279" y="196"/>
                    <a:pt x="274" y="149"/>
                  </a:cubicBezTo>
                  <a:close/>
                  <a:moveTo>
                    <a:pt x="113" y="38"/>
                  </a:moveTo>
                  <a:cubicBezTo>
                    <a:pt x="106" y="38"/>
                    <a:pt x="100" y="35"/>
                    <a:pt x="100" y="31"/>
                  </a:cubicBezTo>
                  <a:cubicBezTo>
                    <a:pt x="100" y="27"/>
                    <a:pt x="106" y="23"/>
                    <a:pt x="113" y="23"/>
                  </a:cubicBezTo>
                  <a:cubicBezTo>
                    <a:pt x="121" y="23"/>
                    <a:pt x="127" y="27"/>
                    <a:pt x="127" y="31"/>
                  </a:cubicBezTo>
                  <a:cubicBezTo>
                    <a:pt x="127" y="35"/>
                    <a:pt x="121" y="38"/>
                    <a:pt x="113" y="3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227">
              <a:extLst>
                <a:ext uri="{FF2B5EF4-FFF2-40B4-BE49-F238E27FC236}">
                  <a16:creationId xmlns:a16="http://schemas.microsoft.com/office/drawing/2014/main" xmlns="" id="{1C69B06A-5E2B-44C4-A5E0-055B85A62DBA}"/>
                </a:ext>
              </a:extLst>
            </p:cNvPr>
            <p:cNvSpPr>
              <a:spLocks/>
            </p:cNvSpPr>
            <p:nvPr/>
          </p:nvSpPr>
          <p:spPr bwMode="auto">
            <a:xfrm>
              <a:off x="1108075" y="1970088"/>
              <a:ext cx="161925" cy="312738"/>
            </a:xfrm>
            <a:custGeom>
              <a:avLst/>
              <a:gdLst>
                <a:gd name="T0" fmla="*/ 55 w 151"/>
                <a:gd name="T1" fmla="*/ 1 h 292"/>
                <a:gd name="T2" fmla="*/ 53 w 151"/>
                <a:gd name="T3" fmla="*/ 0 h 292"/>
                <a:gd name="T4" fmla="*/ 36 w 151"/>
                <a:gd name="T5" fmla="*/ 11 h 292"/>
                <a:gd name="T6" fmla="*/ 2 w 151"/>
                <a:gd name="T7" fmla="*/ 33 h 292"/>
                <a:gd name="T8" fmla="*/ 87 w 151"/>
                <a:gd name="T9" fmla="*/ 138 h 292"/>
                <a:gd name="T10" fmla="*/ 0 w 151"/>
                <a:gd name="T11" fmla="*/ 259 h 292"/>
                <a:gd name="T12" fmla="*/ 13 w 151"/>
                <a:gd name="T13" fmla="*/ 272 h 292"/>
                <a:gd name="T14" fmla="*/ 33 w 151"/>
                <a:gd name="T15" fmla="*/ 292 h 292"/>
                <a:gd name="T16" fmla="*/ 53 w 151"/>
                <a:gd name="T17" fmla="*/ 275 h 292"/>
                <a:gd name="T18" fmla="*/ 146 w 151"/>
                <a:gd name="T19" fmla="*/ 138 h 292"/>
                <a:gd name="T20" fmla="*/ 55 w 151"/>
                <a:gd name="T21" fmla="*/ 1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1" h="292">
                  <a:moveTo>
                    <a:pt x="55" y="1"/>
                  </a:moveTo>
                  <a:cubicBezTo>
                    <a:pt x="54" y="1"/>
                    <a:pt x="54" y="0"/>
                    <a:pt x="53" y="0"/>
                  </a:cubicBezTo>
                  <a:cubicBezTo>
                    <a:pt x="47" y="3"/>
                    <a:pt x="42" y="7"/>
                    <a:pt x="36" y="11"/>
                  </a:cubicBezTo>
                  <a:cubicBezTo>
                    <a:pt x="24" y="19"/>
                    <a:pt x="12" y="26"/>
                    <a:pt x="2" y="33"/>
                  </a:cubicBezTo>
                  <a:cubicBezTo>
                    <a:pt x="56" y="71"/>
                    <a:pt x="85" y="100"/>
                    <a:pt x="87" y="138"/>
                  </a:cubicBezTo>
                  <a:cubicBezTo>
                    <a:pt x="88" y="168"/>
                    <a:pt x="46" y="213"/>
                    <a:pt x="0" y="259"/>
                  </a:cubicBezTo>
                  <a:cubicBezTo>
                    <a:pt x="4" y="263"/>
                    <a:pt x="8" y="268"/>
                    <a:pt x="13" y="272"/>
                  </a:cubicBezTo>
                  <a:cubicBezTo>
                    <a:pt x="19" y="279"/>
                    <a:pt x="26" y="285"/>
                    <a:pt x="33" y="292"/>
                  </a:cubicBezTo>
                  <a:cubicBezTo>
                    <a:pt x="41" y="285"/>
                    <a:pt x="47" y="280"/>
                    <a:pt x="53" y="275"/>
                  </a:cubicBezTo>
                  <a:cubicBezTo>
                    <a:pt x="85" y="248"/>
                    <a:pt x="142" y="187"/>
                    <a:pt x="146" y="138"/>
                  </a:cubicBezTo>
                  <a:cubicBezTo>
                    <a:pt x="151" y="90"/>
                    <a:pt x="103" y="37"/>
                    <a:pt x="55" y="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228">
              <a:extLst>
                <a:ext uri="{FF2B5EF4-FFF2-40B4-BE49-F238E27FC236}">
                  <a16:creationId xmlns:a16="http://schemas.microsoft.com/office/drawing/2014/main" xmlns="" id="{33E9AE17-7DA2-4DD0-9C04-D5C933940707}"/>
                </a:ext>
              </a:extLst>
            </p:cNvPr>
            <p:cNvSpPr>
              <a:spLocks noEditPoints="1"/>
            </p:cNvSpPr>
            <p:nvPr/>
          </p:nvSpPr>
          <p:spPr bwMode="auto">
            <a:xfrm>
              <a:off x="785813" y="1327150"/>
              <a:ext cx="538163" cy="1454150"/>
            </a:xfrm>
            <a:custGeom>
              <a:avLst/>
              <a:gdLst>
                <a:gd name="T0" fmla="*/ 419 w 503"/>
                <a:gd name="T1" fmla="*/ 340 h 1361"/>
                <a:gd name="T2" fmla="*/ 180 w 503"/>
                <a:gd name="T3" fmla="*/ 219 h 1361"/>
                <a:gd name="T4" fmla="*/ 128 w 503"/>
                <a:gd name="T5" fmla="*/ 184 h 1361"/>
                <a:gd name="T6" fmla="*/ 97 w 503"/>
                <a:gd name="T7" fmla="*/ 147 h 1361"/>
                <a:gd name="T8" fmla="*/ 97 w 503"/>
                <a:gd name="T9" fmla="*/ 137 h 1361"/>
                <a:gd name="T10" fmla="*/ 103 w 503"/>
                <a:gd name="T11" fmla="*/ 126 h 1361"/>
                <a:gd name="T12" fmla="*/ 126 w 503"/>
                <a:gd name="T13" fmla="*/ 116 h 1361"/>
                <a:gd name="T14" fmla="*/ 203 w 503"/>
                <a:gd name="T15" fmla="*/ 82 h 1361"/>
                <a:gd name="T16" fmla="*/ 218 w 503"/>
                <a:gd name="T17" fmla="*/ 52 h 1361"/>
                <a:gd name="T18" fmla="*/ 223 w 503"/>
                <a:gd name="T19" fmla="*/ 46 h 1361"/>
                <a:gd name="T20" fmla="*/ 168 w 503"/>
                <a:gd name="T21" fmla="*/ 1 h 1361"/>
                <a:gd name="T22" fmla="*/ 70 w 503"/>
                <a:gd name="T23" fmla="*/ 34 h 1361"/>
                <a:gd name="T24" fmla="*/ 52 w 503"/>
                <a:gd name="T25" fmla="*/ 63 h 1361"/>
                <a:gd name="T26" fmla="*/ 5 w 503"/>
                <a:gd name="T27" fmla="*/ 149 h 1361"/>
                <a:gd name="T28" fmla="*/ 132 w 503"/>
                <a:gd name="T29" fmla="*/ 291 h 1361"/>
                <a:gd name="T30" fmla="*/ 352 w 503"/>
                <a:gd name="T31" fmla="*/ 377 h 1361"/>
                <a:gd name="T32" fmla="*/ 402 w 503"/>
                <a:gd name="T33" fmla="*/ 479 h 1361"/>
                <a:gd name="T34" fmla="*/ 229 w 503"/>
                <a:gd name="T35" fmla="*/ 603 h 1361"/>
                <a:gd name="T36" fmla="*/ 138 w 503"/>
                <a:gd name="T37" fmla="*/ 740 h 1361"/>
                <a:gd name="T38" fmla="*/ 231 w 503"/>
                <a:gd name="T39" fmla="*/ 877 h 1361"/>
                <a:gd name="T40" fmla="*/ 354 w 503"/>
                <a:gd name="T41" fmla="*/ 1002 h 1361"/>
                <a:gd name="T42" fmla="*/ 340 w 503"/>
                <a:gd name="T43" fmla="*/ 1097 h 1361"/>
                <a:gd name="T44" fmla="*/ 332 w 503"/>
                <a:gd name="T45" fmla="*/ 1107 h 1361"/>
                <a:gd name="T46" fmla="*/ 288 w 503"/>
                <a:gd name="T47" fmla="*/ 1164 h 1361"/>
                <a:gd name="T48" fmla="*/ 251 w 503"/>
                <a:gd name="T49" fmla="*/ 1237 h 1361"/>
                <a:gd name="T50" fmla="*/ 244 w 503"/>
                <a:gd name="T51" fmla="*/ 1279 h 1361"/>
                <a:gd name="T52" fmla="*/ 244 w 503"/>
                <a:gd name="T53" fmla="*/ 1302 h 1361"/>
                <a:gd name="T54" fmla="*/ 256 w 503"/>
                <a:gd name="T55" fmla="*/ 1345 h 1361"/>
                <a:gd name="T56" fmla="*/ 265 w 503"/>
                <a:gd name="T57" fmla="*/ 1360 h 1361"/>
                <a:gd name="T58" fmla="*/ 253 w 503"/>
                <a:gd name="T59" fmla="*/ 1313 h 1361"/>
                <a:gd name="T60" fmla="*/ 290 w 503"/>
                <a:gd name="T61" fmla="*/ 1200 h 1361"/>
                <a:gd name="T62" fmla="*/ 396 w 503"/>
                <a:gd name="T63" fmla="*/ 1077 h 1361"/>
                <a:gd name="T64" fmla="*/ 363 w 503"/>
                <a:gd name="T65" fmla="*/ 941 h 1361"/>
                <a:gd name="T66" fmla="*/ 197 w 503"/>
                <a:gd name="T67" fmla="*/ 740 h 1361"/>
                <a:gd name="T68" fmla="*/ 331 w 503"/>
                <a:gd name="T69" fmla="*/ 603 h 1361"/>
                <a:gd name="T70" fmla="*/ 435 w 503"/>
                <a:gd name="T71" fmla="*/ 537 h 1361"/>
                <a:gd name="T72" fmla="*/ 500 w 503"/>
                <a:gd name="T73" fmla="*/ 434 h 1361"/>
                <a:gd name="T74" fmla="*/ 419 w 503"/>
                <a:gd name="T75" fmla="*/ 340 h 1361"/>
                <a:gd name="T76" fmla="*/ 166 w 503"/>
                <a:gd name="T77" fmla="*/ 23 h 1361"/>
                <a:gd name="T78" fmla="*/ 179 w 503"/>
                <a:gd name="T79" fmla="*/ 31 h 1361"/>
                <a:gd name="T80" fmla="*/ 166 w 503"/>
                <a:gd name="T81" fmla="*/ 38 h 1361"/>
                <a:gd name="T82" fmla="*/ 152 w 503"/>
                <a:gd name="T83" fmla="*/ 31 h 1361"/>
                <a:gd name="T84" fmla="*/ 166 w 503"/>
                <a:gd name="T85" fmla="*/ 23 h 1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03" h="1361">
                  <a:moveTo>
                    <a:pt x="419" y="340"/>
                  </a:moveTo>
                  <a:cubicBezTo>
                    <a:pt x="335" y="291"/>
                    <a:pt x="223" y="249"/>
                    <a:pt x="180" y="219"/>
                  </a:cubicBezTo>
                  <a:cubicBezTo>
                    <a:pt x="163" y="207"/>
                    <a:pt x="145" y="196"/>
                    <a:pt x="128" y="184"/>
                  </a:cubicBezTo>
                  <a:cubicBezTo>
                    <a:pt x="116" y="175"/>
                    <a:pt x="100" y="164"/>
                    <a:pt x="97" y="147"/>
                  </a:cubicBezTo>
                  <a:cubicBezTo>
                    <a:pt x="97" y="144"/>
                    <a:pt x="97" y="140"/>
                    <a:pt x="97" y="137"/>
                  </a:cubicBezTo>
                  <a:cubicBezTo>
                    <a:pt x="98" y="133"/>
                    <a:pt x="100" y="129"/>
                    <a:pt x="103" y="126"/>
                  </a:cubicBezTo>
                  <a:cubicBezTo>
                    <a:pt x="108" y="118"/>
                    <a:pt x="117" y="114"/>
                    <a:pt x="126" y="116"/>
                  </a:cubicBezTo>
                  <a:cubicBezTo>
                    <a:pt x="138" y="120"/>
                    <a:pt x="180" y="100"/>
                    <a:pt x="203" y="82"/>
                  </a:cubicBezTo>
                  <a:cubicBezTo>
                    <a:pt x="226" y="65"/>
                    <a:pt x="230" y="51"/>
                    <a:pt x="218" y="52"/>
                  </a:cubicBezTo>
                  <a:cubicBezTo>
                    <a:pt x="218" y="52"/>
                    <a:pt x="219" y="48"/>
                    <a:pt x="223" y="46"/>
                  </a:cubicBezTo>
                  <a:cubicBezTo>
                    <a:pt x="228" y="44"/>
                    <a:pt x="215" y="2"/>
                    <a:pt x="168" y="1"/>
                  </a:cubicBezTo>
                  <a:cubicBezTo>
                    <a:pt x="121" y="0"/>
                    <a:pt x="84" y="18"/>
                    <a:pt x="70" y="34"/>
                  </a:cubicBezTo>
                  <a:cubicBezTo>
                    <a:pt x="56" y="50"/>
                    <a:pt x="61" y="58"/>
                    <a:pt x="52" y="63"/>
                  </a:cubicBezTo>
                  <a:cubicBezTo>
                    <a:pt x="43" y="69"/>
                    <a:pt x="10" y="102"/>
                    <a:pt x="5" y="149"/>
                  </a:cubicBezTo>
                  <a:cubicBezTo>
                    <a:pt x="0" y="196"/>
                    <a:pt x="51" y="258"/>
                    <a:pt x="132" y="291"/>
                  </a:cubicBezTo>
                  <a:cubicBezTo>
                    <a:pt x="213" y="325"/>
                    <a:pt x="316" y="357"/>
                    <a:pt x="352" y="377"/>
                  </a:cubicBezTo>
                  <a:cubicBezTo>
                    <a:pt x="388" y="396"/>
                    <a:pt x="452" y="441"/>
                    <a:pt x="402" y="479"/>
                  </a:cubicBezTo>
                  <a:cubicBezTo>
                    <a:pt x="352" y="516"/>
                    <a:pt x="277" y="567"/>
                    <a:pt x="229" y="603"/>
                  </a:cubicBezTo>
                  <a:cubicBezTo>
                    <a:pt x="181" y="639"/>
                    <a:pt x="133" y="692"/>
                    <a:pt x="138" y="740"/>
                  </a:cubicBezTo>
                  <a:cubicBezTo>
                    <a:pt x="142" y="789"/>
                    <a:pt x="199" y="850"/>
                    <a:pt x="231" y="877"/>
                  </a:cubicBezTo>
                  <a:cubicBezTo>
                    <a:pt x="263" y="904"/>
                    <a:pt x="346" y="979"/>
                    <a:pt x="354" y="1002"/>
                  </a:cubicBezTo>
                  <a:cubicBezTo>
                    <a:pt x="361" y="1026"/>
                    <a:pt x="377" y="1046"/>
                    <a:pt x="340" y="1097"/>
                  </a:cubicBezTo>
                  <a:cubicBezTo>
                    <a:pt x="338" y="1101"/>
                    <a:pt x="335" y="1104"/>
                    <a:pt x="332" y="1107"/>
                  </a:cubicBezTo>
                  <a:cubicBezTo>
                    <a:pt x="318" y="1126"/>
                    <a:pt x="302" y="1145"/>
                    <a:pt x="288" y="1164"/>
                  </a:cubicBezTo>
                  <a:cubicBezTo>
                    <a:pt x="273" y="1187"/>
                    <a:pt x="260" y="1211"/>
                    <a:pt x="251" y="1237"/>
                  </a:cubicBezTo>
                  <a:cubicBezTo>
                    <a:pt x="247" y="1251"/>
                    <a:pt x="244" y="1265"/>
                    <a:pt x="244" y="1279"/>
                  </a:cubicBezTo>
                  <a:cubicBezTo>
                    <a:pt x="243" y="1287"/>
                    <a:pt x="243" y="1295"/>
                    <a:pt x="244" y="1302"/>
                  </a:cubicBezTo>
                  <a:cubicBezTo>
                    <a:pt x="245" y="1317"/>
                    <a:pt x="249" y="1332"/>
                    <a:pt x="256" y="1345"/>
                  </a:cubicBezTo>
                  <a:cubicBezTo>
                    <a:pt x="260" y="1353"/>
                    <a:pt x="264" y="1361"/>
                    <a:pt x="265" y="1360"/>
                  </a:cubicBezTo>
                  <a:cubicBezTo>
                    <a:pt x="266" y="1359"/>
                    <a:pt x="255" y="1327"/>
                    <a:pt x="253" y="1313"/>
                  </a:cubicBezTo>
                  <a:cubicBezTo>
                    <a:pt x="250" y="1289"/>
                    <a:pt x="256" y="1244"/>
                    <a:pt x="290" y="1200"/>
                  </a:cubicBezTo>
                  <a:cubicBezTo>
                    <a:pt x="324" y="1156"/>
                    <a:pt x="383" y="1110"/>
                    <a:pt x="396" y="1077"/>
                  </a:cubicBezTo>
                  <a:cubicBezTo>
                    <a:pt x="409" y="1044"/>
                    <a:pt x="426" y="1010"/>
                    <a:pt x="363" y="941"/>
                  </a:cubicBezTo>
                  <a:cubicBezTo>
                    <a:pt x="301" y="872"/>
                    <a:pt x="195" y="788"/>
                    <a:pt x="197" y="740"/>
                  </a:cubicBezTo>
                  <a:cubicBezTo>
                    <a:pt x="199" y="692"/>
                    <a:pt x="246" y="658"/>
                    <a:pt x="331" y="603"/>
                  </a:cubicBezTo>
                  <a:cubicBezTo>
                    <a:pt x="365" y="581"/>
                    <a:pt x="401" y="560"/>
                    <a:pt x="435" y="537"/>
                  </a:cubicBezTo>
                  <a:cubicBezTo>
                    <a:pt x="470" y="512"/>
                    <a:pt x="503" y="480"/>
                    <a:pt x="500" y="434"/>
                  </a:cubicBezTo>
                  <a:cubicBezTo>
                    <a:pt x="498" y="389"/>
                    <a:pt x="454" y="360"/>
                    <a:pt x="419" y="340"/>
                  </a:cubicBezTo>
                  <a:close/>
                  <a:moveTo>
                    <a:pt x="166" y="23"/>
                  </a:moveTo>
                  <a:cubicBezTo>
                    <a:pt x="173" y="23"/>
                    <a:pt x="179" y="27"/>
                    <a:pt x="179" y="31"/>
                  </a:cubicBezTo>
                  <a:cubicBezTo>
                    <a:pt x="179" y="35"/>
                    <a:pt x="173" y="38"/>
                    <a:pt x="166" y="38"/>
                  </a:cubicBezTo>
                  <a:cubicBezTo>
                    <a:pt x="158" y="38"/>
                    <a:pt x="152" y="35"/>
                    <a:pt x="152" y="31"/>
                  </a:cubicBezTo>
                  <a:cubicBezTo>
                    <a:pt x="152" y="27"/>
                    <a:pt x="158" y="23"/>
                    <a:pt x="166" y="2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7" name="Date Placeholder 43">
            <a:extLst>
              <a:ext uri="{FF2B5EF4-FFF2-40B4-BE49-F238E27FC236}">
                <a16:creationId xmlns:a16="http://schemas.microsoft.com/office/drawing/2014/main" xmlns="" id="{A6B8A724-B336-4932-A566-C424B621F96F}"/>
              </a:ext>
            </a:extLst>
          </p:cNvPr>
          <p:cNvSpPr>
            <a:spLocks noGrp="1"/>
          </p:cNvSpPr>
          <p:nvPr>
            <p:ph type="dt" sz="half" idx="10"/>
          </p:nvPr>
        </p:nvSpPr>
        <p:spPr>
          <a:xfrm>
            <a:off x="514350" y="6356350"/>
            <a:ext cx="2743200" cy="365125"/>
          </a:xfrm>
        </p:spPr>
        <p:txBody>
          <a:bodyPr/>
          <a:lstStyle/>
          <a:p>
            <a:fld id="{0F517798-5E39-4253-8B0C-A8ECDE603CB1}" type="datetime1">
              <a:rPr lang="en-US" smtClean="0"/>
              <a:pPr/>
              <a:t>2/25/2019</a:t>
            </a:fld>
            <a:endParaRPr lang="en-US" dirty="0"/>
          </a:p>
        </p:txBody>
      </p:sp>
      <p:sp>
        <p:nvSpPr>
          <p:cNvPr id="28" name="Slide Number Placeholder 38">
            <a:extLst>
              <a:ext uri="{FF2B5EF4-FFF2-40B4-BE49-F238E27FC236}">
                <a16:creationId xmlns:a16="http://schemas.microsoft.com/office/drawing/2014/main" xmlns="" id="{DC246123-14EE-4388-A6BB-29C3EA89F9FC}"/>
              </a:ext>
            </a:extLst>
          </p:cNvPr>
          <p:cNvSpPr>
            <a:spLocks noGrp="1"/>
          </p:cNvSpPr>
          <p:nvPr>
            <p:ph type="sldNum" sz="quarter" idx="12"/>
          </p:nvPr>
        </p:nvSpPr>
        <p:spPr>
          <a:xfrm>
            <a:off x="11179635" y="6435246"/>
            <a:ext cx="419984" cy="365125"/>
          </a:xfrm>
        </p:spPr>
        <p:txBody>
          <a:bodyPr/>
          <a:lstStyle/>
          <a:p>
            <a:pPr algn="ctr"/>
            <a:fld id="{B4B9BCA1-DEDB-4768-B0C2-9E03C02986FE}" type="slidenum">
              <a:rPr lang="en-US" smtClean="0">
                <a:solidFill>
                  <a:schemeClr val="bg1"/>
                </a:solidFill>
              </a:rPr>
              <a:pPr algn="ctr"/>
              <a:t>9</a:t>
            </a:fld>
            <a:endParaRPr lang="en-US" dirty="0">
              <a:solidFill>
                <a:schemeClr val="bg1"/>
              </a:solidFill>
            </a:endParaRPr>
          </a:p>
        </p:txBody>
      </p:sp>
      <p:sp>
        <p:nvSpPr>
          <p:cNvPr id="82" name="TextBox 81">
            <a:extLst>
              <a:ext uri="{FF2B5EF4-FFF2-40B4-BE49-F238E27FC236}">
                <a16:creationId xmlns:a16="http://schemas.microsoft.com/office/drawing/2014/main" xmlns="" id="{C0A2272B-E664-4CB4-B5C7-000BFF54F5B8}"/>
              </a:ext>
            </a:extLst>
          </p:cNvPr>
          <p:cNvSpPr txBox="1"/>
          <p:nvPr/>
        </p:nvSpPr>
        <p:spPr>
          <a:xfrm>
            <a:off x="1421393" y="209263"/>
            <a:ext cx="10319186" cy="430887"/>
          </a:xfrm>
          <a:prstGeom prst="rect">
            <a:avLst/>
          </a:prstGeom>
          <a:noFill/>
        </p:spPr>
        <p:txBody>
          <a:bodyPr wrap="square" lIns="0" tIns="0" rIns="0" bIns="0" rtlCol="0" anchor="ctr">
            <a:spAutoFit/>
          </a:bodyPr>
          <a:lstStyle/>
          <a:p>
            <a:r>
              <a:rPr lang="en-US" sz="2800" dirty="0">
                <a:solidFill>
                  <a:schemeClr val="accent4"/>
                </a:solidFill>
                <a:latin typeface="+mj-lt"/>
              </a:rPr>
              <a:t>HUMAN </a:t>
            </a:r>
            <a:r>
              <a:rPr lang="en-US" sz="2800" dirty="0" smtClean="0">
                <a:solidFill>
                  <a:schemeClr val="accent4"/>
                </a:solidFill>
                <a:latin typeface="+mj-lt"/>
              </a:rPr>
              <a:t>DISEASE</a:t>
            </a:r>
            <a:endParaRPr lang="id-ID" sz="2800" dirty="0">
              <a:solidFill>
                <a:schemeClr val="accent4"/>
              </a:solidFill>
              <a:latin typeface="+mj-lt"/>
            </a:endParaRPr>
          </a:p>
        </p:txBody>
      </p:sp>
      <p:sp>
        <p:nvSpPr>
          <p:cNvPr id="30" name="Freeform 25">
            <a:extLst>
              <a:ext uri="{FF2B5EF4-FFF2-40B4-BE49-F238E27FC236}">
                <a16:creationId xmlns:a16="http://schemas.microsoft.com/office/drawing/2014/main" xmlns="" id="{0835E2B0-6248-4A1F-BD3B-27283470788F}"/>
              </a:ext>
            </a:extLst>
          </p:cNvPr>
          <p:cNvSpPr/>
          <p:nvPr/>
        </p:nvSpPr>
        <p:spPr>
          <a:xfrm rot="5400000">
            <a:off x="3990105" y="3214891"/>
            <a:ext cx="4919402" cy="707616"/>
          </a:xfrm>
          <a:custGeom>
            <a:avLst/>
            <a:gdLst>
              <a:gd name="connsiteX0" fmla="*/ 0 w 7679838"/>
              <a:gd name="connsiteY0" fmla="*/ 1026597 h 1026597"/>
              <a:gd name="connsiteX1" fmla="*/ 207563 w 7679838"/>
              <a:gd name="connsiteY1" fmla="*/ 706837 h 1026597"/>
              <a:gd name="connsiteX2" fmla="*/ 560982 w 7679838"/>
              <a:gd name="connsiteY2" fmla="*/ 684398 h 1026597"/>
              <a:gd name="connsiteX3" fmla="*/ 628299 w 7679838"/>
              <a:gd name="connsiteY3" fmla="*/ 661959 h 1026597"/>
              <a:gd name="connsiteX4" fmla="*/ 1015377 w 7679838"/>
              <a:gd name="connsiteY4" fmla="*/ 830253 h 1026597"/>
              <a:gd name="connsiteX5" fmla="*/ 1166842 w 7679838"/>
              <a:gd name="connsiteY5" fmla="*/ 746106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29334 w 7679838"/>
              <a:gd name="connsiteY1" fmla="*/ 687786 h 1026597"/>
              <a:gd name="connsiteX2" fmla="*/ 560982 w 7679838"/>
              <a:gd name="connsiteY2" fmla="*/ 684398 h 1026597"/>
              <a:gd name="connsiteX3" fmla="*/ 628299 w 7679838"/>
              <a:gd name="connsiteY3" fmla="*/ 661959 h 1026597"/>
              <a:gd name="connsiteX4" fmla="*/ 1015377 w 7679838"/>
              <a:gd name="connsiteY4" fmla="*/ 830253 h 1026597"/>
              <a:gd name="connsiteX5" fmla="*/ 1166842 w 7679838"/>
              <a:gd name="connsiteY5" fmla="*/ 746106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29334 w 7679838"/>
              <a:gd name="connsiteY1" fmla="*/ 687786 h 1026597"/>
              <a:gd name="connsiteX2" fmla="*/ 560982 w 7679838"/>
              <a:gd name="connsiteY2" fmla="*/ 684398 h 1026597"/>
              <a:gd name="connsiteX3" fmla="*/ 628299 w 7679838"/>
              <a:gd name="connsiteY3" fmla="*/ 661959 h 1026597"/>
              <a:gd name="connsiteX4" fmla="*/ 1015377 w 7679838"/>
              <a:gd name="connsiteY4" fmla="*/ 830253 h 1026597"/>
              <a:gd name="connsiteX5" fmla="*/ 1166842 w 7679838"/>
              <a:gd name="connsiteY5" fmla="*/ 746106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141 w 7679979"/>
              <a:gd name="connsiteY0" fmla="*/ 1026597 h 1026597"/>
              <a:gd name="connsiteX1" fmla="*/ 229475 w 7679979"/>
              <a:gd name="connsiteY1" fmla="*/ 687786 h 1026597"/>
              <a:gd name="connsiteX2" fmla="*/ 561123 w 7679979"/>
              <a:gd name="connsiteY2" fmla="*/ 684398 h 1026597"/>
              <a:gd name="connsiteX3" fmla="*/ 628440 w 7679979"/>
              <a:gd name="connsiteY3" fmla="*/ 661959 h 1026597"/>
              <a:gd name="connsiteX4" fmla="*/ 1015518 w 7679979"/>
              <a:gd name="connsiteY4" fmla="*/ 830253 h 1026597"/>
              <a:gd name="connsiteX5" fmla="*/ 1166983 w 7679979"/>
              <a:gd name="connsiteY5" fmla="*/ 746106 h 1026597"/>
              <a:gd name="connsiteX6" fmla="*/ 1363326 w 7679979"/>
              <a:gd name="connsiteY6" fmla="*/ 218783 h 1026597"/>
              <a:gd name="connsiteX7" fmla="*/ 2861147 w 7679979"/>
              <a:gd name="connsiteY7" fmla="*/ 22440 h 1026597"/>
              <a:gd name="connsiteX8" fmla="*/ 4291650 w 7679979"/>
              <a:gd name="connsiteY8" fmla="*/ 0 h 1026597"/>
              <a:gd name="connsiteX9" fmla="*/ 4549702 w 7679979"/>
              <a:gd name="connsiteY9" fmla="*/ 319760 h 1026597"/>
              <a:gd name="connsiteX10" fmla="*/ 4353358 w 7679979"/>
              <a:gd name="connsiteY10" fmla="*/ 274881 h 1026597"/>
              <a:gd name="connsiteX11" fmla="*/ 4224332 w 7679979"/>
              <a:gd name="connsiteY11" fmla="*/ 117807 h 1026597"/>
              <a:gd name="connsiteX12" fmla="*/ 4179454 w 7679979"/>
              <a:gd name="connsiteY12" fmla="*/ 201954 h 1026597"/>
              <a:gd name="connsiteX13" fmla="*/ 4263601 w 7679979"/>
              <a:gd name="connsiteY13" fmla="*/ 269272 h 1026597"/>
              <a:gd name="connsiteX14" fmla="*/ 3966281 w 7679979"/>
              <a:gd name="connsiteY14" fmla="*/ 286101 h 1026597"/>
              <a:gd name="connsiteX15" fmla="*/ 3837255 w 7679979"/>
              <a:gd name="connsiteY15" fmla="*/ 207564 h 1026597"/>
              <a:gd name="connsiteX16" fmla="*/ 3225785 w 7679979"/>
              <a:gd name="connsiteY16" fmla="*/ 359029 h 1026597"/>
              <a:gd name="connsiteX17" fmla="*/ 2715292 w 7679979"/>
              <a:gd name="connsiteY17" fmla="*/ 336589 h 1026597"/>
              <a:gd name="connsiteX18" fmla="*/ 2513338 w 7679979"/>
              <a:gd name="connsiteY18" fmla="*/ 392688 h 1026597"/>
              <a:gd name="connsiteX19" fmla="*/ 2070163 w 7679979"/>
              <a:gd name="connsiteY19" fmla="*/ 482445 h 1026597"/>
              <a:gd name="connsiteX20" fmla="*/ 2625535 w 7679979"/>
              <a:gd name="connsiteY20" fmla="*/ 544153 h 1026597"/>
              <a:gd name="connsiteX21" fmla="*/ 3203346 w 7679979"/>
              <a:gd name="connsiteY21" fmla="*/ 471225 h 1026597"/>
              <a:gd name="connsiteX22" fmla="*/ 4241162 w 7679979"/>
              <a:gd name="connsiteY22" fmla="*/ 314150 h 1026597"/>
              <a:gd name="connsiteX23" fmla="*/ 4925559 w 7679979"/>
              <a:gd name="connsiteY23" fmla="*/ 420737 h 1026597"/>
              <a:gd name="connsiteX24" fmla="*/ 5733373 w 7679979"/>
              <a:gd name="connsiteY24" fmla="*/ 269272 h 1026597"/>
              <a:gd name="connsiteX25" fmla="*/ 6799238 w 7679979"/>
              <a:gd name="connsiteY25" fmla="*/ 426346 h 1026597"/>
              <a:gd name="connsiteX26" fmla="*/ 7040460 w 7679979"/>
              <a:gd name="connsiteY26" fmla="*/ 493664 h 1026597"/>
              <a:gd name="connsiteX27" fmla="*/ 7595832 w 7679979"/>
              <a:gd name="connsiteY27" fmla="*/ 319760 h 1026597"/>
              <a:gd name="connsiteX28" fmla="*/ 7679979 w 7679979"/>
              <a:gd name="connsiteY28" fmla="*/ 734886 h 1026597"/>
              <a:gd name="connsiteX29" fmla="*/ 7147046 w 7679979"/>
              <a:gd name="connsiteY29" fmla="*/ 746106 h 1026597"/>
              <a:gd name="connsiteX30" fmla="*/ 7023631 w 7679979"/>
              <a:gd name="connsiteY30" fmla="*/ 762935 h 1026597"/>
              <a:gd name="connsiteX31" fmla="*/ 6546796 w 7679979"/>
              <a:gd name="connsiteY31" fmla="*/ 712447 h 1026597"/>
              <a:gd name="connsiteX32" fmla="*/ 5896058 w 7679979"/>
              <a:gd name="connsiteY32" fmla="*/ 790984 h 1026597"/>
              <a:gd name="connsiteX33" fmla="*/ 5424833 w 7679979"/>
              <a:gd name="connsiteY33" fmla="*/ 740496 h 1026597"/>
              <a:gd name="connsiteX34" fmla="*/ 4981658 w 7679979"/>
              <a:gd name="connsiteY34" fmla="*/ 914400 h 1026597"/>
              <a:gd name="connsiteX35" fmla="*/ 4431896 w 7679979"/>
              <a:gd name="connsiteY35" fmla="*/ 931230 h 1026597"/>
              <a:gd name="connsiteX36" fmla="*/ 3938232 w 7679979"/>
              <a:gd name="connsiteY36" fmla="*/ 1026597 h 1026597"/>
              <a:gd name="connsiteX37" fmla="*/ 141 w 7679979"/>
              <a:gd name="connsiteY37" fmla="*/ 1026597 h 1026597"/>
              <a:gd name="connsiteX0" fmla="*/ 0 w 7679838"/>
              <a:gd name="connsiteY0" fmla="*/ 1026597 h 1026597"/>
              <a:gd name="connsiteX1" fmla="*/ 229334 w 7679838"/>
              <a:gd name="connsiteY1" fmla="*/ 687786 h 1026597"/>
              <a:gd name="connsiteX2" fmla="*/ 560982 w 7679838"/>
              <a:gd name="connsiteY2" fmla="*/ 684398 h 1026597"/>
              <a:gd name="connsiteX3" fmla="*/ 628299 w 7679838"/>
              <a:gd name="connsiteY3" fmla="*/ 661959 h 1026597"/>
              <a:gd name="connsiteX4" fmla="*/ 1015377 w 7679838"/>
              <a:gd name="connsiteY4" fmla="*/ 830253 h 1026597"/>
              <a:gd name="connsiteX5" fmla="*/ 1166842 w 7679838"/>
              <a:gd name="connsiteY5" fmla="*/ 746106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29334 w 7679838"/>
              <a:gd name="connsiteY1" fmla="*/ 687786 h 1026597"/>
              <a:gd name="connsiteX2" fmla="*/ 560982 w 7679838"/>
              <a:gd name="connsiteY2" fmla="*/ 684398 h 1026597"/>
              <a:gd name="connsiteX3" fmla="*/ 628299 w 7679838"/>
              <a:gd name="connsiteY3" fmla="*/ 661959 h 1026597"/>
              <a:gd name="connsiteX4" fmla="*/ 1015377 w 7679838"/>
              <a:gd name="connsiteY4" fmla="*/ 830253 h 1026597"/>
              <a:gd name="connsiteX5" fmla="*/ 1166842 w 7679838"/>
              <a:gd name="connsiteY5" fmla="*/ 746106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37499 w 7679838"/>
              <a:gd name="connsiteY1" fmla="*/ 695949 h 1026597"/>
              <a:gd name="connsiteX2" fmla="*/ 560982 w 7679838"/>
              <a:gd name="connsiteY2" fmla="*/ 684398 h 1026597"/>
              <a:gd name="connsiteX3" fmla="*/ 628299 w 7679838"/>
              <a:gd name="connsiteY3" fmla="*/ 661959 h 1026597"/>
              <a:gd name="connsiteX4" fmla="*/ 1015377 w 7679838"/>
              <a:gd name="connsiteY4" fmla="*/ 830253 h 1026597"/>
              <a:gd name="connsiteX5" fmla="*/ 1166842 w 7679838"/>
              <a:gd name="connsiteY5" fmla="*/ 746106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37499 w 7679838"/>
              <a:gd name="connsiteY1" fmla="*/ 695949 h 1026597"/>
              <a:gd name="connsiteX2" fmla="*/ 560982 w 7679838"/>
              <a:gd name="connsiteY2" fmla="*/ 684398 h 1026597"/>
              <a:gd name="connsiteX3" fmla="*/ 628299 w 7679838"/>
              <a:gd name="connsiteY3" fmla="*/ 661959 h 1026597"/>
              <a:gd name="connsiteX4" fmla="*/ 1015377 w 7679838"/>
              <a:gd name="connsiteY4" fmla="*/ 830253 h 1026597"/>
              <a:gd name="connsiteX5" fmla="*/ 1166842 w 7679838"/>
              <a:gd name="connsiteY5" fmla="*/ 746106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37499 w 7679838"/>
              <a:gd name="connsiteY1" fmla="*/ 695949 h 1026597"/>
              <a:gd name="connsiteX2" fmla="*/ 560982 w 7679838"/>
              <a:gd name="connsiteY2" fmla="*/ 684398 h 1026597"/>
              <a:gd name="connsiteX3" fmla="*/ 628299 w 7679838"/>
              <a:gd name="connsiteY3" fmla="*/ 661959 h 1026597"/>
              <a:gd name="connsiteX4" fmla="*/ 1015377 w 7679838"/>
              <a:gd name="connsiteY4" fmla="*/ 830253 h 1026597"/>
              <a:gd name="connsiteX5" fmla="*/ 1166842 w 7679838"/>
              <a:gd name="connsiteY5" fmla="*/ 746106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37499 w 7679838"/>
              <a:gd name="connsiteY1" fmla="*/ 695949 h 1026597"/>
              <a:gd name="connsiteX2" fmla="*/ 560982 w 7679838"/>
              <a:gd name="connsiteY2" fmla="*/ 684398 h 1026597"/>
              <a:gd name="connsiteX3" fmla="*/ 628299 w 7679838"/>
              <a:gd name="connsiteY3" fmla="*/ 661959 h 1026597"/>
              <a:gd name="connsiteX4" fmla="*/ 1015377 w 7679838"/>
              <a:gd name="connsiteY4" fmla="*/ 830253 h 1026597"/>
              <a:gd name="connsiteX5" fmla="*/ 1166842 w 7679838"/>
              <a:gd name="connsiteY5" fmla="*/ 746106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37499 w 7679838"/>
              <a:gd name="connsiteY1" fmla="*/ 695949 h 1026597"/>
              <a:gd name="connsiteX2" fmla="*/ 441239 w 7679838"/>
              <a:gd name="connsiteY2" fmla="*/ 689840 h 1026597"/>
              <a:gd name="connsiteX3" fmla="*/ 628299 w 7679838"/>
              <a:gd name="connsiteY3" fmla="*/ 661959 h 1026597"/>
              <a:gd name="connsiteX4" fmla="*/ 1015377 w 7679838"/>
              <a:gd name="connsiteY4" fmla="*/ 830253 h 1026597"/>
              <a:gd name="connsiteX5" fmla="*/ 1166842 w 7679838"/>
              <a:gd name="connsiteY5" fmla="*/ 746106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37499 w 7679838"/>
              <a:gd name="connsiteY1" fmla="*/ 695949 h 1026597"/>
              <a:gd name="connsiteX2" fmla="*/ 441239 w 7679838"/>
              <a:gd name="connsiteY2" fmla="*/ 689840 h 1026597"/>
              <a:gd name="connsiteX3" fmla="*/ 628299 w 7679838"/>
              <a:gd name="connsiteY3" fmla="*/ 661959 h 1026597"/>
              <a:gd name="connsiteX4" fmla="*/ 1015377 w 7679838"/>
              <a:gd name="connsiteY4" fmla="*/ 830253 h 1026597"/>
              <a:gd name="connsiteX5" fmla="*/ 1166842 w 7679838"/>
              <a:gd name="connsiteY5" fmla="*/ 746106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37499 w 7679838"/>
              <a:gd name="connsiteY1" fmla="*/ 695949 h 1026597"/>
              <a:gd name="connsiteX2" fmla="*/ 441239 w 7679838"/>
              <a:gd name="connsiteY2" fmla="*/ 689840 h 1026597"/>
              <a:gd name="connsiteX3" fmla="*/ 652792 w 7679838"/>
              <a:gd name="connsiteY3" fmla="*/ 700058 h 1026597"/>
              <a:gd name="connsiteX4" fmla="*/ 1015377 w 7679838"/>
              <a:gd name="connsiteY4" fmla="*/ 830253 h 1026597"/>
              <a:gd name="connsiteX5" fmla="*/ 1166842 w 7679838"/>
              <a:gd name="connsiteY5" fmla="*/ 746106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37499 w 7679838"/>
              <a:gd name="connsiteY1" fmla="*/ 695949 h 1026597"/>
              <a:gd name="connsiteX2" fmla="*/ 441239 w 7679838"/>
              <a:gd name="connsiteY2" fmla="*/ 689840 h 1026597"/>
              <a:gd name="connsiteX3" fmla="*/ 652792 w 7679838"/>
              <a:gd name="connsiteY3" fmla="*/ 700058 h 1026597"/>
              <a:gd name="connsiteX4" fmla="*/ 1015377 w 7679838"/>
              <a:gd name="connsiteY4" fmla="*/ 830253 h 1026597"/>
              <a:gd name="connsiteX5" fmla="*/ 1166842 w 7679838"/>
              <a:gd name="connsiteY5" fmla="*/ 746106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37499 w 7679838"/>
              <a:gd name="connsiteY1" fmla="*/ 695949 h 1026597"/>
              <a:gd name="connsiteX2" fmla="*/ 441239 w 7679838"/>
              <a:gd name="connsiteY2" fmla="*/ 689840 h 1026597"/>
              <a:gd name="connsiteX3" fmla="*/ 652792 w 7679838"/>
              <a:gd name="connsiteY3" fmla="*/ 700058 h 1026597"/>
              <a:gd name="connsiteX4" fmla="*/ 1015377 w 7679838"/>
              <a:gd name="connsiteY4" fmla="*/ 830253 h 1026597"/>
              <a:gd name="connsiteX5" fmla="*/ 1166842 w 7679838"/>
              <a:gd name="connsiteY5" fmla="*/ 746106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37499 w 7679838"/>
              <a:gd name="connsiteY1" fmla="*/ 695949 h 1026597"/>
              <a:gd name="connsiteX2" fmla="*/ 441239 w 7679838"/>
              <a:gd name="connsiteY2" fmla="*/ 689840 h 1026597"/>
              <a:gd name="connsiteX3" fmla="*/ 652792 w 7679838"/>
              <a:gd name="connsiteY3" fmla="*/ 700058 h 1026597"/>
              <a:gd name="connsiteX4" fmla="*/ 1015377 w 7679838"/>
              <a:gd name="connsiteY4" fmla="*/ 830253 h 1026597"/>
              <a:gd name="connsiteX5" fmla="*/ 1166842 w 7679838"/>
              <a:gd name="connsiteY5" fmla="*/ 746106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37499 w 7679838"/>
              <a:gd name="connsiteY1" fmla="*/ 695949 h 1026597"/>
              <a:gd name="connsiteX2" fmla="*/ 441239 w 7679838"/>
              <a:gd name="connsiteY2" fmla="*/ 689840 h 1026597"/>
              <a:gd name="connsiteX3" fmla="*/ 652792 w 7679838"/>
              <a:gd name="connsiteY3" fmla="*/ 700058 h 1026597"/>
              <a:gd name="connsiteX4" fmla="*/ 1015377 w 7679838"/>
              <a:gd name="connsiteY4" fmla="*/ 830253 h 1026597"/>
              <a:gd name="connsiteX5" fmla="*/ 1166842 w 7679838"/>
              <a:gd name="connsiteY5" fmla="*/ 746106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37499 w 7679838"/>
              <a:gd name="connsiteY1" fmla="*/ 695949 h 1026597"/>
              <a:gd name="connsiteX2" fmla="*/ 441239 w 7679838"/>
              <a:gd name="connsiteY2" fmla="*/ 689840 h 1026597"/>
              <a:gd name="connsiteX3" fmla="*/ 652792 w 7679838"/>
              <a:gd name="connsiteY3" fmla="*/ 700058 h 1026597"/>
              <a:gd name="connsiteX4" fmla="*/ 833041 w 7679838"/>
              <a:gd name="connsiteY4" fmla="*/ 794875 h 1026597"/>
              <a:gd name="connsiteX5" fmla="*/ 1166842 w 7679838"/>
              <a:gd name="connsiteY5" fmla="*/ 746106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37499 w 7679838"/>
              <a:gd name="connsiteY1" fmla="*/ 695949 h 1026597"/>
              <a:gd name="connsiteX2" fmla="*/ 441239 w 7679838"/>
              <a:gd name="connsiteY2" fmla="*/ 689840 h 1026597"/>
              <a:gd name="connsiteX3" fmla="*/ 652792 w 7679838"/>
              <a:gd name="connsiteY3" fmla="*/ 700058 h 1026597"/>
              <a:gd name="connsiteX4" fmla="*/ 833041 w 7679838"/>
              <a:gd name="connsiteY4" fmla="*/ 794875 h 1026597"/>
              <a:gd name="connsiteX5" fmla="*/ 1166842 w 7679838"/>
              <a:gd name="connsiteY5" fmla="*/ 746106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37499 w 7679838"/>
              <a:gd name="connsiteY1" fmla="*/ 695949 h 1026597"/>
              <a:gd name="connsiteX2" fmla="*/ 441239 w 7679838"/>
              <a:gd name="connsiteY2" fmla="*/ 689840 h 1026597"/>
              <a:gd name="connsiteX3" fmla="*/ 652792 w 7679838"/>
              <a:gd name="connsiteY3" fmla="*/ 700058 h 1026597"/>
              <a:gd name="connsiteX4" fmla="*/ 833041 w 7679838"/>
              <a:gd name="connsiteY4" fmla="*/ 794875 h 1026597"/>
              <a:gd name="connsiteX5" fmla="*/ 1166842 w 7679838"/>
              <a:gd name="connsiteY5" fmla="*/ 746106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37499 w 7679838"/>
              <a:gd name="connsiteY1" fmla="*/ 695949 h 1026597"/>
              <a:gd name="connsiteX2" fmla="*/ 441239 w 7679838"/>
              <a:gd name="connsiteY2" fmla="*/ 689840 h 1026597"/>
              <a:gd name="connsiteX3" fmla="*/ 652792 w 7679838"/>
              <a:gd name="connsiteY3" fmla="*/ 700058 h 1026597"/>
              <a:gd name="connsiteX4" fmla="*/ 833041 w 7679838"/>
              <a:gd name="connsiteY4" fmla="*/ 794875 h 1026597"/>
              <a:gd name="connsiteX5" fmla="*/ 1136909 w 7679838"/>
              <a:gd name="connsiteY5" fmla="*/ 789649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37499 w 7679838"/>
              <a:gd name="connsiteY1" fmla="*/ 695949 h 1026597"/>
              <a:gd name="connsiteX2" fmla="*/ 441239 w 7679838"/>
              <a:gd name="connsiteY2" fmla="*/ 689840 h 1026597"/>
              <a:gd name="connsiteX3" fmla="*/ 652792 w 7679838"/>
              <a:gd name="connsiteY3" fmla="*/ 700058 h 1026597"/>
              <a:gd name="connsiteX4" fmla="*/ 833041 w 7679838"/>
              <a:gd name="connsiteY4" fmla="*/ 794875 h 1026597"/>
              <a:gd name="connsiteX5" fmla="*/ 1136909 w 7679838"/>
              <a:gd name="connsiteY5" fmla="*/ 789649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37499 w 7679838"/>
              <a:gd name="connsiteY1" fmla="*/ 695949 h 1026597"/>
              <a:gd name="connsiteX2" fmla="*/ 441239 w 7679838"/>
              <a:gd name="connsiteY2" fmla="*/ 689840 h 1026597"/>
              <a:gd name="connsiteX3" fmla="*/ 658235 w 7679838"/>
              <a:gd name="connsiteY3" fmla="*/ 705499 h 1026597"/>
              <a:gd name="connsiteX4" fmla="*/ 833041 w 7679838"/>
              <a:gd name="connsiteY4" fmla="*/ 794875 h 1026597"/>
              <a:gd name="connsiteX5" fmla="*/ 1136909 w 7679838"/>
              <a:gd name="connsiteY5" fmla="*/ 789649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37499 w 7679838"/>
              <a:gd name="connsiteY1" fmla="*/ 695949 h 1026597"/>
              <a:gd name="connsiteX2" fmla="*/ 487503 w 7679838"/>
              <a:gd name="connsiteY2" fmla="*/ 665346 h 1026597"/>
              <a:gd name="connsiteX3" fmla="*/ 658235 w 7679838"/>
              <a:gd name="connsiteY3" fmla="*/ 705499 h 1026597"/>
              <a:gd name="connsiteX4" fmla="*/ 833041 w 7679838"/>
              <a:gd name="connsiteY4" fmla="*/ 794875 h 1026597"/>
              <a:gd name="connsiteX5" fmla="*/ 1136909 w 7679838"/>
              <a:gd name="connsiteY5" fmla="*/ 789649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37499 w 7679838"/>
              <a:gd name="connsiteY1" fmla="*/ 695949 h 1026597"/>
              <a:gd name="connsiteX2" fmla="*/ 487503 w 7679838"/>
              <a:gd name="connsiteY2" fmla="*/ 665346 h 1026597"/>
              <a:gd name="connsiteX3" fmla="*/ 658235 w 7679838"/>
              <a:gd name="connsiteY3" fmla="*/ 705499 h 1026597"/>
              <a:gd name="connsiteX4" fmla="*/ 833041 w 7679838"/>
              <a:gd name="connsiteY4" fmla="*/ 794875 h 1026597"/>
              <a:gd name="connsiteX5" fmla="*/ 1136909 w 7679838"/>
              <a:gd name="connsiteY5" fmla="*/ 789649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59271 w 7679838"/>
              <a:gd name="connsiteY1" fmla="*/ 690505 h 1026597"/>
              <a:gd name="connsiteX2" fmla="*/ 487503 w 7679838"/>
              <a:gd name="connsiteY2" fmla="*/ 665346 h 1026597"/>
              <a:gd name="connsiteX3" fmla="*/ 658235 w 7679838"/>
              <a:gd name="connsiteY3" fmla="*/ 705499 h 1026597"/>
              <a:gd name="connsiteX4" fmla="*/ 833041 w 7679838"/>
              <a:gd name="connsiteY4" fmla="*/ 794875 h 1026597"/>
              <a:gd name="connsiteX5" fmla="*/ 1136909 w 7679838"/>
              <a:gd name="connsiteY5" fmla="*/ 789649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59271 w 7679838"/>
              <a:gd name="connsiteY1" fmla="*/ 690505 h 1026597"/>
              <a:gd name="connsiteX2" fmla="*/ 487503 w 7679838"/>
              <a:gd name="connsiteY2" fmla="*/ 665346 h 1026597"/>
              <a:gd name="connsiteX3" fmla="*/ 658235 w 7679838"/>
              <a:gd name="connsiteY3" fmla="*/ 705499 h 1026597"/>
              <a:gd name="connsiteX4" fmla="*/ 833041 w 7679838"/>
              <a:gd name="connsiteY4" fmla="*/ 794875 h 1026597"/>
              <a:gd name="connsiteX5" fmla="*/ 1136909 w 7679838"/>
              <a:gd name="connsiteY5" fmla="*/ 789649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59271 w 7679838"/>
              <a:gd name="connsiteY1" fmla="*/ 690505 h 1026597"/>
              <a:gd name="connsiteX2" fmla="*/ 487503 w 7679838"/>
              <a:gd name="connsiteY2" fmla="*/ 665346 h 1026597"/>
              <a:gd name="connsiteX3" fmla="*/ 658235 w 7679838"/>
              <a:gd name="connsiteY3" fmla="*/ 705499 h 1026597"/>
              <a:gd name="connsiteX4" fmla="*/ 833041 w 7679838"/>
              <a:gd name="connsiteY4" fmla="*/ 794875 h 1026597"/>
              <a:gd name="connsiteX5" fmla="*/ 1136909 w 7679838"/>
              <a:gd name="connsiteY5" fmla="*/ 789649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59271 w 7679838"/>
              <a:gd name="connsiteY1" fmla="*/ 690505 h 1026597"/>
              <a:gd name="connsiteX2" fmla="*/ 487503 w 7679838"/>
              <a:gd name="connsiteY2" fmla="*/ 665346 h 1026597"/>
              <a:gd name="connsiteX3" fmla="*/ 658235 w 7679838"/>
              <a:gd name="connsiteY3" fmla="*/ 705499 h 1026597"/>
              <a:gd name="connsiteX4" fmla="*/ 833041 w 7679838"/>
              <a:gd name="connsiteY4" fmla="*/ 794875 h 1026597"/>
              <a:gd name="connsiteX5" fmla="*/ 1136909 w 7679838"/>
              <a:gd name="connsiteY5" fmla="*/ 789649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59271 w 7679838"/>
              <a:gd name="connsiteY1" fmla="*/ 690505 h 1026597"/>
              <a:gd name="connsiteX2" fmla="*/ 487503 w 7679838"/>
              <a:gd name="connsiteY2" fmla="*/ 665346 h 1026597"/>
              <a:gd name="connsiteX3" fmla="*/ 669121 w 7679838"/>
              <a:gd name="connsiteY3" fmla="*/ 694612 h 1026597"/>
              <a:gd name="connsiteX4" fmla="*/ 833041 w 7679838"/>
              <a:gd name="connsiteY4" fmla="*/ 794875 h 1026597"/>
              <a:gd name="connsiteX5" fmla="*/ 1136909 w 7679838"/>
              <a:gd name="connsiteY5" fmla="*/ 789649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59271 w 7679838"/>
              <a:gd name="connsiteY1" fmla="*/ 690505 h 1026597"/>
              <a:gd name="connsiteX2" fmla="*/ 487503 w 7679838"/>
              <a:gd name="connsiteY2" fmla="*/ 665346 h 1026597"/>
              <a:gd name="connsiteX3" fmla="*/ 669121 w 7679838"/>
              <a:gd name="connsiteY3" fmla="*/ 694612 h 1026597"/>
              <a:gd name="connsiteX4" fmla="*/ 833041 w 7679838"/>
              <a:gd name="connsiteY4" fmla="*/ 794875 h 1026597"/>
              <a:gd name="connsiteX5" fmla="*/ 1136909 w 7679838"/>
              <a:gd name="connsiteY5" fmla="*/ 789649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59271 w 7679838"/>
              <a:gd name="connsiteY1" fmla="*/ 690505 h 1026597"/>
              <a:gd name="connsiteX2" fmla="*/ 487503 w 7679838"/>
              <a:gd name="connsiteY2" fmla="*/ 665346 h 1026597"/>
              <a:gd name="connsiteX3" fmla="*/ 669121 w 7679838"/>
              <a:gd name="connsiteY3" fmla="*/ 694612 h 1026597"/>
              <a:gd name="connsiteX4" fmla="*/ 833041 w 7679838"/>
              <a:gd name="connsiteY4" fmla="*/ 794875 h 1026597"/>
              <a:gd name="connsiteX5" fmla="*/ 1115137 w 7679838"/>
              <a:gd name="connsiteY5" fmla="*/ 786928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59271 w 7679838"/>
              <a:gd name="connsiteY1" fmla="*/ 690505 h 1026597"/>
              <a:gd name="connsiteX2" fmla="*/ 487503 w 7679838"/>
              <a:gd name="connsiteY2" fmla="*/ 665346 h 1026597"/>
              <a:gd name="connsiteX3" fmla="*/ 669121 w 7679838"/>
              <a:gd name="connsiteY3" fmla="*/ 694612 h 1026597"/>
              <a:gd name="connsiteX4" fmla="*/ 833041 w 7679838"/>
              <a:gd name="connsiteY4" fmla="*/ 794875 h 1026597"/>
              <a:gd name="connsiteX5" fmla="*/ 1115137 w 7679838"/>
              <a:gd name="connsiteY5" fmla="*/ 786928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59271 w 7679838"/>
              <a:gd name="connsiteY1" fmla="*/ 690505 h 1026597"/>
              <a:gd name="connsiteX2" fmla="*/ 487503 w 7679838"/>
              <a:gd name="connsiteY2" fmla="*/ 665346 h 1026597"/>
              <a:gd name="connsiteX3" fmla="*/ 669121 w 7679838"/>
              <a:gd name="connsiteY3" fmla="*/ 694612 h 1026597"/>
              <a:gd name="connsiteX4" fmla="*/ 833041 w 7679838"/>
              <a:gd name="connsiteY4" fmla="*/ 794875 h 1026597"/>
              <a:gd name="connsiteX5" fmla="*/ 1115137 w 7679838"/>
              <a:gd name="connsiteY5" fmla="*/ 786928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59271 w 7679838"/>
              <a:gd name="connsiteY1" fmla="*/ 690505 h 1026597"/>
              <a:gd name="connsiteX2" fmla="*/ 487503 w 7679838"/>
              <a:gd name="connsiteY2" fmla="*/ 665346 h 1026597"/>
              <a:gd name="connsiteX3" fmla="*/ 669121 w 7679838"/>
              <a:gd name="connsiteY3" fmla="*/ 694612 h 1026597"/>
              <a:gd name="connsiteX4" fmla="*/ 833041 w 7679838"/>
              <a:gd name="connsiteY4" fmla="*/ 794875 h 1026597"/>
              <a:gd name="connsiteX5" fmla="*/ 1115137 w 7679838"/>
              <a:gd name="connsiteY5" fmla="*/ 786928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59271 w 7679838"/>
              <a:gd name="connsiteY1" fmla="*/ 690505 h 1026597"/>
              <a:gd name="connsiteX2" fmla="*/ 487503 w 7679838"/>
              <a:gd name="connsiteY2" fmla="*/ 665346 h 1026597"/>
              <a:gd name="connsiteX3" fmla="*/ 669121 w 7679838"/>
              <a:gd name="connsiteY3" fmla="*/ 694612 h 1026597"/>
              <a:gd name="connsiteX4" fmla="*/ 833041 w 7679838"/>
              <a:gd name="connsiteY4" fmla="*/ 794875 h 1026597"/>
              <a:gd name="connsiteX5" fmla="*/ 1115137 w 7679838"/>
              <a:gd name="connsiteY5" fmla="*/ 786928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59271 w 7679838"/>
              <a:gd name="connsiteY1" fmla="*/ 690505 h 1026597"/>
              <a:gd name="connsiteX2" fmla="*/ 487503 w 7679838"/>
              <a:gd name="connsiteY2" fmla="*/ 665346 h 1026597"/>
              <a:gd name="connsiteX3" fmla="*/ 669121 w 7679838"/>
              <a:gd name="connsiteY3" fmla="*/ 694612 h 1026597"/>
              <a:gd name="connsiteX4" fmla="*/ 833041 w 7679838"/>
              <a:gd name="connsiteY4" fmla="*/ 794875 h 1026597"/>
              <a:gd name="connsiteX5" fmla="*/ 1115137 w 7679838"/>
              <a:gd name="connsiteY5" fmla="*/ 786928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59271 w 7679838"/>
              <a:gd name="connsiteY1" fmla="*/ 690505 h 1026597"/>
              <a:gd name="connsiteX2" fmla="*/ 487503 w 7679838"/>
              <a:gd name="connsiteY2" fmla="*/ 665346 h 1026597"/>
              <a:gd name="connsiteX3" fmla="*/ 669121 w 7679838"/>
              <a:gd name="connsiteY3" fmla="*/ 694612 h 1026597"/>
              <a:gd name="connsiteX4" fmla="*/ 833041 w 7679838"/>
              <a:gd name="connsiteY4" fmla="*/ 794875 h 1026597"/>
              <a:gd name="connsiteX5" fmla="*/ 1115137 w 7679838"/>
              <a:gd name="connsiteY5" fmla="*/ 786928 h 1026597"/>
              <a:gd name="connsiteX6" fmla="*/ 1363185 w 7679838"/>
              <a:gd name="connsiteY6" fmla="*/ 218783 h 1026597"/>
              <a:gd name="connsiteX7" fmla="*/ 2880059 w 7679838"/>
              <a:gd name="connsiteY7" fmla="*/ 11555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59271 w 7679838"/>
              <a:gd name="connsiteY1" fmla="*/ 690505 h 1026597"/>
              <a:gd name="connsiteX2" fmla="*/ 487503 w 7679838"/>
              <a:gd name="connsiteY2" fmla="*/ 665346 h 1026597"/>
              <a:gd name="connsiteX3" fmla="*/ 669121 w 7679838"/>
              <a:gd name="connsiteY3" fmla="*/ 694612 h 1026597"/>
              <a:gd name="connsiteX4" fmla="*/ 833041 w 7679838"/>
              <a:gd name="connsiteY4" fmla="*/ 794875 h 1026597"/>
              <a:gd name="connsiteX5" fmla="*/ 1115137 w 7679838"/>
              <a:gd name="connsiteY5" fmla="*/ 786928 h 1026597"/>
              <a:gd name="connsiteX6" fmla="*/ 1363185 w 7679838"/>
              <a:gd name="connsiteY6" fmla="*/ 218783 h 1026597"/>
              <a:gd name="connsiteX7" fmla="*/ 2880059 w 7679838"/>
              <a:gd name="connsiteY7" fmla="*/ 11555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59271 w 7679838"/>
              <a:gd name="connsiteY1" fmla="*/ 690505 h 1026597"/>
              <a:gd name="connsiteX2" fmla="*/ 487503 w 7679838"/>
              <a:gd name="connsiteY2" fmla="*/ 665346 h 1026597"/>
              <a:gd name="connsiteX3" fmla="*/ 669121 w 7679838"/>
              <a:gd name="connsiteY3" fmla="*/ 694612 h 1026597"/>
              <a:gd name="connsiteX4" fmla="*/ 833041 w 7679838"/>
              <a:gd name="connsiteY4" fmla="*/ 794875 h 1026597"/>
              <a:gd name="connsiteX5" fmla="*/ 1115137 w 7679838"/>
              <a:gd name="connsiteY5" fmla="*/ 786928 h 1026597"/>
              <a:gd name="connsiteX6" fmla="*/ 1363185 w 7679838"/>
              <a:gd name="connsiteY6" fmla="*/ 218783 h 1026597"/>
              <a:gd name="connsiteX7" fmla="*/ 2880059 w 7679838"/>
              <a:gd name="connsiteY7" fmla="*/ 11555 h 1026597"/>
              <a:gd name="connsiteX8" fmla="*/ 3366907 w 7679838"/>
              <a:gd name="connsiteY8" fmla="*/ 25746 h 1026597"/>
              <a:gd name="connsiteX9" fmla="*/ 4291509 w 7679838"/>
              <a:gd name="connsiteY9" fmla="*/ 0 h 1026597"/>
              <a:gd name="connsiteX10" fmla="*/ 4549561 w 7679838"/>
              <a:gd name="connsiteY10" fmla="*/ 319760 h 1026597"/>
              <a:gd name="connsiteX11" fmla="*/ 4353217 w 7679838"/>
              <a:gd name="connsiteY11" fmla="*/ 274881 h 1026597"/>
              <a:gd name="connsiteX12" fmla="*/ 4224191 w 7679838"/>
              <a:gd name="connsiteY12" fmla="*/ 117807 h 1026597"/>
              <a:gd name="connsiteX13" fmla="*/ 4179313 w 7679838"/>
              <a:gd name="connsiteY13" fmla="*/ 201954 h 1026597"/>
              <a:gd name="connsiteX14" fmla="*/ 4263460 w 7679838"/>
              <a:gd name="connsiteY14" fmla="*/ 269272 h 1026597"/>
              <a:gd name="connsiteX15" fmla="*/ 3966140 w 7679838"/>
              <a:gd name="connsiteY15" fmla="*/ 286101 h 1026597"/>
              <a:gd name="connsiteX16" fmla="*/ 3837114 w 7679838"/>
              <a:gd name="connsiteY16" fmla="*/ 207564 h 1026597"/>
              <a:gd name="connsiteX17" fmla="*/ 3225644 w 7679838"/>
              <a:gd name="connsiteY17" fmla="*/ 359029 h 1026597"/>
              <a:gd name="connsiteX18" fmla="*/ 2715151 w 7679838"/>
              <a:gd name="connsiteY18" fmla="*/ 336589 h 1026597"/>
              <a:gd name="connsiteX19" fmla="*/ 2513197 w 7679838"/>
              <a:gd name="connsiteY19" fmla="*/ 392688 h 1026597"/>
              <a:gd name="connsiteX20" fmla="*/ 2070022 w 7679838"/>
              <a:gd name="connsiteY20" fmla="*/ 482445 h 1026597"/>
              <a:gd name="connsiteX21" fmla="*/ 2625394 w 7679838"/>
              <a:gd name="connsiteY21" fmla="*/ 544153 h 1026597"/>
              <a:gd name="connsiteX22" fmla="*/ 3203205 w 7679838"/>
              <a:gd name="connsiteY22" fmla="*/ 471225 h 1026597"/>
              <a:gd name="connsiteX23" fmla="*/ 4241021 w 7679838"/>
              <a:gd name="connsiteY23" fmla="*/ 314150 h 1026597"/>
              <a:gd name="connsiteX24" fmla="*/ 4925418 w 7679838"/>
              <a:gd name="connsiteY24" fmla="*/ 420737 h 1026597"/>
              <a:gd name="connsiteX25" fmla="*/ 5733232 w 7679838"/>
              <a:gd name="connsiteY25" fmla="*/ 269272 h 1026597"/>
              <a:gd name="connsiteX26" fmla="*/ 6799097 w 7679838"/>
              <a:gd name="connsiteY26" fmla="*/ 426346 h 1026597"/>
              <a:gd name="connsiteX27" fmla="*/ 7040319 w 7679838"/>
              <a:gd name="connsiteY27" fmla="*/ 493664 h 1026597"/>
              <a:gd name="connsiteX28" fmla="*/ 7595691 w 7679838"/>
              <a:gd name="connsiteY28" fmla="*/ 319760 h 1026597"/>
              <a:gd name="connsiteX29" fmla="*/ 7679838 w 7679838"/>
              <a:gd name="connsiteY29" fmla="*/ 734886 h 1026597"/>
              <a:gd name="connsiteX30" fmla="*/ 7146905 w 7679838"/>
              <a:gd name="connsiteY30" fmla="*/ 746106 h 1026597"/>
              <a:gd name="connsiteX31" fmla="*/ 7023490 w 7679838"/>
              <a:gd name="connsiteY31" fmla="*/ 762935 h 1026597"/>
              <a:gd name="connsiteX32" fmla="*/ 6546655 w 7679838"/>
              <a:gd name="connsiteY32" fmla="*/ 712447 h 1026597"/>
              <a:gd name="connsiteX33" fmla="*/ 5895917 w 7679838"/>
              <a:gd name="connsiteY33" fmla="*/ 790984 h 1026597"/>
              <a:gd name="connsiteX34" fmla="*/ 5424692 w 7679838"/>
              <a:gd name="connsiteY34" fmla="*/ 740496 h 1026597"/>
              <a:gd name="connsiteX35" fmla="*/ 4981517 w 7679838"/>
              <a:gd name="connsiteY35" fmla="*/ 914400 h 1026597"/>
              <a:gd name="connsiteX36" fmla="*/ 4431755 w 7679838"/>
              <a:gd name="connsiteY36" fmla="*/ 931230 h 1026597"/>
              <a:gd name="connsiteX37" fmla="*/ 3938091 w 7679838"/>
              <a:gd name="connsiteY37" fmla="*/ 1026597 h 1026597"/>
              <a:gd name="connsiteX38" fmla="*/ 0 w 7679838"/>
              <a:gd name="connsiteY38" fmla="*/ 1026597 h 1026597"/>
              <a:gd name="connsiteX0" fmla="*/ 0 w 7679838"/>
              <a:gd name="connsiteY0" fmla="*/ 1026597 h 1026597"/>
              <a:gd name="connsiteX1" fmla="*/ 259271 w 7679838"/>
              <a:gd name="connsiteY1" fmla="*/ 690505 h 1026597"/>
              <a:gd name="connsiteX2" fmla="*/ 487503 w 7679838"/>
              <a:gd name="connsiteY2" fmla="*/ 665346 h 1026597"/>
              <a:gd name="connsiteX3" fmla="*/ 669121 w 7679838"/>
              <a:gd name="connsiteY3" fmla="*/ 694612 h 1026597"/>
              <a:gd name="connsiteX4" fmla="*/ 833041 w 7679838"/>
              <a:gd name="connsiteY4" fmla="*/ 794875 h 1026597"/>
              <a:gd name="connsiteX5" fmla="*/ 1115137 w 7679838"/>
              <a:gd name="connsiteY5" fmla="*/ 786928 h 1026597"/>
              <a:gd name="connsiteX6" fmla="*/ 1363185 w 7679838"/>
              <a:gd name="connsiteY6" fmla="*/ 218783 h 1026597"/>
              <a:gd name="connsiteX7" fmla="*/ 2880059 w 7679838"/>
              <a:gd name="connsiteY7" fmla="*/ 11555 h 1026597"/>
              <a:gd name="connsiteX8" fmla="*/ 3366907 w 7679838"/>
              <a:gd name="connsiteY8" fmla="*/ 25746 h 1026597"/>
              <a:gd name="connsiteX9" fmla="*/ 3769678 w 7679838"/>
              <a:gd name="connsiteY9" fmla="*/ 36632 h 1026597"/>
              <a:gd name="connsiteX10" fmla="*/ 4291509 w 7679838"/>
              <a:gd name="connsiteY10" fmla="*/ 0 h 1026597"/>
              <a:gd name="connsiteX11" fmla="*/ 4549561 w 7679838"/>
              <a:gd name="connsiteY11" fmla="*/ 319760 h 1026597"/>
              <a:gd name="connsiteX12" fmla="*/ 4353217 w 7679838"/>
              <a:gd name="connsiteY12" fmla="*/ 274881 h 1026597"/>
              <a:gd name="connsiteX13" fmla="*/ 4224191 w 7679838"/>
              <a:gd name="connsiteY13" fmla="*/ 117807 h 1026597"/>
              <a:gd name="connsiteX14" fmla="*/ 4179313 w 7679838"/>
              <a:gd name="connsiteY14" fmla="*/ 201954 h 1026597"/>
              <a:gd name="connsiteX15" fmla="*/ 4263460 w 7679838"/>
              <a:gd name="connsiteY15" fmla="*/ 269272 h 1026597"/>
              <a:gd name="connsiteX16" fmla="*/ 3966140 w 7679838"/>
              <a:gd name="connsiteY16" fmla="*/ 286101 h 1026597"/>
              <a:gd name="connsiteX17" fmla="*/ 3837114 w 7679838"/>
              <a:gd name="connsiteY17" fmla="*/ 207564 h 1026597"/>
              <a:gd name="connsiteX18" fmla="*/ 3225644 w 7679838"/>
              <a:gd name="connsiteY18" fmla="*/ 359029 h 1026597"/>
              <a:gd name="connsiteX19" fmla="*/ 2715151 w 7679838"/>
              <a:gd name="connsiteY19" fmla="*/ 336589 h 1026597"/>
              <a:gd name="connsiteX20" fmla="*/ 2513197 w 7679838"/>
              <a:gd name="connsiteY20" fmla="*/ 392688 h 1026597"/>
              <a:gd name="connsiteX21" fmla="*/ 2070022 w 7679838"/>
              <a:gd name="connsiteY21" fmla="*/ 482445 h 1026597"/>
              <a:gd name="connsiteX22" fmla="*/ 2625394 w 7679838"/>
              <a:gd name="connsiteY22" fmla="*/ 544153 h 1026597"/>
              <a:gd name="connsiteX23" fmla="*/ 3203205 w 7679838"/>
              <a:gd name="connsiteY23" fmla="*/ 471225 h 1026597"/>
              <a:gd name="connsiteX24" fmla="*/ 4241021 w 7679838"/>
              <a:gd name="connsiteY24" fmla="*/ 314150 h 1026597"/>
              <a:gd name="connsiteX25" fmla="*/ 4925418 w 7679838"/>
              <a:gd name="connsiteY25" fmla="*/ 420737 h 1026597"/>
              <a:gd name="connsiteX26" fmla="*/ 5733232 w 7679838"/>
              <a:gd name="connsiteY26" fmla="*/ 269272 h 1026597"/>
              <a:gd name="connsiteX27" fmla="*/ 6799097 w 7679838"/>
              <a:gd name="connsiteY27" fmla="*/ 426346 h 1026597"/>
              <a:gd name="connsiteX28" fmla="*/ 7040319 w 7679838"/>
              <a:gd name="connsiteY28" fmla="*/ 493664 h 1026597"/>
              <a:gd name="connsiteX29" fmla="*/ 7595691 w 7679838"/>
              <a:gd name="connsiteY29" fmla="*/ 319760 h 1026597"/>
              <a:gd name="connsiteX30" fmla="*/ 7679838 w 7679838"/>
              <a:gd name="connsiteY30" fmla="*/ 734886 h 1026597"/>
              <a:gd name="connsiteX31" fmla="*/ 7146905 w 7679838"/>
              <a:gd name="connsiteY31" fmla="*/ 746106 h 1026597"/>
              <a:gd name="connsiteX32" fmla="*/ 7023490 w 7679838"/>
              <a:gd name="connsiteY32" fmla="*/ 762935 h 1026597"/>
              <a:gd name="connsiteX33" fmla="*/ 6546655 w 7679838"/>
              <a:gd name="connsiteY33" fmla="*/ 712447 h 1026597"/>
              <a:gd name="connsiteX34" fmla="*/ 5895917 w 7679838"/>
              <a:gd name="connsiteY34" fmla="*/ 790984 h 1026597"/>
              <a:gd name="connsiteX35" fmla="*/ 5424692 w 7679838"/>
              <a:gd name="connsiteY35" fmla="*/ 740496 h 1026597"/>
              <a:gd name="connsiteX36" fmla="*/ 4981517 w 7679838"/>
              <a:gd name="connsiteY36" fmla="*/ 914400 h 1026597"/>
              <a:gd name="connsiteX37" fmla="*/ 4431755 w 7679838"/>
              <a:gd name="connsiteY37" fmla="*/ 931230 h 1026597"/>
              <a:gd name="connsiteX38" fmla="*/ 3938091 w 7679838"/>
              <a:gd name="connsiteY38" fmla="*/ 1026597 h 1026597"/>
              <a:gd name="connsiteX39" fmla="*/ 0 w 7679838"/>
              <a:gd name="connsiteY39" fmla="*/ 1026597 h 1026597"/>
              <a:gd name="connsiteX0" fmla="*/ 0 w 7679838"/>
              <a:gd name="connsiteY0" fmla="*/ 1026597 h 1026597"/>
              <a:gd name="connsiteX1" fmla="*/ 259271 w 7679838"/>
              <a:gd name="connsiteY1" fmla="*/ 690505 h 1026597"/>
              <a:gd name="connsiteX2" fmla="*/ 487503 w 7679838"/>
              <a:gd name="connsiteY2" fmla="*/ 665346 h 1026597"/>
              <a:gd name="connsiteX3" fmla="*/ 669121 w 7679838"/>
              <a:gd name="connsiteY3" fmla="*/ 694612 h 1026597"/>
              <a:gd name="connsiteX4" fmla="*/ 833041 w 7679838"/>
              <a:gd name="connsiteY4" fmla="*/ 794875 h 1026597"/>
              <a:gd name="connsiteX5" fmla="*/ 1115137 w 7679838"/>
              <a:gd name="connsiteY5" fmla="*/ 786928 h 1026597"/>
              <a:gd name="connsiteX6" fmla="*/ 1363185 w 7679838"/>
              <a:gd name="connsiteY6" fmla="*/ 218783 h 1026597"/>
              <a:gd name="connsiteX7" fmla="*/ 2880059 w 7679838"/>
              <a:gd name="connsiteY7" fmla="*/ 11555 h 1026597"/>
              <a:gd name="connsiteX8" fmla="*/ 3769678 w 7679838"/>
              <a:gd name="connsiteY8" fmla="*/ 36632 h 1026597"/>
              <a:gd name="connsiteX9" fmla="*/ 4291509 w 7679838"/>
              <a:gd name="connsiteY9" fmla="*/ 0 h 1026597"/>
              <a:gd name="connsiteX10" fmla="*/ 4549561 w 7679838"/>
              <a:gd name="connsiteY10" fmla="*/ 319760 h 1026597"/>
              <a:gd name="connsiteX11" fmla="*/ 4353217 w 7679838"/>
              <a:gd name="connsiteY11" fmla="*/ 274881 h 1026597"/>
              <a:gd name="connsiteX12" fmla="*/ 4224191 w 7679838"/>
              <a:gd name="connsiteY12" fmla="*/ 117807 h 1026597"/>
              <a:gd name="connsiteX13" fmla="*/ 4179313 w 7679838"/>
              <a:gd name="connsiteY13" fmla="*/ 201954 h 1026597"/>
              <a:gd name="connsiteX14" fmla="*/ 4263460 w 7679838"/>
              <a:gd name="connsiteY14" fmla="*/ 269272 h 1026597"/>
              <a:gd name="connsiteX15" fmla="*/ 3966140 w 7679838"/>
              <a:gd name="connsiteY15" fmla="*/ 286101 h 1026597"/>
              <a:gd name="connsiteX16" fmla="*/ 3837114 w 7679838"/>
              <a:gd name="connsiteY16" fmla="*/ 207564 h 1026597"/>
              <a:gd name="connsiteX17" fmla="*/ 3225644 w 7679838"/>
              <a:gd name="connsiteY17" fmla="*/ 359029 h 1026597"/>
              <a:gd name="connsiteX18" fmla="*/ 2715151 w 7679838"/>
              <a:gd name="connsiteY18" fmla="*/ 336589 h 1026597"/>
              <a:gd name="connsiteX19" fmla="*/ 2513197 w 7679838"/>
              <a:gd name="connsiteY19" fmla="*/ 392688 h 1026597"/>
              <a:gd name="connsiteX20" fmla="*/ 2070022 w 7679838"/>
              <a:gd name="connsiteY20" fmla="*/ 482445 h 1026597"/>
              <a:gd name="connsiteX21" fmla="*/ 2625394 w 7679838"/>
              <a:gd name="connsiteY21" fmla="*/ 544153 h 1026597"/>
              <a:gd name="connsiteX22" fmla="*/ 3203205 w 7679838"/>
              <a:gd name="connsiteY22" fmla="*/ 471225 h 1026597"/>
              <a:gd name="connsiteX23" fmla="*/ 4241021 w 7679838"/>
              <a:gd name="connsiteY23" fmla="*/ 314150 h 1026597"/>
              <a:gd name="connsiteX24" fmla="*/ 4925418 w 7679838"/>
              <a:gd name="connsiteY24" fmla="*/ 420737 h 1026597"/>
              <a:gd name="connsiteX25" fmla="*/ 5733232 w 7679838"/>
              <a:gd name="connsiteY25" fmla="*/ 269272 h 1026597"/>
              <a:gd name="connsiteX26" fmla="*/ 6799097 w 7679838"/>
              <a:gd name="connsiteY26" fmla="*/ 426346 h 1026597"/>
              <a:gd name="connsiteX27" fmla="*/ 7040319 w 7679838"/>
              <a:gd name="connsiteY27" fmla="*/ 493664 h 1026597"/>
              <a:gd name="connsiteX28" fmla="*/ 7595691 w 7679838"/>
              <a:gd name="connsiteY28" fmla="*/ 319760 h 1026597"/>
              <a:gd name="connsiteX29" fmla="*/ 7679838 w 7679838"/>
              <a:gd name="connsiteY29" fmla="*/ 734886 h 1026597"/>
              <a:gd name="connsiteX30" fmla="*/ 7146905 w 7679838"/>
              <a:gd name="connsiteY30" fmla="*/ 746106 h 1026597"/>
              <a:gd name="connsiteX31" fmla="*/ 7023490 w 7679838"/>
              <a:gd name="connsiteY31" fmla="*/ 762935 h 1026597"/>
              <a:gd name="connsiteX32" fmla="*/ 6546655 w 7679838"/>
              <a:gd name="connsiteY32" fmla="*/ 712447 h 1026597"/>
              <a:gd name="connsiteX33" fmla="*/ 5895917 w 7679838"/>
              <a:gd name="connsiteY33" fmla="*/ 790984 h 1026597"/>
              <a:gd name="connsiteX34" fmla="*/ 5424692 w 7679838"/>
              <a:gd name="connsiteY34" fmla="*/ 740496 h 1026597"/>
              <a:gd name="connsiteX35" fmla="*/ 4981517 w 7679838"/>
              <a:gd name="connsiteY35" fmla="*/ 914400 h 1026597"/>
              <a:gd name="connsiteX36" fmla="*/ 4431755 w 7679838"/>
              <a:gd name="connsiteY36" fmla="*/ 931230 h 1026597"/>
              <a:gd name="connsiteX37" fmla="*/ 3938091 w 7679838"/>
              <a:gd name="connsiteY37" fmla="*/ 1026597 h 1026597"/>
              <a:gd name="connsiteX38" fmla="*/ 0 w 7679838"/>
              <a:gd name="connsiteY38" fmla="*/ 1026597 h 1026597"/>
              <a:gd name="connsiteX0" fmla="*/ 0 w 7679838"/>
              <a:gd name="connsiteY0" fmla="*/ 1026597 h 1026597"/>
              <a:gd name="connsiteX1" fmla="*/ 259271 w 7679838"/>
              <a:gd name="connsiteY1" fmla="*/ 690505 h 1026597"/>
              <a:gd name="connsiteX2" fmla="*/ 487503 w 7679838"/>
              <a:gd name="connsiteY2" fmla="*/ 665346 h 1026597"/>
              <a:gd name="connsiteX3" fmla="*/ 669121 w 7679838"/>
              <a:gd name="connsiteY3" fmla="*/ 694612 h 1026597"/>
              <a:gd name="connsiteX4" fmla="*/ 833041 w 7679838"/>
              <a:gd name="connsiteY4" fmla="*/ 794875 h 1026597"/>
              <a:gd name="connsiteX5" fmla="*/ 1115137 w 7679838"/>
              <a:gd name="connsiteY5" fmla="*/ 786928 h 1026597"/>
              <a:gd name="connsiteX6" fmla="*/ 1363185 w 7679838"/>
              <a:gd name="connsiteY6" fmla="*/ 218783 h 1026597"/>
              <a:gd name="connsiteX7" fmla="*/ 2880059 w 7679838"/>
              <a:gd name="connsiteY7" fmla="*/ 11555 h 1026597"/>
              <a:gd name="connsiteX8" fmla="*/ 3769678 w 7679838"/>
              <a:gd name="connsiteY8" fmla="*/ 36632 h 1026597"/>
              <a:gd name="connsiteX9" fmla="*/ 4291509 w 7679838"/>
              <a:gd name="connsiteY9" fmla="*/ 0 h 1026597"/>
              <a:gd name="connsiteX10" fmla="*/ 4549561 w 7679838"/>
              <a:gd name="connsiteY10" fmla="*/ 319760 h 1026597"/>
              <a:gd name="connsiteX11" fmla="*/ 4353217 w 7679838"/>
              <a:gd name="connsiteY11" fmla="*/ 274881 h 1026597"/>
              <a:gd name="connsiteX12" fmla="*/ 4224191 w 7679838"/>
              <a:gd name="connsiteY12" fmla="*/ 117807 h 1026597"/>
              <a:gd name="connsiteX13" fmla="*/ 4179313 w 7679838"/>
              <a:gd name="connsiteY13" fmla="*/ 201954 h 1026597"/>
              <a:gd name="connsiteX14" fmla="*/ 4263460 w 7679838"/>
              <a:gd name="connsiteY14" fmla="*/ 269272 h 1026597"/>
              <a:gd name="connsiteX15" fmla="*/ 3966140 w 7679838"/>
              <a:gd name="connsiteY15" fmla="*/ 286101 h 1026597"/>
              <a:gd name="connsiteX16" fmla="*/ 3837114 w 7679838"/>
              <a:gd name="connsiteY16" fmla="*/ 207564 h 1026597"/>
              <a:gd name="connsiteX17" fmla="*/ 3225644 w 7679838"/>
              <a:gd name="connsiteY17" fmla="*/ 359029 h 1026597"/>
              <a:gd name="connsiteX18" fmla="*/ 2715151 w 7679838"/>
              <a:gd name="connsiteY18" fmla="*/ 336589 h 1026597"/>
              <a:gd name="connsiteX19" fmla="*/ 2513197 w 7679838"/>
              <a:gd name="connsiteY19" fmla="*/ 392688 h 1026597"/>
              <a:gd name="connsiteX20" fmla="*/ 2070022 w 7679838"/>
              <a:gd name="connsiteY20" fmla="*/ 482445 h 1026597"/>
              <a:gd name="connsiteX21" fmla="*/ 2625394 w 7679838"/>
              <a:gd name="connsiteY21" fmla="*/ 544153 h 1026597"/>
              <a:gd name="connsiteX22" fmla="*/ 3203205 w 7679838"/>
              <a:gd name="connsiteY22" fmla="*/ 471225 h 1026597"/>
              <a:gd name="connsiteX23" fmla="*/ 4241021 w 7679838"/>
              <a:gd name="connsiteY23" fmla="*/ 314150 h 1026597"/>
              <a:gd name="connsiteX24" fmla="*/ 4925418 w 7679838"/>
              <a:gd name="connsiteY24" fmla="*/ 420737 h 1026597"/>
              <a:gd name="connsiteX25" fmla="*/ 5733232 w 7679838"/>
              <a:gd name="connsiteY25" fmla="*/ 269272 h 1026597"/>
              <a:gd name="connsiteX26" fmla="*/ 6799097 w 7679838"/>
              <a:gd name="connsiteY26" fmla="*/ 426346 h 1026597"/>
              <a:gd name="connsiteX27" fmla="*/ 7040319 w 7679838"/>
              <a:gd name="connsiteY27" fmla="*/ 493664 h 1026597"/>
              <a:gd name="connsiteX28" fmla="*/ 7595691 w 7679838"/>
              <a:gd name="connsiteY28" fmla="*/ 319760 h 1026597"/>
              <a:gd name="connsiteX29" fmla="*/ 7679838 w 7679838"/>
              <a:gd name="connsiteY29" fmla="*/ 734886 h 1026597"/>
              <a:gd name="connsiteX30" fmla="*/ 7146905 w 7679838"/>
              <a:gd name="connsiteY30" fmla="*/ 746106 h 1026597"/>
              <a:gd name="connsiteX31" fmla="*/ 7023490 w 7679838"/>
              <a:gd name="connsiteY31" fmla="*/ 762935 h 1026597"/>
              <a:gd name="connsiteX32" fmla="*/ 6546655 w 7679838"/>
              <a:gd name="connsiteY32" fmla="*/ 712447 h 1026597"/>
              <a:gd name="connsiteX33" fmla="*/ 5895917 w 7679838"/>
              <a:gd name="connsiteY33" fmla="*/ 790984 h 1026597"/>
              <a:gd name="connsiteX34" fmla="*/ 5424692 w 7679838"/>
              <a:gd name="connsiteY34" fmla="*/ 740496 h 1026597"/>
              <a:gd name="connsiteX35" fmla="*/ 4981517 w 7679838"/>
              <a:gd name="connsiteY35" fmla="*/ 914400 h 1026597"/>
              <a:gd name="connsiteX36" fmla="*/ 4431755 w 7679838"/>
              <a:gd name="connsiteY36" fmla="*/ 931230 h 1026597"/>
              <a:gd name="connsiteX37" fmla="*/ 3938091 w 7679838"/>
              <a:gd name="connsiteY37" fmla="*/ 1026597 h 1026597"/>
              <a:gd name="connsiteX38" fmla="*/ 0 w 7679838"/>
              <a:gd name="connsiteY38" fmla="*/ 1026597 h 1026597"/>
              <a:gd name="connsiteX0" fmla="*/ 0 w 7679838"/>
              <a:gd name="connsiteY0" fmla="*/ 1026597 h 1026597"/>
              <a:gd name="connsiteX1" fmla="*/ 259271 w 7679838"/>
              <a:gd name="connsiteY1" fmla="*/ 690505 h 1026597"/>
              <a:gd name="connsiteX2" fmla="*/ 487503 w 7679838"/>
              <a:gd name="connsiteY2" fmla="*/ 665346 h 1026597"/>
              <a:gd name="connsiteX3" fmla="*/ 669121 w 7679838"/>
              <a:gd name="connsiteY3" fmla="*/ 694612 h 1026597"/>
              <a:gd name="connsiteX4" fmla="*/ 833041 w 7679838"/>
              <a:gd name="connsiteY4" fmla="*/ 794875 h 1026597"/>
              <a:gd name="connsiteX5" fmla="*/ 1115137 w 7679838"/>
              <a:gd name="connsiteY5" fmla="*/ 786928 h 1026597"/>
              <a:gd name="connsiteX6" fmla="*/ 1363185 w 7679838"/>
              <a:gd name="connsiteY6" fmla="*/ 218783 h 1026597"/>
              <a:gd name="connsiteX7" fmla="*/ 2880059 w 7679838"/>
              <a:gd name="connsiteY7" fmla="*/ 11555 h 1026597"/>
              <a:gd name="connsiteX8" fmla="*/ 3769678 w 7679838"/>
              <a:gd name="connsiteY8" fmla="*/ 36632 h 1026597"/>
              <a:gd name="connsiteX9" fmla="*/ 4291509 w 7679838"/>
              <a:gd name="connsiteY9" fmla="*/ 0 h 1026597"/>
              <a:gd name="connsiteX10" fmla="*/ 4549561 w 7679838"/>
              <a:gd name="connsiteY10" fmla="*/ 319760 h 1026597"/>
              <a:gd name="connsiteX11" fmla="*/ 4353217 w 7679838"/>
              <a:gd name="connsiteY11" fmla="*/ 274881 h 1026597"/>
              <a:gd name="connsiteX12" fmla="*/ 4224191 w 7679838"/>
              <a:gd name="connsiteY12" fmla="*/ 117807 h 1026597"/>
              <a:gd name="connsiteX13" fmla="*/ 4179313 w 7679838"/>
              <a:gd name="connsiteY13" fmla="*/ 201954 h 1026597"/>
              <a:gd name="connsiteX14" fmla="*/ 4263460 w 7679838"/>
              <a:gd name="connsiteY14" fmla="*/ 269272 h 1026597"/>
              <a:gd name="connsiteX15" fmla="*/ 3966140 w 7679838"/>
              <a:gd name="connsiteY15" fmla="*/ 286101 h 1026597"/>
              <a:gd name="connsiteX16" fmla="*/ 3837114 w 7679838"/>
              <a:gd name="connsiteY16" fmla="*/ 207564 h 1026597"/>
              <a:gd name="connsiteX17" fmla="*/ 3225644 w 7679838"/>
              <a:gd name="connsiteY17" fmla="*/ 359029 h 1026597"/>
              <a:gd name="connsiteX18" fmla="*/ 2715151 w 7679838"/>
              <a:gd name="connsiteY18" fmla="*/ 336589 h 1026597"/>
              <a:gd name="connsiteX19" fmla="*/ 2513197 w 7679838"/>
              <a:gd name="connsiteY19" fmla="*/ 392688 h 1026597"/>
              <a:gd name="connsiteX20" fmla="*/ 2070022 w 7679838"/>
              <a:gd name="connsiteY20" fmla="*/ 482445 h 1026597"/>
              <a:gd name="connsiteX21" fmla="*/ 2625394 w 7679838"/>
              <a:gd name="connsiteY21" fmla="*/ 544153 h 1026597"/>
              <a:gd name="connsiteX22" fmla="*/ 3203205 w 7679838"/>
              <a:gd name="connsiteY22" fmla="*/ 471225 h 1026597"/>
              <a:gd name="connsiteX23" fmla="*/ 4241021 w 7679838"/>
              <a:gd name="connsiteY23" fmla="*/ 314150 h 1026597"/>
              <a:gd name="connsiteX24" fmla="*/ 4925418 w 7679838"/>
              <a:gd name="connsiteY24" fmla="*/ 420737 h 1026597"/>
              <a:gd name="connsiteX25" fmla="*/ 5733232 w 7679838"/>
              <a:gd name="connsiteY25" fmla="*/ 269272 h 1026597"/>
              <a:gd name="connsiteX26" fmla="*/ 6799097 w 7679838"/>
              <a:gd name="connsiteY26" fmla="*/ 426346 h 1026597"/>
              <a:gd name="connsiteX27" fmla="*/ 7040319 w 7679838"/>
              <a:gd name="connsiteY27" fmla="*/ 493664 h 1026597"/>
              <a:gd name="connsiteX28" fmla="*/ 7595691 w 7679838"/>
              <a:gd name="connsiteY28" fmla="*/ 319760 h 1026597"/>
              <a:gd name="connsiteX29" fmla="*/ 7679838 w 7679838"/>
              <a:gd name="connsiteY29" fmla="*/ 734886 h 1026597"/>
              <a:gd name="connsiteX30" fmla="*/ 7146905 w 7679838"/>
              <a:gd name="connsiteY30" fmla="*/ 746106 h 1026597"/>
              <a:gd name="connsiteX31" fmla="*/ 7023490 w 7679838"/>
              <a:gd name="connsiteY31" fmla="*/ 762935 h 1026597"/>
              <a:gd name="connsiteX32" fmla="*/ 6546655 w 7679838"/>
              <a:gd name="connsiteY32" fmla="*/ 712447 h 1026597"/>
              <a:gd name="connsiteX33" fmla="*/ 5895917 w 7679838"/>
              <a:gd name="connsiteY33" fmla="*/ 790984 h 1026597"/>
              <a:gd name="connsiteX34" fmla="*/ 5424692 w 7679838"/>
              <a:gd name="connsiteY34" fmla="*/ 740496 h 1026597"/>
              <a:gd name="connsiteX35" fmla="*/ 4981517 w 7679838"/>
              <a:gd name="connsiteY35" fmla="*/ 914400 h 1026597"/>
              <a:gd name="connsiteX36" fmla="*/ 4431755 w 7679838"/>
              <a:gd name="connsiteY36" fmla="*/ 931230 h 1026597"/>
              <a:gd name="connsiteX37" fmla="*/ 3938091 w 7679838"/>
              <a:gd name="connsiteY37" fmla="*/ 1026597 h 1026597"/>
              <a:gd name="connsiteX38" fmla="*/ 0 w 7679838"/>
              <a:gd name="connsiteY38" fmla="*/ 1026597 h 1026597"/>
              <a:gd name="connsiteX0" fmla="*/ 0 w 7679838"/>
              <a:gd name="connsiteY0" fmla="*/ 1015273 h 1015273"/>
              <a:gd name="connsiteX1" fmla="*/ 259271 w 7679838"/>
              <a:gd name="connsiteY1" fmla="*/ 679181 h 1015273"/>
              <a:gd name="connsiteX2" fmla="*/ 487503 w 7679838"/>
              <a:gd name="connsiteY2" fmla="*/ 654022 h 1015273"/>
              <a:gd name="connsiteX3" fmla="*/ 669121 w 7679838"/>
              <a:gd name="connsiteY3" fmla="*/ 683288 h 1015273"/>
              <a:gd name="connsiteX4" fmla="*/ 833041 w 7679838"/>
              <a:gd name="connsiteY4" fmla="*/ 783551 h 1015273"/>
              <a:gd name="connsiteX5" fmla="*/ 1115137 w 7679838"/>
              <a:gd name="connsiteY5" fmla="*/ 775604 h 1015273"/>
              <a:gd name="connsiteX6" fmla="*/ 1363185 w 7679838"/>
              <a:gd name="connsiteY6" fmla="*/ 207459 h 1015273"/>
              <a:gd name="connsiteX7" fmla="*/ 2880059 w 7679838"/>
              <a:gd name="connsiteY7" fmla="*/ 231 h 1015273"/>
              <a:gd name="connsiteX8" fmla="*/ 3769678 w 7679838"/>
              <a:gd name="connsiteY8" fmla="*/ 25308 h 1015273"/>
              <a:gd name="connsiteX9" fmla="*/ 4272462 w 7679838"/>
              <a:gd name="connsiteY9" fmla="*/ 2284 h 1015273"/>
              <a:gd name="connsiteX10" fmla="*/ 4549561 w 7679838"/>
              <a:gd name="connsiteY10" fmla="*/ 308436 h 1015273"/>
              <a:gd name="connsiteX11" fmla="*/ 4353217 w 7679838"/>
              <a:gd name="connsiteY11" fmla="*/ 263557 h 1015273"/>
              <a:gd name="connsiteX12" fmla="*/ 4224191 w 7679838"/>
              <a:gd name="connsiteY12" fmla="*/ 106483 h 1015273"/>
              <a:gd name="connsiteX13" fmla="*/ 4179313 w 7679838"/>
              <a:gd name="connsiteY13" fmla="*/ 190630 h 1015273"/>
              <a:gd name="connsiteX14" fmla="*/ 4263460 w 7679838"/>
              <a:gd name="connsiteY14" fmla="*/ 257948 h 1015273"/>
              <a:gd name="connsiteX15" fmla="*/ 3966140 w 7679838"/>
              <a:gd name="connsiteY15" fmla="*/ 274777 h 1015273"/>
              <a:gd name="connsiteX16" fmla="*/ 3837114 w 7679838"/>
              <a:gd name="connsiteY16" fmla="*/ 196240 h 1015273"/>
              <a:gd name="connsiteX17" fmla="*/ 3225644 w 7679838"/>
              <a:gd name="connsiteY17" fmla="*/ 347705 h 1015273"/>
              <a:gd name="connsiteX18" fmla="*/ 2715151 w 7679838"/>
              <a:gd name="connsiteY18" fmla="*/ 325265 h 1015273"/>
              <a:gd name="connsiteX19" fmla="*/ 2513197 w 7679838"/>
              <a:gd name="connsiteY19" fmla="*/ 381364 h 1015273"/>
              <a:gd name="connsiteX20" fmla="*/ 2070022 w 7679838"/>
              <a:gd name="connsiteY20" fmla="*/ 471121 h 1015273"/>
              <a:gd name="connsiteX21" fmla="*/ 2625394 w 7679838"/>
              <a:gd name="connsiteY21" fmla="*/ 532829 h 1015273"/>
              <a:gd name="connsiteX22" fmla="*/ 3203205 w 7679838"/>
              <a:gd name="connsiteY22" fmla="*/ 459901 h 1015273"/>
              <a:gd name="connsiteX23" fmla="*/ 4241021 w 7679838"/>
              <a:gd name="connsiteY23" fmla="*/ 302826 h 1015273"/>
              <a:gd name="connsiteX24" fmla="*/ 4925418 w 7679838"/>
              <a:gd name="connsiteY24" fmla="*/ 409413 h 1015273"/>
              <a:gd name="connsiteX25" fmla="*/ 5733232 w 7679838"/>
              <a:gd name="connsiteY25" fmla="*/ 257948 h 1015273"/>
              <a:gd name="connsiteX26" fmla="*/ 6799097 w 7679838"/>
              <a:gd name="connsiteY26" fmla="*/ 415022 h 1015273"/>
              <a:gd name="connsiteX27" fmla="*/ 7040319 w 7679838"/>
              <a:gd name="connsiteY27" fmla="*/ 482340 h 1015273"/>
              <a:gd name="connsiteX28" fmla="*/ 7595691 w 7679838"/>
              <a:gd name="connsiteY28" fmla="*/ 308436 h 1015273"/>
              <a:gd name="connsiteX29" fmla="*/ 7679838 w 7679838"/>
              <a:gd name="connsiteY29" fmla="*/ 723562 h 1015273"/>
              <a:gd name="connsiteX30" fmla="*/ 7146905 w 7679838"/>
              <a:gd name="connsiteY30" fmla="*/ 734782 h 1015273"/>
              <a:gd name="connsiteX31" fmla="*/ 7023490 w 7679838"/>
              <a:gd name="connsiteY31" fmla="*/ 751611 h 1015273"/>
              <a:gd name="connsiteX32" fmla="*/ 6546655 w 7679838"/>
              <a:gd name="connsiteY32" fmla="*/ 701123 h 1015273"/>
              <a:gd name="connsiteX33" fmla="*/ 5895917 w 7679838"/>
              <a:gd name="connsiteY33" fmla="*/ 779660 h 1015273"/>
              <a:gd name="connsiteX34" fmla="*/ 5424692 w 7679838"/>
              <a:gd name="connsiteY34" fmla="*/ 729172 h 1015273"/>
              <a:gd name="connsiteX35" fmla="*/ 4981517 w 7679838"/>
              <a:gd name="connsiteY35" fmla="*/ 903076 h 1015273"/>
              <a:gd name="connsiteX36" fmla="*/ 4431755 w 7679838"/>
              <a:gd name="connsiteY36" fmla="*/ 919906 h 1015273"/>
              <a:gd name="connsiteX37" fmla="*/ 3938091 w 7679838"/>
              <a:gd name="connsiteY37" fmla="*/ 1015273 h 1015273"/>
              <a:gd name="connsiteX38" fmla="*/ 0 w 7679838"/>
              <a:gd name="connsiteY38" fmla="*/ 1015273 h 1015273"/>
              <a:gd name="connsiteX0" fmla="*/ 0 w 7679838"/>
              <a:gd name="connsiteY0" fmla="*/ 1023310 h 1023310"/>
              <a:gd name="connsiteX1" fmla="*/ 259271 w 7679838"/>
              <a:gd name="connsiteY1" fmla="*/ 687218 h 1023310"/>
              <a:gd name="connsiteX2" fmla="*/ 487503 w 7679838"/>
              <a:gd name="connsiteY2" fmla="*/ 662059 h 1023310"/>
              <a:gd name="connsiteX3" fmla="*/ 669121 w 7679838"/>
              <a:gd name="connsiteY3" fmla="*/ 691325 h 1023310"/>
              <a:gd name="connsiteX4" fmla="*/ 833041 w 7679838"/>
              <a:gd name="connsiteY4" fmla="*/ 791588 h 1023310"/>
              <a:gd name="connsiteX5" fmla="*/ 1115137 w 7679838"/>
              <a:gd name="connsiteY5" fmla="*/ 783641 h 1023310"/>
              <a:gd name="connsiteX6" fmla="*/ 1363185 w 7679838"/>
              <a:gd name="connsiteY6" fmla="*/ 215496 h 1023310"/>
              <a:gd name="connsiteX7" fmla="*/ 2880059 w 7679838"/>
              <a:gd name="connsiteY7" fmla="*/ 8268 h 1023310"/>
              <a:gd name="connsiteX8" fmla="*/ 3769678 w 7679838"/>
              <a:gd name="connsiteY8" fmla="*/ 33345 h 1023310"/>
              <a:gd name="connsiteX9" fmla="*/ 4272462 w 7679838"/>
              <a:gd name="connsiteY9" fmla="*/ 10321 h 1023310"/>
              <a:gd name="connsiteX10" fmla="*/ 4549561 w 7679838"/>
              <a:gd name="connsiteY10" fmla="*/ 316473 h 1023310"/>
              <a:gd name="connsiteX11" fmla="*/ 4353217 w 7679838"/>
              <a:gd name="connsiteY11" fmla="*/ 271594 h 1023310"/>
              <a:gd name="connsiteX12" fmla="*/ 4224191 w 7679838"/>
              <a:gd name="connsiteY12" fmla="*/ 114520 h 1023310"/>
              <a:gd name="connsiteX13" fmla="*/ 4179313 w 7679838"/>
              <a:gd name="connsiteY13" fmla="*/ 198667 h 1023310"/>
              <a:gd name="connsiteX14" fmla="*/ 4263460 w 7679838"/>
              <a:gd name="connsiteY14" fmla="*/ 265985 h 1023310"/>
              <a:gd name="connsiteX15" fmla="*/ 3966140 w 7679838"/>
              <a:gd name="connsiteY15" fmla="*/ 282814 h 1023310"/>
              <a:gd name="connsiteX16" fmla="*/ 3837114 w 7679838"/>
              <a:gd name="connsiteY16" fmla="*/ 204277 h 1023310"/>
              <a:gd name="connsiteX17" fmla="*/ 3225644 w 7679838"/>
              <a:gd name="connsiteY17" fmla="*/ 355742 h 1023310"/>
              <a:gd name="connsiteX18" fmla="*/ 2715151 w 7679838"/>
              <a:gd name="connsiteY18" fmla="*/ 333302 h 1023310"/>
              <a:gd name="connsiteX19" fmla="*/ 2513197 w 7679838"/>
              <a:gd name="connsiteY19" fmla="*/ 389401 h 1023310"/>
              <a:gd name="connsiteX20" fmla="*/ 2070022 w 7679838"/>
              <a:gd name="connsiteY20" fmla="*/ 479158 h 1023310"/>
              <a:gd name="connsiteX21" fmla="*/ 2625394 w 7679838"/>
              <a:gd name="connsiteY21" fmla="*/ 540866 h 1023310"/>
              <a:gd name="connsiteX22" fmla="*/ 3203205 w 7679838"/>
              <a:gd name="connsiteY22" fmla="*/ 467938 h 1023310"/>
              <a:gd name="connsiteX23" fmla="*/ 4241021 w 7679838"/>
              <a:gd name="connsiteY23" fmla="*/ 310863 h 1023310"/>
              <a:gd name="connsiteX24" fmla="*/ 4925418 w 7679838"/>
              <a:gd name="connsiteY24" fmla="*/ 417450 h 1023310"/>
              <a:gd name="connsiteX25" fmla="*/ 5733232 w 7679838"/>
              <a:gd name="connsiteY25" fmla="*/ 265985 h 1023310"/>
              <a:gd name="connsiteX26" fmla="*/ 6799097 w 7679838"/>
              <a:gd name="connsiteY26" fmla="*/ 423059 h 1023310"/>
              <a:gd name="connsiteX27" fmla="*/ 7040319 w 7679838"/>
              <a:gd name="connsiteY27" fmla="*/ 490377 h 1023310"/>
              <a:gd name="connsiteX28" fmla="*/ 7595691 w 7679838"/>
              <a:gd name="connsiteY28" fmla="*/ 316473 h 1023310"/>
              <a:gd name="connsiteX29" fmla="*/ 7679838 w 7679838"/>
              <a:gd name="connsiteY29" fmla="*/ 731599 h 1023310"/>
              <a:gd name="connsiteX30" fmla="*/ 7146905 w 7679838"/>
              <a:gd name="connsiteY30" fmla="*/ 742819 h 1023310"/>
              <a:gd name="connsiteX31" fmla="*/ 7023490 w 7679838"/>
              <a:gd name="connsiteY31" fmla="*/ 759648 h 1023310"/>
              <a:gd name="connsiteX32" fmla="*/ 6546655 w 7679838"/>
              <a:gd name="connsiteY32" fmla="*/ 709160 h 1023310"/>
              <a:gd name="connsiteX33" fmla="*/ 5895917 w 7679838"/>
              <a:gd name="connsiteY33" fmla="*/ 787697 h 1023310"/>
              <a:gd name="connsiteX34" fmla="*/ 5424692 w 7679838"/>
              <a:gd name="connsiteY34" fmla="*/ 737209 h 1023310"/>
              <a:gd name="connsiteX35" fmla="*/ 4981517 w 7679838"/>
              <a:gd name="connsiteY35" fmla="*/ 911113 h 1023310"/>
              <a:gd name="connsiteX36" fmla="*/ 4431755 w 7679838"/>
              <a:gd name="connsiteY36" fmla="*/ 927943 h 1023310"/>
              <a:gd name="connsiteX37" fmla="*/ 3938091 w 7679838"/>
              <a:gd name="connsiteY37" fmla="*/ 1023310 h 1023310"/>
              <a:gd name="connsiteX38" fmla="*/ 0 w 7679838"/>
              <a:gd name="connsiteY38" fmla="*/ 1023310 h 1023310"/>
              <a:gd name="connsiteX0" fmla="*/ 0 w 7679838"/>
              <a:gd name="connsiteY0" fmla="*/ 1023310 h 1023310"/>
              <a:gd name="connsiteX1" fmla="*/ 259271 w 7679838"/>
              <a:gd name="connsiteY1" fmla="*/ 687218 h 1023310"/>
              <a:gd name="connsiteX2" fmla="*/ 487503 w 7679838"/>
              <a:gd name="connsiteY2" fmla="*/ 662059 h 1023310"/>
              <a:gd name="connsiteX3" fmla="*/ 669121 w 7679838"/>
              <a:gd name="connsiteY3" fmla="*/ 691325 h 1023310"/>
              <a:gd name="connsiteX4" fmla="*/ 833041 w 7679838"/>
              <a:gd name="connsiteY4" fmla="*/ 791588 h 1023310"/>
              <a:gd name="connsiteX5" fmla="*/ 1115137 w 7679838"/>
              <a:gd name="connsiteY5" fmla="*/ 783641 h 1023310"/>
              <a:gd name="connsiteX6" fmla="*/ 1363185 w 7679838"/>
              <a:gd name="connsiteY6" fmla="*/ 215496 h 1023310"/>
              <a:gd name="connsiteX7" fmla="*/ 2880059 w 7679838"/>
              <a:gd name="connsiteY7" fmla="*/ 8268 h 1023310"/>
              <a:gd name="connsiteX8" fmla="*/ 3769678 w 7679838"/>
              <a:gd name="connsiteY8" fmla="*/ 33345 h 1023310"/>
              <a:gd name="connsiteX9" fmla="*/ 4272462 w 7679838"/>
              <a:gd name="connsiteY9" fmla="*/ 10321 h 1023310"/>
              <a:gd name="connsiteX10" fmla="*/ 4549561 w 7679838"/>
              <a:gd name="connsiteY10" fmla="*/ 316473 h 1023310"/>
              <a:gd name="connsiteX11" fmla="*/ 4353217 w 7679838"/>
              <a:gd name="connsiteY11" fmla="*/ 271594 h 1023310"/>
              <a:gd name="connsiteX12" fmla="*/ 4224191 w 7679838"/>
              <a:gd name="connsiteY12" fmla="*/ 114520 h 1023310"/>
              <a:gd name="connsiteX13" fmla="*/ 4179313 w 7679838"/>
              <a:gd name="connsiteY13" fmla="*/ 198667 h 1023310"/>
              <a:gd name="connsiteX14" fmla="*/ 4263460 w 7679838"/>
              <a:gd name="connsiteY14" fmla="*/ 265985 h 1023310"/>
              <a:gd name="connsiteX15" fmla="*/ 3966140 w 7679838"/>
              <a:gd name="connsiteY15" fmla="*/ 282814 h 1023310"/>
              <a:gd name="connsiteX16" fmla="*/ 3837114 w 7679838"/>
              <a:gd name="connsiteY16" fmla="*/ 204277 h 1023310"/>
              <a:gd name="connsiteX17" fmla="*/ 3225644 w 7679838"/>
              <a:gd name="connsiteY17" fmla="*/ 355742 h 1023310"/>
              <a:gd name="connsiteX18" fmla="*/ 2715151 w 7679838"/>
              <a:gd name="connsiteY18" fmla="*/ 333302 h 1023310"/>
              <a:gd name="connsiteX19" fmla="*/ 2513197 w 7679838"/>
              <a:gd name="connsiteY19" fmla="*/ 389401 h 1023310"/>
              <a:gd name="connsiteX20" fmla="*/ 2070022 w 7679838"/>
              <a:gd name="connsiteY20" fmla="*/ 479158 h 1023310"/>
              <a:gd name="connsiteX21" fmla="*/ 2625394 w 7679838"/>
              <a:gd name="connsiteY21" fmla="*/ 540866 h 1023310"/>
              <a:gd name="connsiteX22" fmla="*/ 3203205 w 7679838"/>
              <a:gd name="connsiteY22" fmla="*/ 467938 h 1023310"/>
              <a:gd name="connsiteX23" fmla="*/ 4241021 w 7679838"/>
              <a:gd name="connsiteY23" fmla="*/ 310863 h 1023310"/>
              <a:gd name="connsiteX24" fmla="*/ 4925418 w 7679838"/>
              <a:gd name="connsiteY24" fmla="*/ 417450 h 1023310"/>
              <a:gd name="connsiteX25" fmla="*/ 5733232 w 7679838"/>
              <a:gd name="connsiteY25" fmla="*/ 265985 h 1023310"/>
              <a:gd name="connsiteX26" fmla="*/ 6799097 w 7679838"/>
              <a:gd name="connsiteY26" fmla="*/ 423059 h 1023310"/>
              <a:gd name="connsiteX27" fmla="*/ 7040319 w 7679838"/>
              <a:gd name="connsiteY27" fmla="*/ 490377 h 1023310"/>
              <a:gd name="connsiteX28" fmla="*/ 7595691 w 7679838"/>
              <a:gd name="connsiteY28" fmla="*/ 316473 h 1023310"/>
              <a:gd name="connsiteX29" fmla="*/ 7679838 w 7679838"/>
              <a:gd name="connsiteY29" fmla="*/ 731599 h 1023310"/>
              <a:gd name="connsiteX30" fmla="*/ 7146905 w 7679838"/>
              <a:gd name="connsiteY30" fmla="*/ 742819 h 1023310"/>
              <a:gd name="connsiteX31" fmla="*/ 7023490 w 7679838"/>
              <a:gd name="connsiteY31" fmla="*/ 759648 h 1023310"/>
              <a:gd name="connsiteX32" fmla="*/ 6546655 w 7679838"/>
              <a:gd name="connsiteY32" fmla="*/ 709160 h 1023310"/>
              <a:gd name="connsiteX33" fmla="*/ 5895917 w 7679838"/>
              <a:gd name="connsiteY33" fmla="*/ 787697 h 1023310"/>
              <a:gd name="connsiteX34" fmla="*/ 5424692 w 7679838"/>
              <a:gd name="connsiteY34" fmla="*/ 737209 h 1023310"/>
              <a:gd name="connsiteX35" fmla="*/ 4981517 w 7679838"/>
              <a:gd name="connsiteY35" fmla="*/ 911113 h 1023310"/>
              <a:gd name="connsiteX36" fmla="*/ 4431755 w 7679838"/>
              <a:gd name="connsiteY36" fmla="*/ 927943 h 1023310"/>
              <a:gd name="connsiteX37" fmla="*/ 3938091 w 7679838"/>
              <a:gd name="connsiteY37" fmla="*/ 1023310 h 1023310"/>
              <a:gd name="connsiteX38" fmla="*/ 0 w 7679838"/>
              <a:gd name="connsiteY38" fmla="*/ 1023310 h 102331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49561 w 7679838"/>
              <a:gd name="connsiteY10" fmla="*/ 310953 h 1017790"/>
              <a:gd name="connsiteX11" fmla="*/ 4353217 w 7679838"/>
              <a:gd name="connsiteY11" fmla="*/ 266074 h 1017790"/>
              <a:gd name="connsiteX12" fmla="*/ 4224191 w 7679838"/>
              <a:gd name="connsiteY12" fmla="*/ 109000 h 1017790"/>
              <a:gd name="connsiteX13" fmla="*/ 4179313 w 7679838"/>
              <a:gd name="connsiteY13" fmla="*/ 193147 h 1017790"/>
              <a:gd name="connsiteX14" fmla="*/ 4263460 w 7679838"/>
              <a:gd name="connsiteY14" fmla="*/ 260465 h 1017790"/>
              <a:gd name="connsiteX15" fmla="*/ 3966140 w 7679838"/>
              <a:gd name="connsiteY15" fmla="*/ 277294 h 1017790"/>
              <a:gd name="connsiteX16" fmla="*/ 3837114 w 7679838"/>
              <a:gd name="connsiteY16" fmla="*/ 198757 h 1017790"/>
              <a:gd name="connsiteX17" fmla="*/ 3225644 w 7679838"/>
              <a:gd name="connsiteY17" fmla="*/ 350222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53217 w 7679838"/>
              <a:gd name="connsiteY11" fmla="*/ 266074 h 1017790"/>
              <a:gd name="connsiteX12" fmla="*/ 4224191 w 7679838"/>
              <a:gd name="connsiteY12" fmla="*/ 109000 h 1017790"/>
              <a:gd name="connsiteX13" fmla="*/ 4179313 w 7679838"/>
              <a:gd name="connsiteY13" fmla="*/ 193147 h 1017790"/>
              <a:gd name="connsiteX14" fmla="*/ 4263460 w 7679838"/>
              <a:gd name="connsiteY14" fmla="*/ 260465 h 1017790"/>
              <a:gd name="connsiteX15" fmla="*/ 3966140 w 7679838"/>
              <a:gd name="connsiteY15" fmla="*/ 277294 h 1017790"/>
              <a:gd name="connsiteX16" fmla="*/ 3837114 w 7679838"/>
              <a:gd name="connsiteY16" fmla="*/ 198757 h 1017790"/>
              <a:gd name="connsiteX17" fmla="*/ 3225644 w 7679838"/>
              <a:gd name="connsiteY17" fmla="*/ 350222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53217 w 7679838"/>
              <a:gd name="connsiteY11" fmla="*/ 266074 h 1017790"/>
              <a:gd name="connsiteX12" fmla="*/ 4224191 w 7679838"/>
              <a:gd name="connsiteY12" fmla="*/ 109000 h 1017790"/>
              <a:gd name="connsiteX13" fmla="*/ 4179313 w 7679838"/>
              <a:gd name="connsiteY13" fmla="*/ 193147 h 1017790"/>
              <a:gd name="connsiteX14" fmla="*/ 4263460 w 7679838"/>
              <a:gd name="connsiteY14" fmla="*/ 260465 h 1017790"/>
              <a:gd name="connsiteX15" fmla="*/ 3966140 w 7679838"/>
              <a:gd name="connsiteY15" fmla="*/ 277294 h 1017790"/>
              <a:gd name="connsiteX16" fmla="*/ 3837114 w 7679838"/>
              <a:gd name="connsiteY16" fmla="*/ 198757 h 1017790"/>
              <a:gd name="connsiteX17" fmla="*/ 3225644 w 7679838"/>
              <a:gd name="connsiteY17" fmla="*/ 350222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53217 w 7679838"/>
              <a:gd name="connsiteY11" fmla="*/ 266074 h 1017790"/>
              <a:gd name="connsiteX12" fmla="*/ 4224191 w 7679838"/>
              <a:gd name="connsiteY12" fmla="*/ 109000 h 1017790"/>
              <a:gd name="connsiteX13" fmla="*/ 4179313 w 7679838"/>
              <a:gd name="connsiteY13" fmla="*/ 193147 h 1017790"/>
              <a:gd name="connsiteX14" fmla="*/ 4263460 w 7679838"/>
              <a:gd name="connsiteY14" fmla="*/ 260465 h 1017790"/>
              <a:gd name="connsiteX15" fmla="*/ 3966140 w 7679838"/>
              <a:gd name="connsiteY15" fmla="*/ 277294 h 1017790"/>
              <a:gd name="connsiteX16" fmla="*/ 3837114 w 7679838"/>
              <a:gd name="connsiteY16" fmla="*/ 198757 h 1017790"/>
              <a:gd name="connsiteX17" fmla="*/ 3225644 w 7679838"/>
              <a:gd name="connsiteY17" fmla="*/ 350222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83152 w 7679838"/>
              <a:gd name="connsiteY11" fmla="*/ 255188 h 1017790"/>
              <a:gd name="connsiteX12" fmla="*/ 4224191 w 7679838"/>
              <a:gd name="connsiteY12" fmla="*/ 109000 h 1017790"/>
              <a:gd name="connsiteX13" fmla="*/ 4179313 w 7679838"/>
              <a:gd name="connsiteY13" fmla="*/ 193147 h 1017790"/>
              <a:gd name="connsiteX14" fmla="*/ 4263460 w 7679838"/>
              <a:gd name="connsiteY14" fmla="*/ 260465 h 1017790"/>
              <a:gd name="connsiteX15" fmla="*/ 3966140 w 7679838"/>
              <a:gd name="connsiteY15" fmla="*/ 277294 h 1017790"/>
              <a:gd name="connsiteX16" fmla="*/ 3837114 w 7679838"/>
              <a:gd name="connsiteY16" fmla="*/ 198757 h 1017790"/>
              <a:gd name="connsiteX17" fmla="*/ 3225644 w 7679838"/>
              <a:gd name="connsiteY17" fmla="*/ 350222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83152 w 7679838"/>
              <a:gd name="connsiteY11" fmla="*/ 255188 h 1017790"/>
              <a:gd name="connsiteX12" fmla="*/ 4224191 w 7679838"/>
              <a:gd name="connsiteY12" fmla="*/ 109000 h 1017790"/>
              <a:gd name="connsiteX13" fmla="*/ 4179313 w 7679838"/>
              <a:gd name="connsiteY13" fmla="*/ 193147 h 1017790"/>
              <a:gd name="connsiteX14" fmla="*/ 4263460 w 7679838"/>
              <a:gd name="connsiteY14" fmla="*/ 260465 h 1017790"/>
              <a:gd name="connsiteX15" fmla="*/ 3966140 w 7679838"/>
              <a:gd name="connsiteY15" fmla="*/ 277294 h 1017790"/>
              <a:gd name="connsiteX16" fmla="*/ 3837114 w 7679838"/>
              <a:gd name="connsiteY16" fmla="*/ 198757 h 1017790"/>
              <a:gd name="connsiteX17" fmla="*/ 3225644 w 7679838"/>
              <a:gd name="connsiteY17" fmla="*/ 350222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83152 w 7679838"/>
              <a:gd name="connsiteY11" fmla="*/ 255188 h 1017790"/>
              <a:gd name="connsiteX12" fmla="*/ 4235077 w 7679838"/>
              <a:gd name="connsiteY12" fmla="*/ 141657 h 1017790"/>
              <a:gd name="connsiteX13" fmla="*/ 4179313 w 7679838"/>
              <a:gd name="connsiteY13" fmla="*/ 193147 h 1017790"/>
              <a:gd name="connsiteX14" fmla="*/ 4263460 w 7679838"/>
              <a:gd name="connsiteY14" fmla="*/ 260465 h 1017790"/>
              <a:gd name="connsiteX15" fmla="*/ 3966140 w 7679838"/>
              <a:gd name="connsiteY15" fmla="*/ 277294 h 1017790"/>
              <a:gd name="connsiteX16" fmla="*/ 3837114 w 7679838"/>
              <a:gd name="connsiteY16" fmla="*/ 198757 h 1017790"/>
              <a:gd name="connsiteX17" fmla="*/ 3225644 w 7679838"/>
              <a:gd name="connsiteY17" fmla="*/ 350222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83152 w 7679838"/>
              <a:gd name="connsiteY11" fmla="*/ 255188 h 1017790"/>
              <a:gd name="connsiteX12" fmla="*/ 4235077 w 7679838"/>
              <a:gd name="connsiteY12" fmla="*/ 141657 h 1017790"/>
              <a:gd name="connsiteX13" fmla="*/ 4179313 w 7679838"/>
              <a:gd name="connsiteY13" fmla="*/ 193147 h 1017790"/>
              <a:gd name="connsiteX14" fmla="*/ 4263460 w 7679838"/>
              <a:gd name="connsiteY14" fmla="*/ 260465 h 1017790"/>
              <a:gd name="connsiteX15" fmla="*/ 3966140 w 7679838"/>
              <a:gd name="connsiteY15" fmla="*/ 277294 h 1017790"/>
              <a:gd name="connsiteX16" fmla="*/ 3837114 w 7679838"/>
              <a:gd name="connsiteY16" fmla="*/ 198757 h 1017790"/>
              <a:gd name="connsiteX17" fmla="*/ 3225644 w 7679838"/>
              <a:gd name="connsiteY17" fmla="*/ 350222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83152 w 7679838"/>
              <a:gd name="connsiteY11" fmla="*/ 255188 h 1017790"/>
              <a:gd name="connsiteX12" fmla="*/ 4235077 w 7679838"/>
              <a:gd name="connsiteY12" fmla="*/ 141657 h 1017790"/>
              <a:gd name="connsiteX13" fmla="*/ 4138492 w 7679838"/>
              <a:gd name="connsiteY13" fmla="*/ 198590 h 1017790"/>
              <a:gd name="connsiteX14" fmla="*/ 4263460 w 7679838"/>
              <a:gd name="connsiteY14" fmla="*/ 260465 h 1017790"/>
              <a:gd name="connsiteX15" fmla="*/ 3966140 w 7679838"/>
              <a:gd name="connsiteY15" fmla="*/ 277294 h 1017790"/>
              <a:gd name="connsiteX16" fmla="*/ 3837114 w 7679838"/>
              <a:gd name="connsiteY16" fmla="*/ 198757 h 1017790"/>
              <a:gd name="connsiteX17" fmla="*/ 3225644 w 7679838"/>
              <a:gd name="connsiteY17" fmla="*/ 350222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83152 w 7679838"/>
              <a:gd name="connsiteY11" fmla="*/ 255188 h 1017790"/>
              <a:gd name="connsiteX12" fmla="*/ 4235077 w 7679838"/>
              <a:gd name="connsiteY12" fmla="*/ 141657 h 1017790"/>
              <a:gd name="connsiteX13" fmla="*/ 4138492 w 7679838"/>
              <a:gd name="connsiteY13" fmla="*/ 198590 h 1017790"/>
              <a:gd name="connsiteX14" fmla="*/ 4263460 w 7679838"/>
              <a:gd name="connsiteY14" fmla="*/ 260465 h 1017790"/>
              <a:gd name="connsiteX15" fmla="*/ 3966140 w 7679838"/>
              <a:gd name="connsiteY15" fmla="*/ 277294 h 1017790"/>
              <a:gd name="connsiteX16" fmla="*/ 3837114 w 7679838"/>
              <a:gd name="connsiteY16" fmla="*/ 198757 h 1017790"/>
              <a:gd name="connsiteX17" fmla="*/ 3225644 w 7679838"/>
              <a:gd name="connsiteY17" fmla="*/ 350222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63460 w 7679838"/>
              <a:gd name="connsiteY14" fmla="*/ 260465 h 1017790"/>
              <a:gd name="connsiteX15" fmla="*/ 3966140 w 7679838"/>
              <a:gd name="connsiteY15" fmla="*/ 277294 h 1017790"/>
              <a:gd name="connsiteX16" fmla="*/ 3837114 w 7679838"/>
              <a:gd name="connsiteY16" fmla="*/ 198757 h 1017790"/>
              <a:gd name="connsiteX17" fmla="*/ 3225644 w 7679838"/>
              <a:gd name="connsiteY17" fmla="*/ 350222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63460 w 7679838"/>
              <a:gd name="connsiteY14" fmla="*/ 260465 h 1017790"/>
              <a:gd name="connsiteX15" fmla="*/ 3966140 w 7679838"/>
              <a:gd name="connsiteY15" fmla="*/ 277294 h 1017790"/>
              <a:gd name="connsiteX16" fmla="*/ 3837114 w 7679838"/>
              <a:gd name="connsiteY16" fmla="*/ 198757 h 1017790"/>
              <a:gd name="connsiteX17" fmla="*/ 3225644 w 7679838"/>
              <a:gd name="connsiteY17" fmla="*/ 350222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60739 w 7679838"/>
              <a:gd name="connsiteY14" fmla="*/ 284958 h 1017790"/>
              <a:gd name="connsiteX15" fmla="*/ 3966140 w 7679838"/>
              <a:gd name="connsiteY15" fmla="*/ 277294 h 1017790"/>
              <a:gd name="connsiteX16" fmla="*/ 3837114 w 7679838"/>
              <a:gd name="connsiteY16" fmla="*/ 198757 h 1017790"/>
              <a:gd name="connsiteX17" fmla="*/ 3225644 w 7679838"/>
              <a:gd name="connsiteY17" fmla="*/ 350222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1367 w 7679838"/>
              <a:gd name="connsiteY14" fmla="*/ 242818 h 1017790"/>
              <a:gd name="connsiteX15" fmla="*/ 4260739 w 7679838"/>
              <a:gd name="connsiteY15" fmla="*/ 284958 h 1017790"/>
              <a:gd name="connsiteX16" fmla="*/ 3966140 w 7679838"/>
              <a:gd name="connsiteY16" fmla="*/ 277294 h 1017790"/>
              <a:gd name="connsiteX17" fmla="*/ 3837114 w 7679838"/>
              <a:gd name="connsiteY17" fmla="*/ 198757 h 1017790"/>
              <a:gd name="connsiteX18" fmla="*/ 3225644 w 7679838"/>
              <a:gd name="connsiteY18" fmla="*/ 350222 h 1017790"/>
              <a:gd name="connsiteX19" fmla="*/ 2715151 w 7679838"/>
              <a:gd name="connsiteY19" fmla="*/ 327782 h 1017790"/>
              <a:gd name="connsiteX20" fmla="*/ 2513197 w 7679838"/>
              <a:gd name="connsiteY20" fmla="*/ 383881 h 1017790"/>
              <a:gd name="connsiteX21" fmla="*/ 2070022 w 7679838"/>
              <a:gd name="connsiteY21" fmla="*/ 473638 h 1017790"/>
              <a:gd name="connsiteX22" fmla="*/ 2625394 w 7679838"/>
              <a:gd name="connsiteY22" fmla="*/ 535346 h 1017790"/>
              <a:gd name="connsiteX23" fmla="*/ 3203205 w 7679838"/>
              <a:gd name="connsiteY23" fmla="*/ 462418 h 1017790"/>
              <a:gd name="connsiteX24" fmla="*/ 4241021 w 7679838"/>
              <a:gd name="connsiteY24" fmla="*/ 305343 h 1017790"/>
              <a:gd name="connsiteX25" fmla="*/ 4925418 w 7679838"/>
              <a:gd name="connsiteY25" fmla="*/ 411930 h 1017790"/>
              <a:gd name="connsiteX26" fmla="*/ 5733232 w 7679838"/>
              <a:gd name="connsiteY26" fmla="*/ 260465 h 1017790"/>
              <a:gd name="connsiteX27" fmla="*/ 6799097 w 7679838"/>
              <a:gd name="connsiteY27" fmla="*/ 417539 h 1017790"/>
              <a:gd name="connsiteX28" fmla="*/ 7040319 w 7679838"/>
              <a:gd name="connsiteY28" fmla="*/ 484857 h 1017790"/>
              <a:gd name="connsiteX29" fmla="*/ 7595691 w 7679838"/>
              <a:gd name="connsiteY29" fmla="*/ 310953 h 1017790"/>
              <a:gd name="connsiteX30" fmla="*/ 7679838 w 7679838"/>
              <a:gd name="connsiteY30" fmla="*/ 726079 h 1017790"/>
              <a:gd name="connsiteX31" fmla="*/ 7146905 w 7679838"/>
              <a:gd name="connsiteY31" fmla="*/ 737299 h 1017790"/>
              <a:gd name="connsiteX32" fmla="*/ 7023490 w 7679838"/>
              <a:gd name="connsiteY32" fmla="*/ 754128 h 1017790"/>
              <a:gd name="connsiteX33" fmla="*/ 6546655 w 7679838"/>
              <a:gd name="connsiteY33" fmla="*/ 703640 h 1017790"/>
              <a:gd name="connsiteX34" fmla="*/ 5895917 w 7679838"/>
              <a:gd name="connsiteY34" fmla="*/ 782177 h 1017790"/>
              <a:gd name="connsiteX35" fmla="*/ 5424692 w 7679838"/>
              <a:gd name="connsiteY35" fmla="*/ 731689 h 1017790"/>
              <a:gd name="connsiteX36" fmla="*/ 4981517 w 7679838"/>
              <a:gd name="connsiteY36" fmla="*/ 905593 h 1017790"/>
              <a:gd name="connsiteX37" fmla="*/ 4431755 w 7679838"/>
              <a:gd name="connsiteY37" fmla="*/ 922423 h 1017790"/>
              <a:gd name="connsiteX38" fmla="*/ 3938091 w 7679838"/>
              <a:gd name="connsiteY38" fmla="*/ 1017790 h 1017790"/>
              <a:gd name="connsiteX39" fmla="*/ 0 w 7679838"/>
              <a:gd name="connsiteY39"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1367 w 7679838"/>
              <a:gd name="connsiteY14" fmla="*/ 242818 h 1017790"/>
              <a:gd name="connsiteX15" fmla="*/ 4260739 w 7679838"/>
              <a:gd name="connsiteY15" fmla="*/ 284958 h 1017790"/>
              <a:gd name="connsiteX16" fmla="*/ 3990633 w 7679838"/>
              <a:gd name="connsiteY16" fmla="*/ 296344 h 1017790"/>
              <a:gd name="connsiteX17" fmla="*/ 3837114 w 7679838"/>
              <a:gd name="connsiteY17" fmla="*/ 198757 h 1017790"/>
              <a:gd name="connsiteX18" fmla="*/ 3225644 w 7679838"/>
              <a:gd name="connsiteY18" fmla="*/ 350222 h 1017790"/>
              <a:gd name="connsiteX19" fmla="*/ 2715151 w 7679838"/>
              <a:gd name="connsiteY19" fmla="*/ 327782 h 1017790"/>
              <a:gd name="connsiteX20" fmla="*/ 2513197 w 7679838"/>
              <a:gd name="connsiteY20" fmla="*/ 383881 h 1017790"/>
              <a:gd name="connsiteX21" fmla="*/ 2070022 w 7679838"/>
              <a:gd name="connsiteY21" fmla="*/ 473638 h 1017790"/>
              <a:gd name="connsiteX22" fmla="*/ 2625394 w 7679838"/>
              <a:gd name="connsiteY22" fmla="*/ 535346 h 1017790"/>
              <a:gd name="connsiteX23" fmla="*/ 3203205 w 7679838"/>
              <a:gd name="connsiteY23" fmla="*/ 462418 h 1017790"/>
              <a:gd name="connsiteX24" fmla="*/ 4241021 w 7679838"/>
              <a:gd name="connsiteY24" fmla="*/ 305343 h 1017790"/>
              <a:gd name="connsiteX25" fmla="*/ 4925418 w 7679838"/>
              <a:gd name="connsiteY25" fmla="*/ 411930 h 1017790"/>
              <a:gd name="connsiteX26" fmla="*/ 5733232 w 7679838"/>
              <a:gd name="connsiteY26" fmla="*/ 260465 h 1017790"/>
              <a:gd name="connsiteX27" fmla="*/ 6799097 w 7679838"/>
              <a:gd name="connsiteY27" fmla="*/ 417539 h 1017790"/>
              <a:gd name="connsiteX28" fmla="*/ 7040319 w 7679838"/>
              <a:gd name="connsiteY28" fmla="*/ 484857 h 1017790"/>
              <a:gd name="connsiteX29" fmla="*/ 7595691 w 7679838"/>
              <a:gd name="connsiteY29" fmla="*/ 310953 h 1017790"/>
              <a:gd name="connsiteX30" fmla="*/ 7679838 w 7679838"/>
              <a:gd name="connsiteY30" fmla="*/ 726079 h 1017790"/>
              <a:gd name="connsiteX31" fmla="*/ 7146905 w 7679838"/>
              <a:gd name="connsiteY31" fmla="*/ 737299 h 1017790"/>
              <a:gd name="connsiteX32" fmla="*/ 7023490 w 7679838"/>
              <a:gd name="connsiteY32" fmla="*/ 754128 h 1017790"/>
              <a:gd name="connsiteX33" fmla="*/ 6546655 w 7679838"/>
              <a:gd name="connsiteY33" fmla="*/ 703640 h 1017790"/>
              <a:gd name="connsiteX34" fmla="*/ 5895917 w 7679838"/>
              <a:gd name="connsiteY34" fmla="*/ 782177 h 1017790"/>
              <a:gd name="connsiteX35" fmla="*/ 5424692 w 7679838"/>
              <a:gd name="connsiteY35" fmla="*/ 731689 h 1017790"/>
              <a:gd name="connsiteX36" fmla="*/ 4981517 w 7679838"/>
              <a:gd name="connsiteY36" fmla="*/ 905593 h 1017790"/>
              <a:gd name="connsiteX37" fmla="*/ 4431755 w 7679838"/>
              <a:gd name="connsiteY37" fmla="*/ 922423 h 1017790"/>
              <a:gd name="connsiteX38" fmla="*/ 3938091 w 7679838"/>
              <a:gd name="connsiteY38" fmla="*/ 1017790 h 1017790"/>
              <a:gd name="connsiteX39" fmla="*/ 0 w 7679838"/>
              <a:gd name="connsiteY39"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1367 w 7679838"/>
              <a:gd name="connsiteY14" fmla="*/ 242818 h 1017790"/>
              <a:gd name="connsiteX15" fmla="*/ 4260739 w 7679838"/>
              <a:gd name="connsiteY15" fmla="*/ 284958 h 1017790"/>
              <a:gd name="connsiteX16" fmla="*/ 3990633 w 7679838"/>
              <a:gd name="connsiteY16" fmla="*/ 296344 h 1017790"/>
              <a:gd name="connsiteX17" fmla="*/ 3842557 w 7679838"/>
              <a:gd name="connsiteY17" fmla="*/ 217807 h 1017790"/>
              <a:gd name="connsiteX18" fmla="*/ 3225644 w 7679838"/>
              <a:gd name="connsiteY18" fmla="*/ 350222 h 1017790"/>
              <a:gd name="connsiteX19" fmla="*/ 2715151 w 7679838"/>
              <a:gd name="connsiteY19" fmla="*/ 327782 h 1017790"/>
              <a:gd name="connsiteX20" fmla="*/ 2513197 w 7679838"/>
              <a:gd name="connsiteY20" fmla="*/ 383881 h 1017790"/>
              <a:gd name="connsiteX21" fmla="*/ 2070022 w 7679838"/>
              <a:gd name="connsiteY21" fmla="*/ 473638 h 1017790"/>
              <a:gd name="connsiteX22" fmla="*/ 2625394 w 7679838"/>
              <a:gd name="connsiteY22" fmla="*/ 535346 h 1017790"/>
              <a:gd name="connsiteX23" fmla="*/ 3203205 w 7679838"/>
              <a:gd name="connsiteY23" fmla="*/ 462418 h 1017790"/>
              <a:gd name="connsiteX24" fmla="*/ 4241021 w 7679838"/>
              <a:gd name="connsiteY24" fmla="*/ 305343 h 1017790"/>
              <a:gd name="connsiteX25" fmla="*/ 4925418 w 7679838"/>
              <a:gd name="connsiteY25" fmla="*/ 411930 h 1017790"/>
              <a:gd name="connsiteX26" fmla="*/ 5733232 w 7679838"/>
              <a:gd name="connsiteY26" fmla="*/ 260465 h 1017790"/>
              <a:gd name="connsiteX27" fmla="*/ 6799097 w 7679838"/>
              <a:gd name="connsiteY27" fmla="*/ 417539 h 1017790"/>
              <a:gd name="connsiteX28" fmla="*/ 7040319 w 7679838"/>
              <a:gd name="connsiteY28" fmla="*/ 484857 h 1017790"/>
              <a:gd name="connsiteX29" fmla="*/ 7595691 w 7679838"/>
              <a:gd name="connsiteY29" fmla="*/ 310953 h 1017790"/>
              <a:gd name="connsiteX30" fmla="*/ 7679838 w 7679838"/>
              <a:gd name="connsiteY30" fmla="*/ 726079 h 1017790"/>
              <a:gd name="connsiteX31" fmla="*/ 7146905 w 7679838"/>
              <a:gd name="connsiteY31" fmla="*/ 737299 h 1017790"/>
              <a:gd name="connsiteX32" fmla="*/ 7023490 w 7679838"/>
              <a:gd name="connsiteY32" fmla="*/ 754128 h 1017790"/>
              <a:gd name="connsiteX33" fmla="*/ 6546655 w 7679838"/>
              <a:gd name="connsiteY33" fmla="*/ 703640 h 1017790"/>
              <a:gd name="connsiteX34" fmla="*/ 5895917 w 7679838"/>
              <a:gd name="connsiteY34" fmla="*/ 782177 h 1017790"/>
              <a:gd name="connsiteX35" fmla="*/ 5424692 w 7679838"/>
              <a:gd name="connsiteY35" fmla="*/ 731689 h 1017790"/>
              <a:gd name="connsiteX36" fmla="*/ 4981517 w 7679838"/>
              <a:gd name="connsiteY36" fmla="*/ 905593 h 1017790"/>
              <a:gd name="connsiteX37" fmla="*/ 4431755 w 7679838"/>
              <a:gd name="connsiteY37" fmla="*/ 922423 h 1017790"/>
              <a:gd name="connsiteX38" fmla="*/ 3938091 w 7679838"/>
              <a:gd name="connsiteY38" fmla="*/ 1017790 h 1017790"/>
              <a:gd name="connsiteX39" fmla="*/ 0 w 7679838"/>
              <a:gd name="connsiteY39"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1367 w 7679838"/>
              <a:gd name="connsiteY14" fmla="*/ 242818 h 1017790"/>
              <a:gd name="connsiteX15" fmla="*/ 4260739 w 7679838"/>
              <a:gd name="connsiteY15" fmla="*/ 284958 h 1017790"/>
              <a:gd name="connsiteX16" fmla="*/ 3971583 w 7679838"/>
              <a:gd name="connsiteY16" fmla="*/ 301787 h 1017790"/>
              <a:gd name="connsiteX17" fmla="*/ 3842557 w 7679838"/>
              <a:gd name="connsiteY17" fmla="*/ 217807 h 1017790"/>
              <a:gd name="connsiteX18" fmla="*/ 3225644 w 7679838"/>
              <a:gd name="connsiteY18" fmla="*/ 350222 h 1017790"/>
              <a:gd name="connsiteX19" fmla="*/ 2715151 w 7679838"/>
              <a:gd name="connsiteY19" fmla="*/ 327782 h 1017790"/>
              <a:gd name="connsiteX20" fmla="*/ 2513197 w 7679838"/>
              <a:gd name="connsiteY20" fmla="*/ 383881 h 1017790"/>
              <a:gd name="connsiteX21" fmla="*/ 2070022 w 7679838"/>
              <a:gd name="connsiteY21" fmla="*/ 473638 h 1017790"/>
              <a:gd name="connsiteX22" fmla="*/ 2625394 w 7679838"/>
              <a:gd name="connsiteY22" fmla="*/ 535346 h 1017790"/>
              <a:gd name="connsiteX23" fmla="*/ 3203205 w 7679838"/>
              <a:gd name="connsiteY23" fmla="*/ 462418 h 1017790"/>
              <a:gd name="connsiteX24" fmla="*/ 4241021 w 7679838"/>
              <a:gd name="connsiteY24" fmla="*/ 305343 h 1017790"/>
              <a:gd name="connsiteX25" fmla="*/ 4925418 w 7679838"/>
              <a:gd name="connsiteY25" fmla="*/ 411930 h 1017790"/>
              <a:gd name="connsiteX26" fmla="*/ 5733232 w 7679838"/>
              <a:gd name="connsiteY26" fmla="*/ 260465 h 1017790"/>
              <a:gd name="connsiteX27" fmla="*/ 6799097 w 7679838"/>
              <a:gd name="connsiteY27" fmla="*/ 417539 h 1017790"/>
              <a:gd name="connsiteX28" fmla="*/ 7040319 w 7679838"/>
              <a:gd name="connsiteY28" fmla="*/ 484857 h 1017790"/>
              <a:gd name="connsiteX29" fmla="*/ 7595691 w 7679838"/>
              <a:gd name="connsiteY29" fmla="*/ 310953 h 1017790"/>
              <a:gd name="connsiteX30" fmla="*/ 7679838 w 7679838"/>
              <a:gd name="connsiteY30" fmla="*/ 726079 h 1017790"/>
              <a:gd name="connsiteX31" fmla="*/ 7146905 w 7679838"/>
              <a:gd name="connsiteY31" fmla="*/ 737299 h 1017790"/>
              <a:gd name="connsiteX32" fmla="*/ 7023490 w 7679838"/>
              <a:gd name="connsiteY32" fmla="*/ 754128 h 1017790"/>
              <a:gd name="connsiteX33" fmla="*/ 6546655 w 7679838"/>
              <a:gd name="connsiteY33" fmla="*/ 703640 h 1017790"/>
              <a:gd name="connsiteX34" fmla="*/ 5895917 w 7679838"/>
              <a:gd name="connsiteY34" fmla="*/ 782177 h 1017790"/>
              <a:gd name="connsiteX35" fmla="*/ 5424692 w 7679838"/>
              <a:gd name="connsiteY35" fmla="*/ 731689 h 1017790"/>
              <a:gd name="connsiteX36" fmla="*/ 4981517 w 7679838"/>
              <a:gd name="connsiteY36" fmla="*/ 905593 h 1017790"/>
              <a:gd name="connsiteX37" fmla="*/ 4431755 w 7679838"/>
              <a:gd name="connsiteY37" fmla="*/ 922423 h 1017790"/>
              <a:gd name="connsiteX38" fmla="*/ 3938091 w 7679838"/>
              <a:gd name="connsiteY38" fmla="*/ 1017790 h 1017790"/>
              <a:gd name="connsiteX39" fmla="*/ 0 w 7679838"/>
              <a:gd name="connsiteY39"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1367 w 7679838"/>
              <a:gd name="connsiteY14" fmla="*/ 242818 h 1017790"/>
              <a:gd name="connsiteX15" fmla="*/ 4260739 w 7679838"/>
              <a:gd name="connsiteY15" fmla="*/ 284958 h 1017790"/>
              <a:gd name="connsiteX16" fmla="*/ 3971583 w 7679838"/>
              <a:gd name="connsiteY16" fmla="*/ 301787 h 1017790"/>
              <a:gd name="connsiteX17" fmla="*/ 3842557 w 7679838"/>
              <a:gd name="connsiteY17" fmla="*/ 217807 h 1017790"/>
              <a:gd name="connsiteX18" fmla="*/ 3225644 w 7679838"/>
              <a:gd name="connsiteY18" fmla="*/ 350222 h 1017790"/>
              <a:gd name="connsiteX19" fmla="*/ 2715151 w 7679838"/>
              <a:gd name="connsiteY19" fmla="*/ 327782 h 1017790"/>
              <a:gd name="connsiteX20" fmla="*/ 2513197 w 7679838"/>
              <a:gd name="connsiteY20" fmla="*/ 383881 h 1017790"/>
              <a:gd name="connsiteX21" fmla="*/ 2070022 w 7679838"/>
              <a:gd name="connsiteY21" fmla="*/ 473638 h 1017790"/>
              <a:gd name="connsiteX22" fmla="*/ 2625394 w 7679838"/>
              <a:gd name="connsiteY22" fmla="*/ 535346 h 1017790"/>
              <a:gd name="connsiteX23" fmla="*/ 3203205 w 7679838"/>
              <a:gd name="connsiteY23" fmla="*/ 462418 h 1017790"/>
              <a:gd name="connsiteX24" fmla="*/ 4241021 w 7679838"/>
              <a:gd name="connsiteY24" fmla="*/ 305343 h 1017790"/>
              <a:gd name="connsiteX25" fmla="*/ 4925418 w 7679838"/>
              <a:gd name="connsiteY25" fmla="*/ 411930 h 1017790"/>
              <a:gd name="connsiteX26" fmla="*/ 5733232 w 7679838"/>
              <a:gd name="connsiteY26" fmla="*/ 260465 h 1017790"/>
              <a:gd name="connsiteX27" fmla="*/ 6799097 w 7679838"/>
              <a:gd name="connsiteY27" fmla="*/ 417539 h 1017790"/>
              <a:gd name="connsiteX28" fmla="*/ 7040319 w 7679838"/>
              <a:gd name="connsiteY28" fmla="*/ 484857 h 1017790"/>
              <a:gd name="connsiteX29" fmla="*/ 7595691 w 7679838"/>
              <a:gd name="connsiteY29" fmla="*/ 310953 h 1017790"/>
              <a:gd name="connsiteX30" fmla="*/ 7679838 w 7679838"/>
              <a:gd name="connsiteY30" fmla="*/ 726079 h 1017790"/>
              <a:gd name="connsiteX31" fmla="*/ 7146905 w 7679838"/>
              <a:gd name="connsiteY31" fmla="*/ 737299 h 1017790"/>
              <a:gd name="connsiteX32" fmla="*/ 7023490 w 7679838"/>
              <a:gd name="connsiteY32" fmla="*/ 754128 h 1017790"/>
              <a:gd name="connsiteX33" fmla="*/ 6546655 w 7679838"/>
              <a:gd name="connsiteY33" fmla="*/ 703640 h 1017790"/>
              <a:gd name="connsiteX34" fmla="*/ 5895917 w 7679838"/>
              <a:gd name="connsiteY34" fmla="*/ 782177 h 1017790"/>
              <a:gd name="connsiteX35" fmla="*/ 5424692 w 7679838"/>
              <a:gd name="connsiteY35" fmla="*/ 731689 h 1017790"/>
              <a:gd name="connsiteX36" fmla="*/ 4981517 w 7679838"/>
              <a:gd name="connsiteY36" fmla="*/ 905593 h 1017790"/>
              <a:gd name="connsiteX37" fmla="*/ 4431755 w 7679838"/>
              <a:gd name="connsiteY37" fmla="*/ 922423 h 1017790"/>
              <a:gd name="connsiteX38" fmla="*/ 3938091 w 7679838"/>
              <a:gd name="connsiteY38" fmla="*/ 1017790 h 1017790"/>
              <a:gd name="connsiteX39" fmla="*/ 0 w 7679838"/>
              <a:gd name="connsiteY39"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1367 w 7679838"/>
              <a:gd name="connsiteY14" fmla="*/ 242818 h 1017790"/>
              <a:gd name="connsiteX15" fmla="*/ 4260739 w 7679838"/>
              <a:gd name="connsiteY15" fmla="*/ 284958 h 1017790"/>
              <a:gd name="connsiteX16" fmla="*/ 3993355 w 7679838"/>
              <a:gd name="connsiteY16" fmla="*/ 296344 h 1017790"/>
              <a:gd name="connsiteX17" fmla="*/ 3842557 w 7679838"/>
              <a:gd name="connsiteY17" fmla="*/ 217807 h 1017790"/>
              <a:gd name="connsiteX18" fmla="*/ 3225644 w 7679838"/>
              <a:gd name="connsiteY18" fmla="*/ 350222 h 1017790"/>
              <a:gd name="connsiteX19" fmla="*/ 2715151 w 7679838"/>
              <a:gd name="connsiteY19" fmla="*/ 327782 h 1017790"/>
              <a:gd name="connsiteX20" fmla="*/ 2513197 w 7679838"/>
              <a:gd name="connsiteY20" fmla="*/ 383881 h 1017790"/>
              <a:gd name="connsiteX21" fmla="*/ 2070022 w 7679838"/>
              <a:gd name="connsiteY21" fmla="*/ 473638 h 1017790"/>
              <a:gd name="connsiteX22" fmla="*/ 2625394 w 7679838"/>
              <a:gd name="connsiteY22" fmla="*/ 535346 h 1017790"/>
              <a:gd name="connsiteX23" fmla="*/ 3203205 w 7679838"/>
              <a:gd name="connsiteY23" fmla="*/ 462418 h 1017790"/>
              <a:gd name="connsiteX24" fmla="*/ 4241021 w 7679838"/>
              <a:gd name="connsiteY24" fmla="*/ 305343 h 1017790"/>
              <a:gd name="connsiteX25" fmla="*/ 4925418 w 7679838"/>
              <a:gd name="connsiteY25" fmla="*/ 411930 h 1017790"/>
              <a:gd name="connsiteX26" fmla="*/ 5733232 w 7679838"/>
              <a:gd name="connsiteY26" fmla="*/ 260465 h 1017790"/>
              <a:gd name="connsiteX27" fmla="*/ 6799097 w 7679838"/>
              <a:gd name="connsiteY27" fmla="*/ 417539 h 1017790"/>
              <a:gd name="connsiteX28" fmla="*/ 7040319 w 7679838"/>
              <a:gd name="connsiteY28" fmla="*/ 484857 h 1017790"/>
              <a:gd name="connsiteX29" fmla="*/ 7595691 w 7679838"/>
              <a:gd name="connsiteY29" fmla="*/ 310953 h 1017790"/>
              <a:gd name="connsiteX30" fmla="*/ 7679838 w 7679838"/>
              <a:gd name="connsiteY30" fmla="*/ 726079 h 1017790"/>
              <a:gd name="connsiteX31" fmla="*/ 7146905 w 7679838"/>
              <a:gd name="connsiteY31" fmla="*/ 737299 h 1017790"/>
              <a:gd name="connsiteX32" fmla="*/ 7023490 w 7679838"/>
              <a:gd name="connsiteY32" fmla="*/ 754128 h 1017790"/>
              <a:gd name="connsiteX33" fmla="*/ 6546655 w 7679838"/>
              <a:gd name="connsiteY33" fmla="*/ 703640 h 1017790"/>
              <a:gd name="connsiteX34" fmla="*/ 5895917 w 7679838"/>
              <a:gd name="connsiteY34" fmla="*/ 782177 h 1017790"/>
              <a:gd name="connsiteX35" fmla="*/ 5424692 w 7679838"/>
              <a:gd name="connsiteY35" fmla="*/ 731689 h 1017790"/>
              <a:gd name="connsiteX36" fmla="*/ 4981517 w 7679838"/>
              <a:gd name="connsiteY36" fmla="*/ 905593 h 1017790"/>
              <a:gd name="connsiteX37" fmla="*/ 4431755 w 7679838"/>
              <a:gd name="connsiteY37" fmla="*/ 922423 h 1017790"/>
              <a:gd name="connsiteX38" fmla="*/ 3938091 w 7679838"/>
              <a:gd name="connsiteY38" fmla="*/ 1017790 h 1017790"/>
              <a:gd name="connsiteX39" fmla="*/ 0 w 7679838"/>
              <a:gd name="connsiteY39"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1367 w 7679838"/>
              <a:gd name="connsiteY14" fmla="*/ 242818 h 1017790"/>
              <a:gd name="connsiteX15" fmla="*/ 4260739 w 7679838"/>
              <a:gd name="connsiteY15" fmla="*/ 284958 h 1017790"/>
              <a:gd name="connsiteX16" fmla="*/ 4009683 w 7679838"/>
              <a:gd name="connsiteY16" fmla="*/ 293622 h 1017790"/>
              <a:gd name="connsiteX17" fmla="*/ 3842557 w 7679838"/>
              <a:gd name="connsiteY17" fmla="*/ 217807 h 1017790"/>
              <a:gd name="connsiteX18" fmla="*/ 3225644 w 7679838"/>
              <a:gd name="connsiteY18" fmla="*/ 350222 h 1017790"/>
              <a:gd name="connsiteX19" fmla="*/ 2715151 w 7679838"/>
              <a:gd name="connsiteY19" fmla="*/ 327782 h 1017790"/>
              <a:gd name="connsiteX20" fmla="*/ 2513197 w 7679838"/>
              <a:gd name="connsiteY20" fmla="*/ 383881 h 1017790"/>
              <a:gd name="connsiteX21" fmla="*/ 2070022 w 7679838"/>
              <a:gd name="connsiteY21" fmla="*/ 473638 h 1017790"/>
              <a:gd name="connsiteX22" fmla="*/ 2625394 w 7679838"/>
              <a:gd name="connsiteY22" fmla="*/ 535346 h 1017790"/>
              <a:gd name="connsiteX23" fmla="*/ 3203205 w 7679838"/>
              <a:gd name="connsiteY23" fmla="*/ 462418 h 1017790"/>
              <a:gd name="connsiteX24" fmla="*/ 4241021 w 7679838"/>
              <a:gd name="connsiteY24" fmla="*/ 305343 h 1017790"/>
              <a:gd name="connsiteX25" fmla="*/ 4925418 w 7679838"/>
              <a:gd name="connsiteY25" fmla="*/ 411930 h 1017790"/>
              <a:gd name="connsiteX26" fmla="*/ 5733232 w 7679838"/>
              <a:gd name="connsiteY26" fmla="*/ 260465 h 1017790"/>
              <a:gd name="connsiteX27" fmla="*/ 6799097 w 7679838"/>
              <a:gd name="connsiteY27" fmla="*/ 417539 h 1017790"/>
              <a:gd name="connsiteX28" fmla="*/ 7040319 w 7679838"/>
              <a:gd name="connsiteY28" fmla="*/ 484857 h 1017790"/>
              <a:gd name="connsiteX29" fmla="*/ 7595691 w 7679838"/>
              <a:gd name="connsiteY29" fmla="*/ 310953 h 1017790"/>
              <a:gd name="connsiteX30" fmla="*/ 7679838 w 7679838"/>
              <a:gd name="connsiteY30" fmla="*/ 726079 h 1017790"/>
              <a:gd name="connsiteX31" fmla="*/ 7146905 w 7679838"/>
              <a:gd name="connsiteY31" fmla="*/ 737299 h 1017790"/>
              <a:gd name="connsiteX32" fmla="*/ 7023490 w 7679838"/>
              <a:gd name="connsiteY32" fmla="*/ 754128 h 1017790"/>
              <a:gd name="connsiteX33" fmla="*/ 6546655 w 7679838"/>
              <a:gd name="connsiteY33" fmla="*/ 703640 h 1017790"/>
              <a:gd name="connsiteX34" fmla="*/ 5895917 w 7679838"/>
              <a:gd name="connsiteY34" fmla="*/ 782177 h 1017790"/>
              <a:gd name="connsiteX35" fmla="*/ 5424692 w 7679838"/>
              <a:gd name="connsiteY35" fmla="*/ 731689 h 1017790"/>
              <a:gd name="connsiteX36" fmla="*/ 4981517 w 7679838"/>
              <a:gd name="connsiteY36" fmla="*/ 905593 h 1017790"/>
              <a:gd name="connsiteX37" fmla="*/ 4431755 w 7679838"/>
              <a:gd name="connsiteY37" fmla="*/ 922423 h 1017790"/>
              <a:gd name="connsiteX38" fmla="*/ 3938091 w 7679838"/>
              <a:gd name="connsiteY38" fmla="*/ 1017790 h 1017790"/>
              <a:gd name="connsiteX39" fmla="*/ 0 w 7679838"/>
              <a:gd name="connsiteY39"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60739 w 7679838"/>
              <a:gd name="connsiteY14" fmla="*/ 284958 h 1017790"/>
              <a:gd name="connsiteX15" fmla="*/ 4009683 w 7679838"/>
              <a:gd name="connsiteY15" fmla="*/ 293622 h 1017790"/>
              <a:gd name="connsiteX16" fmla="*/ 3842557 w 7679838"/>
              <a:gd name="connsiteY16" fmla="*/ 217807 h 1017790"/>
              <a:gd name="connsiteX17" fmla="*/ 3225644 w 7679838"/>
              <a:gd name="connsiteY17" fmla="*/ 350222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49854 w 7679838"/>
              <a:gd name="connsiteY14" fmla="*/ 263187 h 1017790"/>
              <a:gd name="connsiteX15" fmla="*/ 4009683 w 7679838"/>
              <a:gd name="connsiteY15" fmla="*/ 293622 h 1017790"/>
              <a:gd name="connsiteX16" fmla="*/ 3842557 w 7679838"/>
              <a:gd name="connsiteY16" fmla="*/ 217807 h 1017790"/>
              <a:gd name="connsiteX17" fmla="*/ 3225644 w 7679838"/>
              <a:gd name="connsiteY17" fmla="*/ 350222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5644 w 7679838"/>
              <a:gd name="connsiteY17" fmla="*/ 350222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5644 w 7679838"/>
              <a:gd name="connsiteY17" fmla="*/ 350222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5644 w 7679838"/>
              <a:gd name="connsiteY17" fmla="*/ 350222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5644 w 7679838"/>
              <a:gd name="connsiteY17" fmla="*/ 350222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5644 w 7679838"/>
              <a:gd name="connsiteY17" fmla="*/ 350222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15151 w 7679838"/>
              <a:gd name="connsiteY18" fmla="*/ 327782 h 1017790"/>
              <a:gd name="connsiteX19" fmla="*/ 2360797 w 7679838"/>
              <a:gd name="connsiteY19" fmla="*/ 386603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15151 w 7679838"/>
              <a:gd name="connsiteY18" fmla="*/ 327782 h 1017790"/>
              <a:gd name="connsiteX19" fmla="*/ 2360797 w 7679838"/>
              <a:gd name="connsiteY19" fmla="*/ 386603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15151 w 7679838"/>
              <a:gd name="connsiteY18" fmla="*/ 327782 h 1017790"/>
              <a:gd name="connsiteX19" fmla="*/ 2360797 w 7679838"/>
              <a:gd name="connsiteY19" fmla="*/ 386603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15151 w 7679838"/>
              <a:gd name="connsiteY18" fmla="*/ 327782 h 1017790"/>
              <a:gd name="connsiteX19" fmla="*/ 2360797 w 7679838"/>
              <a:gd name="connsiteY19" fmla="*/ 386603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15151 w 7679838"/>
              <a:gd name="connsiteY18" fmla="*/ 327782 h 1017790"/>
              <a:gd name="connsiteX19" fmla="*/ 2360797 w 7679838"/>
              <a:gd name="connsiteY19" fmla="*/ 386603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15151 w 7679838"/>
              <a:gd name="connsiteY18" fmla="*/ 327782 h 1017790"/>
              <a:gd name="connsiteX19" fmla="*/ 2360797 w 7679838"/>
              <a:gd name="connsiteY19" fmla="*/ 386603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15151 w 7679838"/>
              <a:gd name="connsiteY18" fmla="*/ 327782 h 1017790"/>
              <a:gd name="connsiteX19" fmla="*/ 2360797 w 7679838"/>
              <a:gd name="connsiteY19" fmla="*/ 386603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15151 w 7679838"/>
              <a:gd name="connsiteY18" fmla="*/ 327782 h 1017790"/>
              <a:gd name="connsiteX19" fmla="*/ 2543133 w 7679838"/>
              <a:gd name="connsiteY19" fmla="*/ 372995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15151 w 7679838"/>
              <a:gd name="connsiteY18" fmla="*/ 327782 h 1017790"/>
              <a:gd name="connsiteX19" fmla="*/ 2543133 w 7679838"/>
              <a:gd name="connsiteY19" fmla="*/ 372995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15151 w 7679838"/>
              <a:gd name="connsiteY18" fmla="*/ 327782 h 1017790"/>
              <a:gd name="connsiteX19" fmla="*/ 2543133 w 7679838"/>
              <a:gd name="connsiteY19" fmla="*/ 372995 h 1017790"/>
              <a:gd name="connsiteX20" fmla="*/ 2400795 w 7679838"/>
              <a:gd name="connsiteY20" fmla="*/ 387054 h 1017790"/>
              <a:gd name="connsiteX21" fmla="*/ 2070022 w 7679838"/>
              <a:gd name="connsiteY21" fmla="*/ 473638 h 1017790"/>
              <a:gd name="connsiteX22" fmla="*/ 2666215 w 7679838"/>
              <a:gd name="connsiteY22" fmla="*/ 532624 h 1017790"/>
              <a:gd name="connsiteX23" fmla="*/ 3203205 w 7679838"/>
              <a:gd name="connsiteY23" fmla="*/ 462418 h 1017790"/>
              <a:gd name="connsiteX24" fmla="*/ 4241021 w 7679838"/>
              <a:gd name="connsiteY24" fmla="*/ 305343 h 1017790"/>
              <a:gd name="connsiteX25" fmla="*/ 4925418 w 7679838"/>
              <a:gd name="connsiteY25" fmla="*/ 411930 h 1017790"/>
              <a:gd name="connsiteX26" fmla="*/ 5733232 w 7679838"/>
              <a:gd name="connsiteY26" fmla="*/ 260465 h 1017790"/>
              <a:gd name="connsiteX27" fmla="*/ 6799097 w 7679838"/>
              <a:gd name="connsiteY27" fmla="*/ 417539 h 1017790"/>
              <a:gd name="connsiteX28" fmla="*/ 7040319 w 7679838"/>
              <a:gd name="connsiteY28" fmla="*/ 484857 h 1017790"/>
              <a:gd name="connsiteX29" fmla="*/ 7595691 w 7679838"/>
              <a:gd name="connsiteY29" fmla="*/ 310953 h 1017790"/>
              <a:gd name="connsiteX30" fmla="*/ 7679838 w 7679838"/>
              <a:gd name="connsiteY30" fmla="*/ 726079 h 1017790"/>
              <a:gd name="connsiteX31" fmla="*/ 7146905 w 7679838"/>
              <a:gd name="connsiteY31" fmla="*/ 737299 h 1017790"/>
              <a:gd name="connsiteX32" fmla="*/ 7023490 w 7679838"/>
              <a:gd name="connsiteY32" fmla="*/ 754128 h 1017790"/>
              <a:gd name="connsiteX33" fmla="*/ 6546655 w 7679838"/>
              <a:gd name="connsiteY33" fmla="*/ 703640 h 1017790"/>
              <a:gd name="connsiteX34" fmla="*/ 5895917 w 7679838"/>
              <a:gd name="connsiteY34" fmla="*/ 782177 h 1017790"/>
              <a:gd name="connsiteX35" fmla="*/ 5424692 w 7679838"/>
              <a:gd name="connsiteY35" fmla="*/ 731689 h 1017790"/>
              <a:gd name="connsiteX36" fmla="*/ 4981517 w 7679838"/>
              <a:gd name="connsiteY36" fmla="*/ 905593 h 1017790"/>
              <a:gd name="connsiteX37" fmla="*/ 4431755 w 7679838"/>
              <a:gd name="connsiteY37" fmla="*/ 922423 h 1017790"/>
              <a:gd name="connsiteX38" fmla="*/ 3938091 w 7679838"/>
              <a:gd name="connsiteY38" fmla="*/ 1017790 h 1017790"/>
              <a:gd name="connsiteX39" fmla="*/ 0 w 7679838"/>
              <a:gd name="connsiteY39"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15151 w 7679838"/>
              <a:gd name="connsiteY18" fmla="*/ 327782 h 1017790"/>
              <a:gd name="connsiteX19" fmla="*/ 2400795 w 7679838"/>
              <a:gd name="connsiteY19" fmla="*/ 387054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15151 w 7679838"/>
              <a:gd name="connsiteY18" fmla="*/ 327782 h 1017790"/>
              <a:gd name="connsiteX19" fmla="*/ 2400795 w 7679838"/>
              <a:gd name="connsiteY19" fmla="*/ 387054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15151 w 7679838"/>
              <a:gd name="connsiteY18" fmla="*/ 327782 h 1017790"/>
              <a:gd name="connsiteX19" fmla="*/ 2400795 w 7679838"/>
              <a:gd name="connsiteY19" fmla="*/ 387054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15151 w 7679838"/>
              <a:gd name="connsiteY18" fmla="*/ 327782 h 1017790"/>
              <a:gd name="connsiteX19" fmla="*/ 2400795 w 7679838"/>
              <a:gd name="connsiteY19" fmla="*/ 387054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15151 w 7679838"/>
              <a:gd name="connsiteY18" fmla="*/ 327782 h 1017790"/>
              <a:gd name="connsiteX19" fmla="*/ 2400795 w 7679838"/>
              <a:gd name="connsiteY19" fmla="*/ 387054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50529 w 7679838"/>
              <a:gd name="connsiteY18" fmla="*/ 333224 h 1017790"/>
              <a:gd name="connsiteX19" fmla="*/ 2400795 w 7679838"/>
              <a:gd name="connsiteY19" fmla="*/ 387054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50529 w 7679838"/>
              <a:gd name="connsiteY18" fmla="*/ 333224 h 1017790"/>
              <a:gd name="connsiteX19" fmla="*/ 2400795 w 7679838"/>
              <a:gd name="connsiteY19" fmla="*/ 387054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50529 w 7679838"/>
              <a:gd name="connsiteY18" fmla="*/ 333224 h 1017790"/>
              <a:gd name="connsiteX19" fmla="*/ 2400795 w 7679838"/>
              <a:gd name="connsiteY19" fmla="*/ 387054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50529 w 7679838"/>
              <a:gd name="connsiteY18" fmla="*/ 333224 h 1017790"/>
              <a:gd name="connsiteX19" fmla="*/ 2400795 w 7679838"/>
              <a:gd name="connsiteY19" fmla="*/ 387054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50529 w 7679838"/>
              <a:gd name="connsiteY18" fmla="*/ 333224 h 1017790"/>
              <a:gd name="connsiteX19" fmla="*/ 2400795 w 7679838"/>
              <a:gd name="connsiteY19" fmla="*/ 387054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54628 w 7679838"/>
              <a:gd name="connsiteY23" fmla="*/ 332557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50529 w 7679838"/>
              <a:gd name="connsiteY18" fmla="*/ 333224 h 1017790"/>
              <a:gd name="connsiteX19" fmla="*/ 2400795 w 7679838"/>
              <a:gd name="connsiteY19" fmla="*/ 387054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54628 w 7679838"/>
              <a:gd name="connsiteY23" fmla="*/ 332557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50529 w 7679838"/>
              <a:gd name="connsiteY18" fmla="*/ 333224 h 1017790"/>
              <a:gd name="connsiteX19" fmla="*/ 2400795 w 7679838"/>
              <a:gd name="connsiteY19" fmla="*/ 387054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54628 w 7679838"/>
              <a:gd name="connsiteY23" fmla="*/ 332557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50529 w 7679838"/>
              <a:gd name="connsiteY18" fmla="*/ 333224 h 1017790"/>
              <a:gd name="connsiteX19" fmla="*/ 2400795 w 7679838"/>
              <a:gd name="connsiteY19" fmla="*/ 387054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54628 w 7679838"/>
              <a:gd name="connsiteY23" fmla="*/ 332557 h 1017790"/>
              <a:gd name="connsiteX24" fmla="*/ 4977125 w 7679838"/>
              <a:gd name="connsiteY24" fmla="*/ 371109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50529 w 7679838"/>
              <a:gd name="connsiteY18" fmla="*/ 333224 h 1017790"/>
              <a:gd name="connsiteX19" fmla="*/ 2400795 w 7679838"/>
              <a:gd name="connsiteY19" fmla="*/ 387054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54628 w 7679838"/>
              <a:gd name="connsiteY23" fmla="*/ 332557 h 1017790"/>
              <a:gd name="connsiteX24" fmla="*/ 4977125 w 7679838"/>
              <a:gd name="connsiteY24" fmla="*/ 371109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50529 w 7679838"/>
              <a:gd name="connsiteY18" fmla="*/ 333224 h 1017790"/>
              <a:gd name="connsiteX19" fmla="*/ 2400795 w 7679838"/>
              <a:gd name="connsiteY19" fmla="*/ 387054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54628 w 7679838"/>
              <a:gd name="connsiteY23" fmla="*/ 332557 h 1017790"/>
              <a:gd name="connsiteX24" fmla="*/ 4977125 w 7679838"/>
              <a:gd name="connsiteY24" fmla="*/ 371109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50529 w 7679838"/>
              <a:gd name="connsiteY18" fmla="*/ 333224 h 1017790"/>
              <a:gd name="connsiteX19" fmla="*/ 2400795 w 7679838"/>
              <a:gd name="connsiteY19" fmla="*/ 387054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54628 w 7679838"/>
              <a:gd name="connsiteY23" fmla="*/ 332557 h 1017790"/>
              <a:gd name="connsiteX24" fmla="*/ 4977125 w 7679838"/>
              <a:gd name="connsiteY24" fmla="*/ 371109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50529 w 7679838"/>
              <a:gd name="connsiteY18" fmla="*/ 333224 h 1017790"/>
              <a:gd name="connsiteX19" fmla="*/ 2400795 w 7679838"/>
              <a:gd name="connsiteY19" fmla="*/ 387054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54628 w 7679838"/>
              <a:gd name="connsiteY23" fmla="*/ 332557 h 1017790"/>
              <a:gd name="connsiteX24" fmla="*/ 4977125 w 7679838"/>
              <a:gd name="connsiteY24" fmla="*/ 371109 h 1017790"/>
              <a:gd name="connsiteX25" fmla="*/ 5733232 w 7679838"/>
              <a:gd name="connsiteY25" fmla="*/ 260465 h 1017790"/>
              <a:gd name="connsiteX26" fmla="*/ 6796376 w 7679838"/>
              <a:gd name="connsiteY26" fmla="*/ 43658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50529 w 7679838"/>
              <a:gd name="connsiteY18" fmla="*/ 333224 h 1017790"/>
              <a:gd name="connsiteX19" fmla="*/ 2400795 w 7679838"/>
              <a:gd name="connsiteY19" fmla="*/ 387054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54628 w 7679838"/>
              <a:gd name="connsiteY23" fmla="*/ 332557 h 1017790"/>
              <a:gd name="connsiteX24" fmla="*/ 4977125 w 7679838"/>
              <a:gd name="connsiteY24" fmla="*/ 371109 h 1017790"/>
              <a:gd name="connsiteX25" fmla="*/ 5733232 w 7679838"/>
              <a:gd name="connsiteY25" fmla="*/ 260465 h 1017790"/>
              <a:gd name="connsiteX26" fmla="*/ 6796376 w 7679838"/>
              <a:gd name="connsiteY26" fmla="*/ 43658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50529 w 7679838"/>
              <a:gd name="connsiteY18" fmla="*/ 333224 h 1017790"/>
              <a:gd name="connsiteX19" fmla="*/ 2400795 w 7679838"/>
              <a:gd name="connsiteY19" fmla="*/ 387054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54628 w 7679838"/>
              <a:gd name="connsiteY23" fmla="*/ 332557 h 1017790"/>
              <a:gd name="connsiteX24" fmla="*/ 4977125 w 7679838"/>
              <a:gd name="connsiteY24" fmla="*/ 371109 h 1017790"/>
              <a:gd name="connsiteX25" fmla="*/ 5733232 w 7679838"/>
              <a:gd name="connsiteY25" fmla="*/ 260465 h 1017790"/>
              <a:gd name="connsiteX26" fmla="*/ 6796376 w 7679838"/>
              <a:gd name="connsiteY26" fmla="*/ 436589 h 1017790"/>
              <a:gd name="connsiteX27" fmla="*/ 7059369 w 7679838"/>
              <a:gd name="connsiteY27" fmla="*/ 471250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50529 w 7679838"/>
              <a:gd name="connsiteY18" fmla="*/ 333224 h 1017790"/>
              <a:gd name="connsiteX19" fmla="*/ 2400795 w 7679838"/>
              <a:gd name="connsiteY19" fmla="*/ 387054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54628 w 7679838"/>
              <a:gd name="connsiteY23" fmla="*/ 332557 h 1017790"/>
              <a:gd name="connsiteX24" fmla="*/ 4977125 w 7679838"/>
              <a:gd name="connsiteY24" fmla="*/ 371109 h 1017790"/>
              <a:gd name="connsiteX25" fmla="*/ 5733232 w 7679838"/>
              <a:gd name="connsiteY25" fmla="*/ 260465 h 1017790"/>
              <a:gd name="connsiteX26" fmla="*/ 6796376 w 7679838"/>
              <a:gd name="connsiteY26" fmla="*/ 436589 h 1017790"/>
              <a:gd name="connsiteX27" fmla="*/ 7059369 w 7679838"/>
              <a:gd name="connsiteY27" fmla="*/ 471250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50529 w 7679838"/>
              <a:gd name="connsiteY18" fmla="*/ 333224 h 1017790"/>
              <a:gd name="connsiteX19" fmla="*/ 2400795 w 7679838"/>
              <a:gd name="connsiteY19" fmla="*/ 387054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54628 w 7679838"/>
              <a:gd name="connsiteY23" fmla="*/ 332557 h 1017790"/>
              <a:gd name="connsiteX24" fmla="*/ 4977125 w 7679838"/>
              <a:gd name="connsiteY24" fmla="*/ 371109 h 1017790"/>
              <a:gd name="connsiteX25" fmla="*/ 5733232 w 7679838"/>
              <a:gd name="connsiteY25" fmla="*/ 260465 h 1017790"/>
              <a:gd name="connsiteX26" fmla="*/ 6796376 w 7679838"/>
              <a:gd name="connsiteY26" fmla="*/ 436589 h 1017790"/>
              <a:gd name="connsiteX27" fmla="*/ 7059369 w 7679838"/>
              <a:gd name="connsiteY27" fmla="*/ 471250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28831"/>
              <a:gd name="connsiteY0" fmla="*/ 1017790 h 1017790"/>
              <a:gd name="connsiteX1" fmla="*/ 259271 w 7628831"/>
              <a:gd name="connsiteY1" fmla="*/ 681698 h 1017790"/>
              <a:gd name="connsiteX2" fmla="*/ 487503 w 7628831"/>
              <a:gd name="connsiteY2" fmla="*/ 656539 h 1017790"/>
              <a:gd name="connsiteX3" fmla="*/ 669121 w 7628831"/>
              <a:gd name="connsiteY3" fmla="*/ 685805 h 1017790"/>
              <a:gd name="connsiteX4" fmla="*/ 833041 w 7628831"/>
              <a:gd name="connsiteY4" fmla="*/ 786068 h 1017790"/>
              <a:gd name="connsiteX5" fmla="*/ 1115137 w 7628831"/>
              <a:gd name="connsiteY5" fmla="*/ 778121 h 1017790"/>
              <a:gd name="connsiteX6" fmla="*/ 1363185 w 7628831"/>
              <a:gd name="connsiteY6" fmla="*/ 209976 h 1017790"/>
              <a:gd name="connsiteX7" fmla="*/ 2880059 w 7628831"/>
              <a:gd name="connsiteY7" fmla="*/ 2748 h 1017790"/>
              <a:gd name="connsiteX8" fmla="*/ 3769678 w 7628831"/>
              <a:gd name="connsiteY8" fmla="*/ 27825 h 1017790"/>
              <a:gd name="connsiteX9" fmla="*/ 4272462 w 7628831"/>
              <a:gd name="connsiteY9" fmla="*/ 4801 h 1017790"/>
              <a:gd name="connsiteX10" fmla="*/ 4530511 w 7628831"/>
              <a:gd name="connsiteY10" fmla="*/ 278296 h 1017790"/>
              <a:gd name="connsiteX11" fmla="*/ 4366824 w 7628831"/>
              <a:gd name="connsiteY11" fmla="*/ 238859 h 1017790"/>
              <a:gd name="connsiteX12" fmla="*/ 4235077 w 7628831"/>
              <a:gd name="connsiteY12" fmla="*/ 141657 h 1017790"/>
              <a:gd name="connsiteX13" fmla="*/ 4138492 w 7628831"/>
              <a:gd name="connsiteY13" fmla="*/ 198590 h 1017790"/>
              <a:gd name="connsiteX14" fmla="*/ 4252575 w 7628831"/>
              <a:gd name="connsiteY14" fmla="*/ 279516 h 1017790"/>
              <a:gd name="connsiteX15" fmla="*/ 4009683 w 7628831"/>
              <a:gd name="connsiteY15" fmla="*/ 293622 h 1017790"/>
              <a:gd name="connsiteX16" fmla="*/ 3842557 w 7628831"/>
              <a:gd name="connsiteY16" fmla="*/ 217807 h 1017790"/>
              <a:gd name="connsiteX17" fmla="*/ 3228366 w 7628831"/>
              <a:gd name="connsiteY17" fmla="*/ 323008 h 1017790"/>
              <a:gd name="connsiteX18" fmla="*/ 2750529 w 7628831"/>
              <a:gd name="connsiteY18" fmla="*/ 333224 h 1017790"/>
              <a:gd name="connsiteX19" fmla="*/ 2400795 w 7628831"/>
              <a:gd name="connsiteY19" fmla="*/ 387054 h 1017790"/>
              <a:gd name="connsiteX20" fmla="*/ 2070022 w 7628831"/>
              <a:gd name="connsiteY20" fmla="*/ 473638 h 1017790"/>
              <a:gd name="connsiteX21" fmla="*/ 2666215 w 7628831"/>
              <a:gd name="connsiteY21" fmla="*/ 532624 h 1017790"/>
              <a:gd name="connsiteX22" fmla="*/ 3203205 w 7628831"/>
              <a:gd name="connsiteY22" fmla="*/ 462418 h 1017790"/>
              <a:gd name="connsiteX23" fmla="*/ 4254628 w 7628831"/>
              <a:gd name="connsiteY23" fmla="*/ 332557 h 1017790"/>
              <a:gd name="connsiteX24" fmla="*/ 4977125 w 7628831"/>
              <a:gd name="connsiteY24" fmla="*/ 371109 h 1017790"/>
              <a:gd name="connsiteX25" fmla="*/ 5733232 w 7628831"/>
              <a:gd name="connsiteY25" fmla="*/ 260465 h 1017790"/>
              <a:gd name="connsiteX26" fmla="*/ 6796376 w 7628831"/>
              <a:gd name="connsiteY26" fmla="*/ 436589 h 1017790"/>
              <a:gd name="connsiteX27" fmla="*/ 7059369 w 7628831"/>
              <a:gd name="connsiteY27" fmla="*/ 471250 h 1017790"/>
              <a:gd name="connsiteX28" fmla="*/ 7595691 w 7628831"/>
              <a:gd name="connsiteY28" fmla="*/ 310953 h 1017790"/>
              <a:gd name="connsiteX29" fmla="*/ 7628131 w 7628831"/>
              <a:gd name="connsiteY29" fmla="*/ 723357 h 1017790"/>
              <a:gd name="connsiteX30" fmla="*/ 7146905 w 7628831"/>
              <a:gd name="connsiteY30" fmla="*/ 737299 h 1017790"/>
              <a:gd name="connsiteX31" fmla="*/ 7023490 w 7628831"/>
              <a:gd name="connsiteY31" fmla="*/ 754128 h 1017790"/>
              <a:gd name="connsiteX32" fmla="*/ 6546655 w 7628831"/>
              <a:gd name="connsiteY32" fmla="*/ 703640 h 1017790"/>
              <a:gd name="connsiteX33" fmla="*/ 5895917 w 7628831"/>
              <a:gd name="connsiteY33" fmla="*/ 782177 h 1017790"/>
              <a:gd name="connsiteX34" fmla="*/ 5424692 w 7628831"/>
              <a:gd name="connsiteY34" fmla="*/ 731689 h 1017790"/>
              <a:gd name="connsiteX35" fmla="*/ 4981517 w 7628831"/>
              <a:gd name="connsiteY35" fmla="*/ 905593 h 1017790"/>
              <a:gd name="connsiteX36" fmla="*/ 4431755 w 7628831"/>
              <a:gd name="connsiteY36" fmla="*/ 922423 h 1017790"/>
              <a:gd name="connsiteX37" fmla="*/ 3938091 w 7628831"/>
              <a:gd name="connsiteY37" fmla="*/ 1017790 h 1017790"/>
              <a:gd name="connsiteX38" fmla="*/ 0 w 7628831"/>
              <a:gd name="connsiteY38" fmla="*/ 1017790 h 1017790"/>
              <a:gd name="connsiteX0" fmla="*/ 0 w 7664420"/>
              <a:gd name="connsiteY0" fmla="*/ 1017790 h 1017790"/>
              <a:gd name="connsiteX1" fmla="*/ 259271 w 7664420"/>
              <a:gd name="connsiteY1" fmla="*/ 681698 h 1017790"/>
              <a:gd name="connsiteX2" fmla="*/ 487503 w 7664420"/>
              <a:gd name="connsiteY2" fmla="*/ 656539 h 1017790"/>
              <a:gd name="connsiteX3" fmla="*/ 669121 w 7664420"/>
              <a:gd name="connsiteY3" fmla="*/ 685805 h 1017790"/>
              <a:gd name="connsiteX4" fmla="*/ 833041 w 7664420"/>
              <a:gd name="connsiteY4" fmla="*/ 786068 h 1017790"/>
              <a:gd name="connsiteX5" fmla="*/ 1115137 w 7664420"/>
              <a:gd name="connsiteY5" fmla="*/ 778121 h 1017790"/>
              <a:gd name="connsiteX6" fmla="*/ 1363185 w 7664420"/>
              <a:gd name="connsiteY6" fmla="*/ 209976 h 1017790"/>
              <a:gd name="connsiteX7" fmla="*/ 2880059 w 7664420"/>
              <a:gd name="connsiteY7" fmla="*/ 2748 h 1017790"/>
              <a:gd name="connsiteX8" fmla="*/ 3769678 w 7664420"/>
              <a:gd name="connsiteY8" fmla="*/ 27825 h 1017790"/>
              <a:gd name="connsiteX9" fmla="*/ 4272462 w 7664420"/>
              <a:gd name="connsiteY9" fmla="*/ 4801 h 1017790"/>
              <a:gd name="connsiteX10" fmla="*/ 4530511 w 7664420"/>
              <a:gd name="connsiteY10" fmla="*/ 278296 h 1017790"/>
              <a:gd name="connsiteX11" fmla="*/ 4366824 w 7664420"/>
              <a:gd name="connsiteY11" fmla="*/ 238859 h 1017790"/>
              <a:gd name="connsiteX12" fmla="*/ 4235077 w 7664420"/>
              <a:gd name="connsiteY12" fmla="*/ 141657 h 1017790"/>
              <a:gd name="connsiteX13" fmla="*/ 4138492 w 7664420"/>
              <a:gd name="connsiteY13" fmla="*/ 198590 h 1017790"/>
              <a:gd name="connsiteX14" fmla="*/ 4252575 w 7664420"/>
              <a:gd name="connsiteY14" fmla="*/ 279516 h 1017790"/>
              <a:gd name="connsiteX15" fmla="*/ 4009683 w 7664420"/>
              <a:gd name="connsiteY15" fmla="*/ 293622 h 1017790"/>
              <a:gd name="connsiteX16" fmla="*/ 3842557 w 7664420"/>
              <a:gd name="connsiteY16" fmla="*/ 217807 h 1017790"/>
              <a:gd name="connsiteX17" fmla="*/ 3228366 w 7664420"/>
              <a:gd name="connsiteY17" fmla="*/ 323008 h 1017790"/>
              <a:gd name="connsiteX18" fmla="*/ 2750529 w 7664420"/>
              <a:gd name="connsiteY18" fmla="*/ 333224 h 1017790"/>
              <a:gd name="connsiteX19" fmla="*/ 2400795 w 7664420"/>
              <a:gd name="connsiteY19" fmla="*/ 387054 h 1017790"/>
              <a:gd name="connsiteX20" fmla="*/ 2070022 w 7664420"/>
              <a:gd name="connsiteY20" fmla="*/ 473638 h 1017790"/>
              <a:gd name="connsiteX21" fmla="*/ 2666215 w 7664420"/>
              <a:gd name="connsiteY21" fmla="*/ 532624 h 1017790"/>
              <a:gd name="connsiteX22" fmla="*/ 3203205 w 7664420"/>
              <a:gd name="connsiteY22" fmla="*/ 462418 h 1017790"/>
              <a:gd name="connsiteX23" fmla="*/ 4254628 w 7664420"/>
              <a:gd name="connsiteY23" fmla="*/ 332557 h 1017790"/>
              <a:gd name="connsiteX24" fmla="*/ 4977125 w 7664420"/>
              <a:gd name="connsiteY24" fmla="*/ 371109 h 1017790"/>
              <a:gd name="connsiteX25" fmla="*/ 5733232 w 7664420"/>
              <a:gd name="connsiteY25" fmla="*/ 260465 h 1017790"/>
              <a:gd name="connsiteX26" fmla="*/ 6796376 w 7664420"/>
              <a:gd name="connsiteY26" fmla="*/ 436589 h 1017790"/>
              <a:gd name="connsiteX27" fmla="*/ 7059369 w 7664420"/>
              <a:gd name="connsiteY27" fmla="*/ 471250 h 1017790"/>
              <a:gd name="connsiteX28" fmla="*/ 7595691 w 7664420"/>
              <a:gd name="connsiteY28" fmla="*/ 310953 h 1017790"/>
              <a:gd name="connsiteX29" fmla="*/ 7628131 w 7664420"/>
              <a:gd name="connsiteY29" fmla="*/ 723357 h 1017790"/>
              <a:gd name="connsiteX30" fmla="*/ 7146905 w 7664420"/>
              <a:gd name="connsiteY30" fmla="*/ 737299 h 1017790"/>
              <a:gd name="connsiteX31" fmla="*/ 7023490 w 7664420"/>
              <a:gd name="connsiteY31" fmla="*/ 754128 h 1017790"/>
              <a:gd name="connsiteX32" fmla="*/ 6546655 w 7664420"/>
              <a:gd name="connsiteY32" fmla="*/ 703640 h 1017790"/>
              <a:gd name="connsiteX33" fmla="*/ 5895917 w 7664420"/>
              <a:gd name="connsiteY33" fmla="*/ 782177 h 1017790"/>
              <a:gd name="connsiteX34" fmla="*/ 5424692 w 7664420"/>
              <a:gd name="connsiteY34" fmla="*/ 731689 h 1017790"/>
              <a:gd name="connsiteX35" fmla="*/ 4981517 w 7664420"/>
              <a:gd name="connsiteY35" fmla="*/ 905593 h 1017790"/>
              <a:gd name="connsiteX36" fmla="*/ 4431755 w 7664420"/>
              <a:gd name="connsiteY36" fmla="*/ 922423 h 1017790"/>
              <a:gd name="connsiteX37" fmla="*/ 3938091 w 7664420"/>
              <a:gd name="connsiteY37" fmla="*/ 1017790 h 1017790"/>
              <a:gd name="connsiteX38" fmla="*/ 0 w 7664420"/>
              <a:gd name="connsiteY38" fmla="*/ 1017790 h 1017790"/>
              <a:gd name="connsiteX0" fmla="*/ 0 w 7664420"/>
              <a:gd name="connsiteY0" fmla="*/ 1017790 h 1017790"/>
              <a:gd name="connsiteX1" fmla="*/ 259271 w 7664420"/>
              <a:gd name="connsiteY1" fmla="*/ 681698 h 1017790"/>
              <a:gd name="connsiteX2" fmla="*/ 487503 w 7664420"/>
              <a:gd name="connsiteY2" fmla="*/ 656539 h 1017790"/>
              <a:gd name="connsiteX3" fmla="*/ 669121 w 7664420"/>
              <a:gd name="connsiteY3" fmla="*/ 685805 h 1017790"/>
              <a:gd name="connsiteX4" fmla="*/ 833041 w 7664420"/>
              <a:gd name="connsiteY4" fmla="*/ 786068 h 1017790"/>
              <a:gd name="connsiteX5" fmla="*/ 1115137 w 7664420"/>
              <a:gd name="connsiteY5" fmla="*/ 778121 h 1017790"/>
              <a:gd name="connsiteX6" fmla="*/ 1363185 w 7664420"/>
              <a:gd name="connsiteY6" fmla="*/ 209976 h 1017790"/>
              <a:gd name="connsiteX7" fmla="*/ 2880059 w 7664420"/>
              <a:gd name="connsiteY7" fmla="*/ 2748 h 1017790"/>
              <a:gd name="connsiteX8" fmla="*/ 3769678 w 7664420"/>
              <a:gd name="connsiteY8" fmla="*/ 27825 h 1017790"/>
              <a:gd name="connsiteX9" fmla="*/ 4272462 w 7664420"/>
              <a:gd name="connsiteY9" fmla="*/ 4801 h 1017790"/>
              <a:gd name="connsiteX10" fmla="*/ 4530511 w 7664420"/>
              <a:gd name="connsiteY10" fmla="*/ 278296 h 1017790"/>
              <a:gd name="connsiteX11" fmla="*/ 4366824 w 7664420"/>
              <a:gd name="connsiteY11" fmla="*/ 238859 h 1017790"/>
              <a:gd name="connsiteX12" fmla="*/ 4235077 w 7664420"/>
              <a:gd name="connsiteY12" fmla="*/ 141657 h 1017790"/>
              <a:gd name="connsiteX13" fmla="*/ 4138492 w 7664420"/>
              <a:gd name="connsiteY13" fmla="*/ 198590 h 1017790"/>
              <a:gd name="connsiteX14" fmla="*/ 4252575 w 7664420"/>
              <a:gd name="connsiteY14" fmla="*/ 279516 h 1017790"/>
              <a:gd name="connsiteX15" fmla="*/ 4009683 w 7664420"/>
              <a:gd name="connsiteY15" fmla="*/ 293622 h 1017790"/>
              <a:gd name="connsiteX16" fmla="*/ 3842557 w 7664420"/>
              <a:gd name="connsiteY16" fmla="*/ 217807 h 1017790"/>
              <a:gd name="connsiteX17" fmla="*/ 3228366 w 7664420"/>
              <a:gd name="connsiteY17" fmla="*/ 323008 h 1017790"/>
              <a:gd name="connsiteX18" fmla="*/ 2750529 w 7664420"/>
              <a:gd name="connsiteY18" fmla="*/ 333224 h 1017790"/>
              <a:gd name="connsiteX19" fmla="*/ 2400795 w 7664420"/>
              <a:gd name="connsiteY19" fmla="*/ 387054 h 1017790"/>
              <a:gd name="connsiteX20" fmla="*/ 2070022 w 7664420"/>
              <a:gd name="connsiteY20" fmla="*/ 473638 h 1017790"/>
              <a:gd name="connsiteX21" fmla="*/ 2666215 w 7664420"/>
              <a:gd name="connsiteY21" fmla="*/ 532624 h 1017790"/>
              <a:gd name="connsiteX22" fmla="*/ 3203205 w 7664420"/>
              <a:gd name="connsiteY22" fmla="*/ 462418 h 1017790"/>
              <a:gd name="connsiteX23" fmla="*/ 4254628 w 7664420"/>
              <a:gd name="connsiteY23" fmla="*/ 332557 h 1017790"/>
              <a:gd name="connsiteX24" fmla="*/ 4977125 w 7664420"/>
              <a:gd name="connsiteY24" fmla="*/ 371109 h 1017790"/>
              <a:gd name="connsiteX25" fmla="*/ 5733232 w 7664420"/>
              <a:gd name="connsiteY25" fmla="*/ 260465 h 1017790"/>
              <a:gd name="connsiteX26" fmla="*/ 6796376 w 7664420"/>
              <a:gd name="connsiteY26" fmla="*/ 436589 h 1017790"/>
              <a:gd name="connsiteX27" fmla="*/ 7059369 w 7664420"/>
              <a:gd name="connsiteY27" fmla="*/ 471250 h 1017790"/>
              <a:gd name="connsiteX28" fmla="*/ 7595691 w 7664420"/>
              <a:gd name="connsiteY28" fmla="*/ 310953 h 1017790"/>
              <a:gd name="connsiteX29" fmla="*/ 7628131 w 7664420"/>
              <a:gd name="connsiteY29" fmla="*/ 723357 h 1017790"/>
              <a:gd name="connsiteX30" fmla="*/ 7146905 w 7664420"/>
              <a:gd name="connsiteY30" fmla="*/ 737299 h 1017790"/>
              <a:gd name="connsiteX31" fmla="*/ 7023490 w 7664420"/>
              <a:gd name="connsiteY31" fmla="*/ 754128 h 1017790"/>
              <a:gd name="connsiteX32" fmla="*/ 6546655 w 7664420"/>
              <a:gd name="connsiteY32" fmla="*/ 703640 h 1017790"/>
              <a:gd name="connsiteX33" fmla="*/ 5895917 w 7664420"/>
              <a:gd name="connsiteY33" fmla="*/ 782177 h 1017790"/>
              <a:gd name="connsiteX34" fmla="*/ 5424692 w 7664420"/>
              <a:gd name="connsiteY34" fmla="*/ 731689 h 1017790"/>
              <a:gd name="connsiteX35" fmla="*/ 4981517 w 7664420"/>
              <a:gd name="connsiteY35" fmla="*/ 905593 h 1017790"/>
              <a:gd name="connsiteX36" fmla="*/ 4431755 w 7664420"/>
              <a:gd name="connsiteY36" fmla="*/ 922423 h 1017790"/>
              <a:gd name="connsiteX37" fmla="*/ 3938091 w 7664420"/>
              <a:gd name="connsiteY37" fmla="*/ 1017790 h 1017790"/>
              <a:gd name="connsiteX38" fmla="*/ 0 w 7664420"/>
              <a:gd name="connsiteY38" fmla="*/ 1017790 h 1017790"/>
              <a:gd name="connsiteX0" fmla="*/ 0 w 7664420"/>
              <a:gd name="connsiteY0" fmla="*/ 1017790 h 1017790"/>
              <a:gd name="connsiteX1" fmla="*/ 259271 w 7664420"/>
              <a:gd name="connsiteY1" fmla="*/ 681698 h 1017790"/>
              <a:gd name="connsiteX2" fmla="*/ 487503 w 7664420"/>
              <a:gd name="connsiteY2" fmla="*/ 656539 h 1017790"/>
              <a:gd name="connsiteX3" fmla="*/ 669121 w 7664420"/>
              <a:gd name="connsiteY3" fmla="*/ 685805 h 1017790"/>
              <a:gd name="connsiteX4" fmla="*/ 833041 w 7664420"/>
              <a:gd name="connsiteY4" fmla="*/ 786068 h 1017790"/>
              <a:gd name="connsiteX5" fmla="*/ 1115137 w 7664420"/>
              <a:gd name="connsiteY5" fmla="*/ 778121 h 1017790"/>
              <a:gd name="connsiteX6" fmla="*/ 1363185 w 7664420"/>
              <a:gd name="connsiteY6" fmla="*/ 209976 h 1017790"/>
              <a:gd name="connsiteX7" fmla="*/ 2880059 w 7664420"/>
              <a:gd name="connsiteY7" fmla="*/ 2748 h 1017790"/>
              <a:gd name="connsiteX8" fmla="*/ 3769678 w 7664420"/>
              <a:gd name="connsiteY8" fmla="*/ 27825 h 1017790"/>
              <a:gd name="connsiteX9" fmla="*/ 4272462 w 7664420"/>
              <a:gd name="connsiteY9" fmla="*/ 4801 h 1017790"/>
              <a:gd name="connsiteX10" fmla="*/ 4530511 w 7664420"/>
              <a:gd name="connsiteY10" fmla="*/ 278296 h 1017790"/>
              <a:gd name="connsiteX11" fmla="*/ 4366824 w 7664420"/>
              <a:gd name="connsiteY11" fmla="*/ 238859 h 1017790"/>
              <a:gd name="connsiteX12" fmla="*/ 4235077 w 7664420"/>
              <a:gd name="connsiteY12" fmla="*/ 141657 h 1017790"/>
              <a:gd name="connsiteX13" fmla="*/ 4138492 w 7664420"/>
              <a:gd name="connsiteY13" fmla="*/ 198590 h 1017790"/>
              <a:gd name="connsiteX14" fmla="*/ 4252575 w 7664420"/>
              <a:gd name="connsiteY14" fmla="*/ 279516 h 1017790"/>
              <a:gd name="connsiteX15" fmla="*/ 4009683 w 7664420"/>
              <a:gd name="connsiteY15" fmla="*/ 293622 h 1017790"/>
              <a:gd name="connsiteX16" fmla="*/ 3842557 w 7664420"/>
              <a:gd name="connsiteY16" fmla="*/ 217807 h 1017790"/>
              <a:gd name="connsiteX17" fmla="*/ 3228366 w 7664420"/>
              <a:gd name="connsiteY17" fmla="*/ 323008 h 1017790"/>
              <a:gd name="connsiteX18" fmla="*/ 2750529 w 7664420"/>
              <a:gd name="connsiteY18" fmla="*/ 333224 h 1017790"/>
              <a:gd name="connsiteX19" fmla="*/ 2400795 w 7664420"/>
              <a:gd name="connsiteY19" fmla="*/ 387054 h 1017790"/>
              <a:gd name="connsiteX20" fmla="*/ 2070022 w 7664420"/>
              <a:gd name="connsiteY20" fmla="*/ 473638 h 1017790"/>
              <a:gd name="connsiteX21" fmla="*/ 2666215 w 7664420"/>
              <a:gd name="connsiteY21" fmla="*/ 532624 h 1017790"/>
              <a:gd name="connsiteX22" fmla="*/ 3203205 w 7664420"/>
              <a:gd name="connsiteY22" fmla="*/ 462418 h 1017790"/>
              <a:gd name="connsiteX23" fmla="*/ 4254628 w 7664420"/>
              <a:gd name="connsiteY23" fmla="*/ 332557 h 1017790"/>
              <a:gd name="connsiteX24" fmla="*/ 4977125 w 7664420"/>
              <a:gd name="connsiteY24" fmla="*/ 371109 h 1017790"/>
              <a:gd name="connsiteX25" fmla="*/ 5733232 w 7664420"/>
              <a:gd name="connsiteY25" fmla="*/ 260465 h 1017790"/>
              <a:gd name="connsiteX26" fmla="*/ 6796376 w 7664420"/>
              <a:gd name="connsiteY26" fmla="*/ 436589 h 1017790"/>
              <a:gd name="connsiteX27" fmla="*/ 7059369 w 7664420"/>
              <a:gd name="connsiteY27" fmla="*/ 471250 h 1017790"/>
              <a:gd name="connsiteX28" fmla="*/ 7595691 w 7664420"/>
              <a:gd name="connsiteY28" fmla="*/ 310953 h 1017790"/>
              <a:gd name="connsiteX29" fmla="*/ 7628131 w 7664420"/>
              <a:gd name="connsiteY29" fmla="*/ 723357 h 1017790"/>
              <a:gd name="connsiteX30" fmla="*/ 7146905 w 7664420"/>
              <a:gd name="connsiteY30" fmla="*/ 737299 h 1017790"/>
              <a:gd name="connsiteX31" fmla="*/ 7023490 w 7664420"/>
              <a:gd name="connsiteY31" fmla="*/ 778621 h 1017790"/>
              <a:gd name="connsiteX32" fmla="*/ 6546655 w 7664420"/>
              <a:gd name="connsiteY32" fmla="*/ 703640 h 1017790"/>
              <a:gd name="connsiteX33" fmla="*/ 5895917 w 7664420"/>
              <a:gd name="connsiteY33" fmla="*/ 782177 h 1017790"/>
              <a:gd name="connsiteX34" fmla="*/ 5424692 w 7664420"/>
              <a:gd name="connsiteY34" fmla="*/ 731689 h 1017790"/>
              <a:gd name="connsiteX35" fmla="*/ 4981517 w 7664420"/>
              <a:gd name="connsiteY35" fmla="*/ 905593 h 1017790"/>
              <a:gd name="connsiteX36" fmla="*/ 4431755 w 7664420"/>
              <a:gd name="connsiteY36" fmla="*/ 922423 h 1017790"/>
              <a:gd name="connsiteX37" fmla="*/ 3938091 w 7664420"/>
              <a:gd name="connsiteY37" fmla="*/ 1017790 h 1017790"/>
              <a:gd name="connsiteX38" fmla="*/ 0 w 7664420"/>
              <a:gd name="connsiteY38" fmla="*/ 1017790 h 1017790"/>
              <a:gd name="connsiteX0" fmla="*/ 0 w 7664420"/>
              <a:gd name="connsiteY0" fmla="*/ 1017790 h 1017790"/>
              <a:gd name="connsiteX1" fmla="*/ 259271 w 7664420"/>
              <a:gd name="connsiteY1" fmla="*/ 681698 h 1017790"/>
              <a:gd name="connsiteX2" fmla="*/ 487503 w 7664420"/>
              <a:gd name="connsiteY2" fmla="*/ 656539 h 1017790"/>
              <a:gd name="connsiteX3" fmla="*/ 669121 w 7664420"/>
              <a:gd name="connsiteY3" fmla="*/ 685805 h 1017790"/>
              <a:gd name="connsiteX4" fmla="*/ 833041 w 7664420"/>
              <a:gd name="connsiteY4" fmla="*/ 786068 h 1017790"/>
              <a:gd name="connsiteX5" fmla="*/ 1115137 w 7664420"/>
              <a:gd name="connsiteY5" fmla="*/ 778121 h 1017790"/>
              <a:gd name="connsiteX6" fmla="*/ 1363185 w 7664420"/>
              <a:gd name="connsiteY6" fmla="*/ 209976 h 1017790"/>
              <a:gd name="connsiteX7" fmla="*/ 2880059 w 7664420"/>
              <a:gd name="connsiteY7" fmla="*/ 2748 h 1017790"/>
              <a:gd name="connsiteX8" fmla="*/ 3769678 w 7664420"/>
              <a:gd name="connsiteY8" fmla="*/ 27825 h 1017790"/>
              <a:gd name="connsiteX9" fmla="*/ 4272462 w 7664420"/>
              <a:gd name="connsiteY9" fmla="*/ 4801 h 1017790"/>
              <a:gd name="connsiteX10" fmla="*/ 4530511 w 7664420"/>
              <a:gd name="connsiteY10" fmla="*/ 278296 h 1017790"/>
              <a:gd name="connsiteX11" fmla="*/ 4366824 w 7664420"/>
              <a:gd name="connsiteY11" fmla="*/ 238859 h 1017790"/>
              <a:gd name="connsiteX12" fmla="*/ 4235077 w 7664420"/>
              <a:gd name="connsiteY12" fmla="*/ 141657 h 1017790"/>
              <a:gd name="connsiteX13" fmla="*/ 4138492 w 7664420"/>
              <a:gd name="connsiteY13" fmla="*/ 198590 h 1017790"/>
              <a:gd name="connsiteX14" fmla="*/ 4252575 w 7664420"/>
              <a:gd name="connsiteY14" fmla="*/ 279516 h 1017790"/>
              <a:gd name="connsiteX15" fmla="*/ 4009683 w 7664420"/>
              <a:gd name="connsiteY15" fmla="*/ 293622 h 1017790"/>
              <a:gd name="connsiteX16" fmla="*/ 3842557 w 7664420"/>
              <a:gd name="connsiteY16" fmla="*/ 217807 h 1017790"/>
              <a:gd name="connsiteX17" fmla="*/ 3228366 w 7664420"/>
              <a:gd name="connsiteY17" fmla="*/ 323008 h 1017790"/>
              <a:gd name="connsiteX18" fmla="*/ 2750529 w 7664420"/>
              <a:gd name="connsiteY18" fmla="*/ 333224 h 1017790"/>
              <a:gd name="connsiteX19" fmla="*/ 2400795 w 7664420"/>
              <a:gd name="connsiteY19" fmla="*/ 387054 h 1017790"/>
              <a:gd name="connsiteX20" fmla="*/ 2070022 w 7664420"/>
              <a:gd name="connsiteY20" fmla="*/ 473638 h 1017790"/>
              <a:gd name="connsiteX21" fmla="*/ 2666215 w 7664420"/>
              <a:gd name="connsiteY21" fmla="*/ 532624 h 1017790"/>
              <a:gd name="connsiteX22" fmla="*/ 3203205 w 7664420"/>
              <a:gd name="connsiteY22" fmla="*/ 462418 h 1017790"/>
              <a:gd name="connsiteX23" fmla="*/ 4254628 w 7664420"/>
              <a:gd name="connsiteY23" fmla="*/ 332557 h 1017790"/>
              <a:gd name="connsiteX24" fmla="*/ 4977125 w 7664420"/>
              <a:gd name="connsiteY24" fmla="*/ 371109 h 1017790"/>
              <a:gd name="connsiteX25" fmla="*/ 5733232 w 7664420"/>
              <a:gd name="connsiteY25" fmla="*/ 260465 h 1017790"/>
              <a:gd name="connsiteX26" fmla="*/ 6796376 w 7664420"/>
              <a:gd name="connsiteY26" fmla="*/ 436589 h 1017790"/>
              <a:gd name="connsiteX27" fmla="*/ 7059369 w 7664420"/>
              <a:gd name="connsiteY27" fmla="*/ 471250 h 1017790"/>
              <a:gd name="connsiteX28" fmla="*/ 7595691 w 7664420"/>
              <a:gd name="connsiteY28" fmla="*/ 310953 h 1017790"/>
              <a:gd name="connsiteX29" fmla="*/ 7628131 w 7664420"/>
              <a:gd name="connsiteY29" fmla="*/ 723357 h 1017790"/>
              <a:gd name="connsiteX30" fmla="*/ 7146905 w 7664420"/>
              <a:gd name="connsiteY30" fmla="*/ 737299 h 1017790"/>
              <a:gd name="connsiteX31" fmla="*/ 7023490 w 7664420"/>
              <a:gd name="connsiteY31" fmla="*/ 778621 h 1017790"/>
              <a:gd name="connsiteX32" fmla="*/ 6546655 w 7664420"/>
              <a:gd name="connsiteY32" fmla="*/ 703640 h 1017790"/>
              <a:gd name="connsiteX33" fmla="*/ 5895917 w 7664420"/>
              <a:gd name="connsiteY33" fmla="*/ 782177 h 1017790"/>
              <a:gd name="connsiteX34" fmla="*/ 5424692 w 7664420"/>
              <a:gd name="connsiteY34" fmla="*/ 731689 h 1017790"/>
              <a:gd name="connsiteX35" fmla="*/ 4981517 w 7664420"/>
              <a:gd name="connsiteY35" fmla="*/ 905593 h 1017790"/>
              <a:gd name="connsiteX36" fmla="*/ 4431755 w 7664420"/>
              <a:gd name="connsiteY36" fmla="*/ 922423 h 1017790"/>
              <a:gd name="connsiteX37" fmla="*/ 3938091 w 7664420"/>
              <a:gd name="connsiteY37" fmla="*/ 1017790 h 1017790"/>
              <a:gd name="connsiteX38" fmla="*/ 0 w 7664420"/>
              <a:gd name="connsiteY38" fmla="*/ 1017790 h 1017790"/>
              <a:gd name="connsiteX0" fmla="*/ 0 w 7664420"/>
              <a:gd name="connsiteY0" fmla="*/ 1017790 h 1017790"/>
              <a:gd name="connsiteX1" fmla="*/ 259271 w 7664420"/>
              <a:gd name="connsiteY1" fmla="*/ 681698 h 1017790"/>
              <a:gd name="connsiteX2" fmla="*/ 487503 w 7664420"/>
              <a:gd name="connsiteY2" fmla="*/ 656539 h 1017790"/>
              <a:gd name="connsiteX3" fmla="*/ 669121 w 7664420"/>
              <a:gd name="connsiteY3" fmla="*/ 685805 h 1017790"/>
              <a:gd name="connsiteX4" fmla="*/ 833041 w 7664420"/>
              <a:gd name="connsiteY4" fmla="*/ 786068 h 1017790"/>
              <a:gd name="connsiteX5" fmla="*/ 1115137 w 7664420"/>
              <a:gd name="connsiteY5" fmla="*/ 778121 h 1017790"/>
              <a:gd name="connsiteX6" fmla="*/ 1363185 w 7664420"/>
              <a:gd name="connsiteY6" fmla="*/ 209976 h 1017790"/>
              <a:gd name="connsiteX7" fmla="*/ 2880059 w 7664420"/>
              <a:gd name="connsiteY7" fmla="*/ 2748 h 1017790"/>
              <a:gd name="connsiteX8" fmla="*/ 3769678 w 7664420"/>
              <a:gd name="connsiteY8" fmla="*/ 27825 h 1017790"/>
              <a:gd name="connsiteX9" fmla="*/ 4272462 w 7664420"/>
              <a:gd name="connsiteY9" fmla="*/ 4801 h 1017790"/>
              <a:gd name="connsiteX10" fmla="*/ 4530511 w 7664420"/>
              <a:gd name="connsiteY10" fmla="*/ 278296 h 1017790"/>
              <a:gd name="connsiteX11" fmla="*/ 4366824 w 7664420"/>
              <a:gd name="connsiteY11" fmla="*/ 238859 h 1017790"/>
              <a:gd name="connsiteX12" fmla="*/ 4235077 w 7664420"/>
              <a:gd name="connsiteY12" fmla="*/ 141657 h 1017790"/>
              <a:gd name="connsiteX13" fmla="*/ 4138492 w 7664420"/>
              <a:gd name="connsiteY13" fmla="*/ 198590 h 1017790"/>
              <a:gd name="connsiteX14" fmla="*/ 4252575 w 7664420"/>
              <a:gd name="connsiteY14" fmla="*/ 279516 h 1017790"/>
              <a:gd name="connsiteX15" fmla="*/ 4009683 w 7664420"/>
              <a:gd name="connsiteY15" fmla="*/ 293622 h 1017790"/>
              <a:gd name="connsiteX16" fmla="*/ 3842557 w 7664420"/>
              <a:gd name="connsiteY16" fmla="*/ 217807 h 1017790"/>
              <a:gd name="connsiteX17" fmla="*/ 3228366 w 7664420"/>
              <a:gd name="connsiteY17" fmla="*/ 323008 h 1017790"/>
              <a:gd name="connsiteX18" fmla="*/ 2750529 w 7664420"/>
              <a:gd name="connsiteY18" fmla="*/ 333224 h 1017790"/>
              <a:gd name="connsiteX19" fmla="*/ 2400795 w 7664420"/>
              <a:gd name="connsiteY19" fmla="*/ 387054 h 1017790"/>
              <a:gd name="connsiteX20" fmla="*/ 2070022 w 7664420"/>
              <a:gd name="connsiteY20" fmla="*/ 473638 h 1017790"/>
              <a:gd name="connsiteX21" fmla="*/ 2666215 w 7664420"/>
              <a:gd name="connsiteY21" fmla="*/ 532624 h 1017790"/>
              <a:gd name="connsiteX22" fmla="*/ 3203205 w 7664420"/>
              <a:gd name="connsiteY22" fmla="*/ 462418 h 1017790"/>
              <a:gd name="connsiteX23" fmla="*/ 4254628 w 7664420"/>
              <a:gd name="connsiteY23" fmla="*/ 332557 h 1017790"/>
              <a:gd name="connsiteX24" fmla="*/ 4977125 w 7664420"/>
              <a:gd name="connsiteY24" fmla="*/ 371109 h 1017790"/>
              <a:gd name="connsiteX25" fmla="*/ 5733232 w 7664420"/>
              <a:gd name="connsiteY25" fmla="*/ 260465 h 1017790"/>
              <a:gd name="connsiteX26" fmla="*/ 6796376 w 7664420"/>
              <a:gd name="connsiteY26" fmla="*/ 436589 h 1017790"/>
              <a:gd name="connsiteX27" fmla="*/ 7059369 w 7664420"/>
              <a:gd name="connsiteY27" fmla="*/ 471250 h 1017790"/>
              <a:gd name="connsiteX28" fmla="*/ 7595691 w 7664420"/>
              <a:gd name="connsiteY28" fmla="*/ 310953 h 1017790"/>
              <a:gd name="connsiteX29" fmla="*/ 7628131 w 7664420"/>
              <a:gd name="connsiteY29" fmla="*/ 723357 h 1017790"/>
              <a:gd name="connsiteX30" fmla="*/ 7146905 w 7664420"/>
              <a:gd name="connsiteY30" fmla="*/ 737299 h 1017790"/>
              <a:gd name="connsiteX31" fmla="*/ 7023490 w 7664420"/>
              <a:gd name="connsiteY31" fmla="*/ 778621 h 1017790"/>
              <a:gd name="connsiteX32" fmla="*/ 6546655 w 7664420"/>
              <a:gd name="connsiteY32" fmla="*/ 703640 h 1017790"/>
              <a:gd name="connsiteX33" fmla="*/ 5895917 w 7664420"/>
              <a:gd name="connsiteY33" fmla="*/ 782177 h 1017790"/>
              <a:gd name="connsiteX34" fmla="*/ 5424692 w 7664420"/>
              <a:gd name="connsiteY34" fmla="*/ 731689 h 1017790"/>
              <a:gd name="connsiteX35" fmla="*/ 4981517 w 7664420"/>
              <a:gd name="connsiteY35" fmla="*/ 905593 h 1017790"/>
              <a:gd name="connsiteX36" fmla="*/ 4431755 w 7664420"/>
              <a:gd name="connsiteY36" fmla="*/ 922423 h 1017790"/>
              <a:gd name="connsiteX37" fmla="*/ 3938091 w 7664420"/>
              <a:gd name="connsiteY37" fmla="*/ 1017790 h 1017790"/>
              <a:gd name="connsiteX38" fmla="*/ 0 w 7664420"/>
              <a:gd name="connsiteY38" fmla="*/ 1017790 h 1017790"/>
              <a:gd name="connsiteX0" fmla="*/ 0 w 7664420"/>
              <a:gd name="connsiteY0" fmla="*/ 1017790 h 1017790"/>
              <a:gd name="connsiteX1" fmla="*/ 259271 w 7664420"/>
              <a:gd name="connsiteY1" fmla="*/ 681698 h 1017790"/>
              <a:gd name="connsiteX2" fmla="*/ 487503 w 7664420"/>
              <a:gd name="connsiteY2" fmla="*/ 656539 h 1017790"/>
              <a:gd name="connsiteX3" fmla="*/ 669121 w 7664420"/>
              <a:gd name="connsiteY3" fmla="*/ 685805 h 1017790"/>
              <a:gd name="connsiteX4" fmla="*/ 833041 w 7664420"/>
              <a:gd name="connsiteY4" fmla="*/ 786068 h 1017790"/>
              <a:gd name="connsiteX5" fmla="*/ 1115137 w 7664420"/>
              <a:gd name="connsiteY5" fmla="*/ 778121 h 1017790"/>
              <a:gd name="connsiteX6" fmla="*/ 1363185 w 7664420"/>
              <a:gd name="connsiteY6" fmla="*/ 209976 h 1017790"/>
              <a:gd name="connsiteX7" fmla="*/ 2880059 w 7664420"/>
              <a:gd name="connsiteY7" fmla="*/ 2748 h 1017790"/>
              <a:gd name="connsiteX8" fmla="*/ 3769678 w 7664420"/>
              <a:gd name="connsiteY8" fmla="*/ 27825 h 1017790"/>
              <a:gd name="connsiteX9" fmla="*/ 4272462 w 7664420"/>
              <a:gd name="connsiteY9" fmla="*/ 4801 h 1017790"/>
              <a:gd name="connsiteX10" fmla="*/ 4530511 w 7664420"/>
              <a:gd name="connsiteY10" fmla="*/ 278296 h 1017790"/>
              <a:gd name="connsiteX11" fmla="*/ 4366824 w 7664420"/>
              <a:gd name="connsiteY11" fmla="*/ 238859 h 1017790"/>
              <a:gd name="connsiteX12" fmla="*/ 4235077 w 7664420"/>
              <a:gd name="connsiteY12" fmla="*/ 141657 h 1017790"/>
              <a:gd name="connsiteX13" fmla="*/ 4138492 w 7664420"/>
              <a:gd name="connsiteY13" fmla="*/ 198590 h 1017790"/>
              <a:gd name="connsiteX14" fmla="*/ 4252575 w 7664420"/>
              <a:gd name="connsiteY14" fmla="*/ 279516 h 1017790"/>
              <a:gd name="connsiteX15" fmla="*/ 4009683 w 7664420"/>
              <a:gd name="connsiteY15" fmla="*/ 293622 h 1017790"/>
              <a:gd name="connsiteX16" fmla="*/ 3842557 w 7664420"/>
              <a:gd name="connsiteY16" fmla="*/ 217807 h 1017790"/>
              <a:gd name="connsiteX17" fmla="*/ 3228366 w 7664420"/>
              <a:gd name="connsiteY17" fmla="*/ 323008 h 1017790"/>
              <a:gd name="connsiteX18" fmla="*/ 2750529 w 7664420"/>
              <a:gd name="connsiteY18" fmla="*/ 333224 h 1017790"/>
              <a:gd name="connsiteX19" fmla="*/ 2400795 w 7664420"/>
              <a:gd name="connsiteY19" fmla="*/ 387054 h 1017790"/>
              <a:gd name="connsiteX20" fmla="*/ 2070022 w 7664420"/>
              <a:gd name="connsiteY20" fmla="*/ 473638 h 1017790"/>
              <a:gd name="connsiteX21" fmla="*/ 2666215 w 7664420"/>
              <a:gd name="connsiteY21" fmla="*/ 532624 h 1017790"/>
              <a:gd name="connsiteX22" fmla="*/ 3203205 w 7664420"/>
              <a:gd name="connsiteY22" fmla="*/ 462418 h 1017790"/>
              <a:gd name="connsiteX23" fmla="*/ 4254628 w 7664420"/>
              <a:gd name="connsiteY23" fmla="*/ 332557 h 1017790"/>
              <a:gd name="connsiteX24" fmla="*/ 4977125 w 7664420"/>
              <a:gd name="connsiteY24" fmla="*/ 371109 h 1017790"/>
              <a:gd name="connsiteX25" fmla="*/ 5733232 w 7664420"/>
              <a:gd name="connsiteY25" fmla="*/ 260465 h 1017790"/>
              <a:gd name="connsiteX26" fmla="*/ 6796376 w 7664420"/>
              <a:gd name="connsiteY26" fmla="*/ 436589 h 1017790"/>
              <a:gd name="connsiteX27" fmla="*/ 7059369 w 7664420"/>
              <a:gd name="connsiteY27" fmla="*/ 471250 h 1017790"/>
              <a:gd name="connsiteX28" fmla="*/ 7595691 w 7664420"/>
              <a:gd name="connsiteY28" fmla="*/ 310953 h 1017790"/>
              <a:gd name="connsiteX29" fmla="*/ 7628131 w 7664420"/>
              <a:gd name="connsiteY29" fmla="*/ 723357 h 1017790"/>
              <a:gd name="connsiteX30" fmla="*/ 7146905 w 7664420"/>
              <a:gd name="connsiteY30" fmla="*/ 737299 h 1017790"/>
              <a:gd name="connsiteX31" fmla="*/ 7023490 w 7664420"/>
              <a:gd name="connsiteY31" fmla="*/ 778621 h 1017790"/>
              <a:gd name="connsiteX32" fmla="*/ 6552098 w 7664420"/>
              <a:gd name="connsiteY32" fmla="*/ 684590 h 1017790"/>
              <a:gd name="connsiteX33" fmla="*/ 5895917 w 7664420"/>
              <a:gd name="connsiteY33" fmla="*/ 782177 h 1017790"/>
              <a:gd name="connsiteX34" fmla="*/ 5424692 w 7664420"/>
              <a:gd name="connsiteY34" fmla="*/ 731689 h 1017790"/>
              <a:gd name="connsiteX35" fmla="*/ 4981517 w 7664420"/>
              <a:gd name="connsiteY35" fmla="*/ 905593 h 1017790"/>
              <a:gd name="connsiteX36" fmla="*/ 4431755 w 7664420"/>
              <a:gd name="connsiteY36" fmla="*/ 922423 h 1017790"/>
              <a:gd name="connsiteX37" fmla="*/ 3938091 w 7664420"/>
              <a:gd name="connsiteY37" fmla="*/ 1017790 h 1017790"/>
              <a:gd name="connsiteX38" fmla="*/ 0 w 7664420"/>
              <a:gd name="connsiteY38" fmla="*/ 1017790 h 1017790"/>
              <a:gd name="connsiteX0" fmla="*/ 0 w 7664420"/>
              <a:gd name="connsiteY0" fmla="*/ 1017790 h 1017790"/>
              <a:gd name="connsiteX1" fmla="*/ 259271 w 7664420"/>
              <a:gd name="connsiteY1" fmla="*/ 681698 h 1017790"/>
              <a:gd name="connsiteX2" fmla="*/ 487503 w 7664420"/>
              <a:gd name="connsiteY2" fmla="*/ 656539 h 1017790"/>
              <a:gd name="connsiteX3" fmla="*/ 669121 w 7664420"/>
              <a:gd name="connsiteY3" fmla="*/ 685805 h 1017790"/>
              <a:gd name="connsiteX4" fmla="*/ 833041 w 7664420"/>
              <a:gd name="connsiteY4" fmla="*/ 786068 h 1017790"/>
              <a:gd name="connsiteX5" fmla="*/ 1115137 w 7664420"/>
              <a:gd name="connsiteY5" fmla="*/ 778121 h 1017790"/>
              <a:gd name="connsiteX6" fmla="*/ 1363185 w 7664420"/>
              <a:gd name="connsiteY6" fmla="*/ 209976 h 1017790"/>
              <a:gd name="connsiteX7" fmla="*/ 2880059 w 7664420"/>
              <a:gd name="connsiteY7" fmla="*/ 2748 h 1017790"/>
              <a:gd name="connsiteX8" fmla="*/ 3769678 w 7664420"/>
              <a:gd name="connsiteY8" fmla="*/ 27825 h 1017790"/>
              <a:gd name="connsiteX9" fmla="*/ 4272462 w 7664420"/>
              <a:gd name="connsiteY9" fmla="*/ 4801 h 1017790"/>
              <a:gd name="connsiteX10" fmla="*/ 4530511 w 7664420"/>
              <a:gd name="connsiteY10" fmla="*/ 278296 h 1017790"/>
              <a:gd name="connsiteX11" fmla="*/ 4366824 w 7664420"/>
              <a:gd name="connsiteY11" fmla="*/ 238859 h 1017790"/>
              <a:gd name="connsiteX12" fmla="*/ 4235077 w 7664420"/>
              <a:gd name="connsiteY12" fmla="*/ 141657 h 1017790"/>
              <a:gd name="connsiteX13" fmla="*/ 4138492 w 7664420"/>
              <a:gd name="connsiteY13" fmla="*/ 198590 h 1017790"/>
              <a:gd name="connsiteX14" fmla="*/ 4252575 w 7664420"/>
              <a:gd name="connsiteY14" fmla="*/ 279516 h 1017790"/>
              <a:gd name="connsiteX15" fmla="*/ 4009683 w 7664420"/>
              <a:gd name="connsiteY15" fmla="*/ 293622 h 1017790"/>
              <a:gd name="connsiteX16" fmla="*/ 3842557 w 7664420"/>
              <a:gd name="connsiteY16" fmla="*/ 217807 h 1017790"/>
              <a:gd name="connsiteX17" fmla="*/ 3228366 w 7664420"/>
              <a:gd name="connsiteY17" fmla="*/ 323008 h 1017790"/>
              <a:gd name="connsiteX18" fmla="*/ 2750529 w 7664420"/>
              <a:gd name="connsiteY18" fmla="*/ 333224 h 1017790"/>
              <a:gd name="connsiteX19" fmla="*/ 2400795 w 7664420"/>
              <a:gd name="connsiteY19" fmla="*/ 387054 h 1017790"/>
              <a:gd name="connsiteX20" fmla="*/ 2070022 w 7664420"/>
              <a:gd name="connsiteY20" fmla="*/ 473638 h 1017790"/>
              <a:gd name="connsiteX21" fmla="*/ 2666215 w 7664420"/>
              <a:gd name="connsiteY21" fmla="*/ 532624 h 1017790"/>
              <a:gd name="connsiteX22" fmla="*/ 3203205 w 7664420"/>
              <a:gd name="connsiteY22" fmla="*/ 462418 h 1017790"/>
              <a:gd name="connsiteX23" fmla="*/ 4254628 w 7664420"/>
              <a:gd name="connsiteY23" fmla="*/ 332557 h 1017790"/>
              <a:gd name="connsiteX24" fmla="*/ 4977125 w 7664420"/>
              <a:gd name="connsiteY24" fmla="*/ 371109 h 1017790"/>
              <a:gd name="connsiteX25" fmla="*/ 5733232 w 7664420"/>
              <a:gd name="connsiteY25" fmla="*/ 260465 h 1017790"/>
              <a:gd name="connsiteX26" fmla="*/ 6796376 w 7664420"/>
              <a:gd name="connsiteY26" fmla="*/ 436589 h 1017790"/>
              <a:gd name="connsiteX27" fmla="*/ 7059369 w 7664420"/>
              <a:gd name="connsiteY27" fmla="*/ 471250 h 1017790"/>
              <a:gd name="connsiteX28" fmla="*/ 7595691 w 7664420"/>
              <a:gd name="connsiteY28" fmla="*/ 310953 h 1017790"/>
              <a:gd name="connsiteX29" fmla="*/ 7628131 w 7664420"/>
              <a:gd name="connsiteY29" fmla="*/ 723357 h 1017790"/>
              <a:gd name="connsiteX30" fmla="*/ 7146905 w 7664420"/>
              <a:gd name="connsiteY30" fmla="*/ 737299 h 1017790"/>
              <a:gd name="connsiteX31" fmla="*/ 7023490 w 7664420"/>
              <a:gd name="connsiteY31" fmla="*/ 778621 h 1017790"/>
              <a:gd name="connsiteX32" fmla="*/ 6552098 w 7664420"/>
              <a:gd name="connsiteY32" fmla="*/ 684590 h 1017790"/>
              <a:gd name="connsiteX33" fmla="*/ 5895917 w 7664420"/>
              <a:gd name="connsiteY33" fmla="*/ 782177 h 1017790"/>
              <a:gd name="connsiteX34" fmla="*/ 5424692 w 7664420"/>
              <a:gd name="connsiteY34" fmla="*/ 731689 h 1017790"/>
              <a:gd name="connsiteX35" fmla="*/ 4981517 w 7664420"/>
              <a:gd name="connsiteY35" fmla="*/ 905593 h 1017790"/>
              <a:gd name="connsiteX36" fmla="*/ 4431755 w 7664420"/>
              <a:gd name="connsiteY36" fmla="*/ 922423 h 1017790"/>
              <a:gd name="connsiteX37" fmla="*/ 3938091 w 7664420"/>
              <a:gd name="connsiteY37" fmla="*/ 1017790 h 1017790"/>
              <a:gd name="connsiteX38" fmla="*/ 0 w 7664420"/>
              <a:gd name="connsiteY38" fmla="*/ 1017790 h 1017790"/>
              <a:gd name="connsiteX0" fmla="*/ 0 w 7664420"/>
              <a:gd name="connsiteY0" fmla="*/ 1017790 h 1017790"/>
              <a:gd name="connsiteX1" fmla="*/ 259271 w 7664420"/>
              <a:gd name="connsiteY1" fmla="*/ 681698 h 1017790"/>
              <a:gd name="connsiteX2" fmla="*/ 487503 w 7664420"/>
              <a:gd name="connsiteY2" fmla="*/ 656539 h 1017790"/>
              <a:gd name="connsiteX3" fmla="*/ 669121 w 7664420"/>
              <a:gd name="connsiteY3" fmla="*/ 685805 h 1017790"/>
              <a:gd name="connsiteX4" fmla="*/ 833041 w 7664420"/>
              <a:gd name="connsiteY4" fmla="*/ 786068 h 1017790"/>
              <a:gd name="connsiteX5" fmla="*/ 1115137 w 7664420"/>
              <a:gd name="connsiteY5" fmla="*/ 778121 h 1017790"/>
              <a:gd name="connsiteX6" fmla="*/ 1363185 w 7664420"/>
              <a:gd name="connsiteY6" fmla="*/ 209976 h 1017790"/>
              <a:gd name="connsiteX7" fmla="*/ 2880059 w 7664420"/>
              <a:gd name="connsiteY7" fmla="*/ 2748 h 1017790"/>
              <a:gd name="connsiteX8" fmla="*/ 3769678 w 7664420"/>
              <a:gd name="connsiteY8" fmla="*/ 27825 h 1017790"/>
              <a:gd name="connsiteX9" fmla="*/ 4272462 w 7664420"/>
              <a:gd name="connsiteY9" fmla="*/ 4801 h 1017790"/>
              <a:gd name="connsiteX10" fmla="*/ 4530511 w 7664420"/>
              <a:gd name="connsiteY10" fmla="*/ 278296 h 1017790"/>
              <a:gd name="connsiteX11" fmla="*/ 4366824 w 7664420"/>
              <a:gd name="connsiteY11" fmla="*/ 238859 h 1017790"/>
              <a:gd name="connsiteX12" fmla="*/ 4235077 w 7664420"/>
              <a:gd name="connsiteY12" fmla="*/ 141657 h 1017790"/>
              <a:gd name="connsiteX13" fmla="*/ 4138492 w 7664420"/>
              <a:gd name="connsiteY13" fmla="*/ 198590 h 1017790"/>
              <a:gd name="connsiteX14" fmla="*/ 4252575 w 7664420"/>
              <a:gd name="connsiteY14" fmla="*/ 279516 h 1017790"/>
              <a:gd name="connsiteX15" fmla="*/ 4009683 w 7664420"/>
              <a:gd name="connsiteY15" fmla="*/ 293622 h 1017790"/>
              <a:gd name="connsiteX16" fmla="*/ 3842557 w 7664420"/>
              <a:gd name="connsiteY16" fmla="*/ 217807 h 1017790"/>
              <a:gd name="connsiteX17" fmla="*/ 3228366 w 7664420"/>
              <a:gd name="connsiteY17" fmla="*/ 323008 h 1017790"/>
              <a:gd name="connsiteX18" fmla="*/ 2750529 w 7664420"/>
              <a:gd name="connsiteY18" fmla="*/ 333224 h 1017790"/>
              <a:gd name="connsiteX19" fmla="*/ 2400795 w 7664420"/>
              <a:gd name="connsiteY19" fmla="*/ 387054 h 1017790"/>
              <a:gd name="connsiteX20" fmla="*/ 2070022 w 7664420"/>
              <a:gd name="connsiteY20" fmla="*/ 473638 h 1017790"/>
              <a:gd name="connsiteX21" fmla="*/ 2666215 w 7664420"/>
              <a:gd name="connsiteY21" fmla="*/ 532624 h 1017790"/>
              <a:gd name="connsiteX22" fmla="*/ 3203205 w 7664420"/>
              <a:gd name="connsiteY22" fmla="*/ 462418 h 1017790"/>
              <a:gd name="connsiteX23" fmla="*/ 4254628 w 7664420"/>
              <a:gd name="connsiteY23" fmla="*/ 332557 h 1017790"/>
              <a:gd name="connsiteX24" fmla="*/ 4977125 w 7664420"/>
              <a:gd name="connsiteY24" fmla="*/ 371109 h 1017790"/>
              <a:gd name="connsiteX25" fmla="*/ 5733232 w 7664420"/>
              <a:gd name="connsiteY25" fmla="*/ 260465 h 1017790"/>
              <a:gd name="connsiteX26" fmla="*/ 6796376 w 7664420"/>
              <a:gd name="connsiteY26" fmla="*/ 436589 h 1017790"/>
              <a:gd name="connsiteX27" fmla="*/ 7059369 w 7664420"/>
              <a:gd name="connsiteY27" fmla="*/ 471250 h 1017790"/>
              <a:gd name="connsiteX28" fmla="*/ 7595691 w 7664420"/>
              <a:gd name="connsiteY28" fmla="*/ 310953 h 1017790"/>
              <a:gd name="connsiteX29" fmla="*/ 7628131 w 7664420"/>
              <a:gd name="connsiteY29" fmla="*/ 723357 h 1017790"/>
              <a:gd name="connsiteX30" fmla="*/ 7146905 w 7664420"/>
              <a:gd name="connsiteY30" fmla="*/ 737299 h 1017790"/>
              <a:gd name="connsiteX31" fmla="*/ 7023490 w 7664420"/>
              <a:gd name="connsiteY31" fmla="*/ 778621 h 1017790"/>
              <a:gd name="connsiteX32" fmla="*/ 6549377 w 7664420"/>
              <a:gd name="connsiteY32" fmla="*/ 698197 h 1017790"/>
              <a:gd name="connsiteX33" fmla="*/ 5895917 w 7664420"/>
              <a:gd name="connsiteY33" fmla="*/ 782177 h 1017790"/>
              <a:gd name="connsiteX34" fmla="*/ 5424692 w 7664420"/>
              <a:gd name="connsiteY34" fmla="*/ 731689 h 1017790"/>
              <a:gd name="connsiteX35" fmla="*/ 4981517 w 7664420"/>
              <a:gd name="connsiteY35" fmla="*/ 905593 h 1017790"/>
              <a:gd name="connsiteX36" fmla="*/ 4431755 w 7664420"/>
              <a:gd name="connsiteY36" fmla="*/ 922423 h 1017790"/>
              <a:gd name="connsiteX37" fmla="*/ 3938091 w 7664420"/>
              <a:gd name="connsiteY37" fmla="*/ 1017790 h 1017790"/>
              <a:gd name="connsiteX38" fmla="*/ 0 w 7664420"/>
              <a:gd name="connsiteY38" fmla="*/ 1017790 h 1017790"/>
              <a:gd name="connsiteX0" fmla="*/ 0 w 7664420"/>
              <a:gd name="connsiteY0" fmla="*/ 1017790 h 1017790"/>
              <a:gd name="connsiteX1" fmla="*/ 259271 w 7664420"/>
              <a:gd name="connsiteY1" fmla="*/ 681698 h 1017790"/>
              <a:gd name="connsiteX2" fmla="*/ 487503 w 7664420"/>
              <a:gd name="connsiteY2" fmla="*/ 656539 h 1017790"/>
              <a:gd name="connsiteX3" fmla="*/ 669121 w 7664420"/>
              <a:gd name="connsiteY3" fmla="*/ 685805 h 1017790"/>
              <a:gd name="connsiteX4" fmla="*/ 833041 w 7664420"/>
              <a:gd name="connsiteY4" fmla="*/ 786068 h 1017790"/>
              <a:gd name="connsiteX5" fmla="*/ 1115137 w 7664420"/>
              <a:gd name="connsiteY5" fmla="*/ 778121 h 1017790"/>
              <a:gd name="connsiteX6" fmla="*/ 1363185 w 7664420"/>
              <a:gd name="connsiteY6" fmla="*/ 209976 h 1017790"/>
              <a:gd name="connsiteX7" fmla="*/ 2880059 w 7664420"/>
              <a:gd name="connsiteY7" fmla="*/ 2748 h 1017790"/>
              <a:gd name="connsiteX8" fmla="*/ 3769678 w 7664420"/>
              <a:gd name="connsiteY8" fmla="*/ 27825 h 1017790"/>
              <a:gd name="connsiteX9" fmla="*/ 4272462 w 7664420"/>
              <a:gd name="connsiteY9" fmla="*/ 4801 h 1017790"/>
              <a:gd name="connsiteX10" fmla="*/ 4530511 w 7664420"/>
              <a:gd name="connsiteY10" fmla="*/ 278296 h 1017790"/>
              <a:gd name="connsiteX11" fmla="*/ 4366824 w 7664420"/>
              <a:gd name="connsiteY11" fmla="*/ 238859 h 1017790"/>
              <a:gd name="connsiteX12" fmla="*/ 4235077 w 7664420"/>
              <a:gd name="connsiteY12" fmla="*/ 141657 h 1017790"/>
              <a:gd name="connsiteX13" fmla="*/ 4138492 w 7664420"/>
              <a:gd name="connsiteY13" fmla="*/ 198590 h 1017790"/>
              <a:gd name="connsiteX14" fmla="*/ 4252575 w 7664420"/>
              <a:gd name="connsiteY14" fmla="*/ 279516 h 1017790"/>
              <a:gd name="connsiteX15" fmla="*/ 4009683 w 7664420"/>
              <a:gd name="connsiteY15" fmla="*/ 293622 h 1017790"/>
              <a:gd name="connsiteX16" fmla="*/ 3842557 w 7664420"/>
              <a:gd name="connsiteY16" fmla="*/ 217807 h 1017790"/>
              <a:gd name="connsiteX17" fmla="*/ 3228366 w 7664420"/>
              <a:gd name="connsiteY17" fmla="*/ 323008 h 1017790"/>
              <a:gd name="connsiteX18" fmla="*/ 2750529 w 7664420"/>
              <a:gd name="connsiteY18" fmla="*/ 333224 h 1017790"/>
              <a:gd name="connsiteX19" fmla="*/ 2400795 w 7664420"/>
              <a:gd name="connsiteY19" fmla="*/ 387054 h 1017790"/>
              <a:gd name="connsiteX20" fmla="*/ 2070022 w 7664420"/>
              <a:gd name="connsiteY20" fmla="*/ 473638 h 1017790"/>
              <a:gd name="connsiteX21" fmla="*/ 2666215 w 7664420"/>
              <a:gd name="connsiteY21" fmla="*/ 532624 h 1017790"/>
              <a:gd name="connsiteX22" fmla="*/ 3203205 w 7664420"/>
              <a:gd name="connsiteY22" fmla="*/ 462418 h 1017790"/>
              <a:gd name="connsiteX23" fmla="*/ 4254628 w 7664420"/>
              <a:gd name="connsiteY23" fmla="*/ 332557 h 1017790"/>
              <a:gd name="connsiteX24" fmla="*/ 4977125 w 7664420"/>
              <a:gd name="connsiteY24" fmla="*/ 371109 h 1017790"/>
              <a:gd name="connsiteX25" fmla="*/ 5733232 w 7664420"/>
              <a:gd name="connsiteY25" fmla="*/ 260465 h 1017790"/>
              <a:gd name="connsiteX26" fmla="*/ 6796376 w 7664420"/>
              <a:gd name="connsiteY26" fmla="*/ 436589 h 1017790"/>
              <a:gd name="connsiteX27" fmla="*/ 7059369 w 7664420"/>
              <a:gd name="connsiteY27" fmla="*/ 471250 h 1017790"/>
              <a:gd name="connsiteX28" fmla="*/ 7595691 w 7664420"/>
              <a:gd name="connsiteY28" fmla="*/ 310953 h 1017790"/>
              <a:gd name="connsiteX29" fmla="*/ 7628131 w 7664420"/>
              <a:gd name="connsiteY29" fmla="*/ 723357 h 1017790"/>
              <a:gd name="connsiteX30" fmla="*/ 7146905 w 7664420"/>
              <a:gd name="connsiteY30" fmla="*/ 737299 h 1017790"/>
              <a:gd name="connsiteX31" fmla="*/ 7023490 w 7664420"/>
              <a:gd name="connsiteY31" fmla="*/ 778621 h 1017790"/>
              <a:gd name="connsiteX32" fmla="*/ 6549377 w 7664420"/>
              <a:gd name="connsiteY32" fmla="*/ 698197 h 1017790"/>
              <a:gd name="connsiteX33" fmla="*/ 5895917 w 7664420"/>
              <a:gd name="connsiteY33" fmla="*/ 782177 h 1017790"/>
              <a:gd name="connsiteX34" fmla="*/ 5424692 w 7664420"/>
              <a:gd name="connsiteY34" fmla="*/ 731689 h 1017790"/>
              <a:gd name="connsiteX35" fmla="*/ 4981517 w 7664420"/>
              <a:gd name="connsiteY35" fmla="*/ 905593 h 1017790"/>
              <a:gd name="connsiteX36" fmla="*/ 4431755 w 7664420"/>
              <a:gd name="connsiteY36" fmla="*/ 922423 h 1017790"/>
              <a:gd name="connsiteX37" fmla="*/ 3938091 w 7664420"/>
              <a:gd name="connsiteY37" fmla="*/ 1017790 h 1017790"/>
              <a:gd name="connsiteX38" fmla="*/ 0 w 7664420"/>
              <a:gd name="connsiteY38" fmla="*/ 1017790 h 1017790"/>
              <a:gd name="connsiteX0" fmla="*/ 0 w 7664420"/>
              <a:gd name="connsiteY0" fmla="*/ 1017790 h 1017790"/>
              <a:gd name="connsiteX1" fmla="*/ 259271 w 7664420"/>
              <a:gd name="connsiteY1" fmla="*/ 681698 h 1017790"/>
              <a:gd name="connsiteX2" fmla="*/ 487503 w 7664420"/>
              <a:gd name="connsiteY2" fmla="*/ 656539 h 1017790"/>
              <a:gd name="connsiteX3" fmla="*/ 669121 w 7664420"/>
              <a:gd name="connsiteY3" fmla="*/ 685805 h 1017790"/>
              <a:gd name="connsiteX4" fmla="*/ 833041 w 7664420"/>
              <a:gd name="connsiteY4" fmla="*/ 786068 h 1017790"/>
              <a:gd name="connsiteX5" fmla="*/ 1115137 w 7664420"/>
              <a:gd name="connsiteY5" fmla="*/ 778121 h 1017790"/>
              <a:gd name="connsiteX6" fmla="*/ 1363185 w 7664420"/>
              <a:gd name="connsiteY6" fmla="*/ 209976 h 1017790"/>
              <a:gd name="connsiteX7" fmla="*/ 2880059 w 7664420"/>
              <a:gd name="connsiteY7" fmla="*/ 2748 h 1017790"/>
              <a:gd name="connsiteX8" fmla="*/ 3769678 w 7664420"/>
              <a:gd name="connsiteY8" fmla="*/ 27825 h 1017790"/>
              <a:gd name="connsiteX9" fmla="*/ 4272462 w 7664420"/>
              <a:gd name="connsiteY9" fmla="*/ 4801 h 1017790"/>
              <a:gd name="connsiteX10" fmla="*/ 4530511 w 7664420"/>
              <a:gd name="connsiteY10" fmla="*/ 278296 h 1017790"/>
              <a:gd name="connsiteX11" fmla="*/ 4366824 w 7664420"/>
              <a:gd name="connsiteY11" fmla="*/ 238859 h 1017790"/>
              <a:gd name="connsiteX12" fmla="*/ 4235077 w 7664420"/>
              <a:gd name="connsiteY12" fmla="*/ 141657 h 1017790"/>
              <a:gd name="connsiteX13" fmla="*/ 4138492 w 7664420"/>
              <a:gd name="connsiteY13" fmla="*/ 198590 h 1017790"/>
              <a:gd name="connsiteX14" fmla="*/ 4252575 w 7664420"/>
              <a:gd name="connsiteY14" fmla="*/ 279516 h 1017790"/>
              <a:gd name="connsiteX15" fmla="*/ 4009683 w 7664420"/>
              <a:gd name="connsiteY15" fmla="*/ 293622 h 1017790"/>
              <a:gd name="connsiteX16" fmla="*/ 3842557 w 7664420"/>
              <a:gd name="connsiteY16" fmla="*/ 217807 h 1017790"/>
              <a:gd name="connsiteX17" fmla="*/ 3228366 w 7664420"/>
              <a:gd name="connsiteY17" fmla="*/ 323008 h 1017790"/>
              <a:gd name="connsiteX18" fmla="*/ 2750529 w 7664420"/>
              <a:gd name="connsiteY18" fmla="*/ 333224 h 1017790"/>
              <a:gd name="connsiteX19" fmla="*/ 2400795 w 7664420"/>
              <a:gd name="connsiteY19" fmla="*/ 387054 h 1017790"/>
              <a:gd name="connsiteX20" fmla="*/ 2070022 w 7664420"/>
              <a:gd name="connsiteY20" fmla="*/ 473638 h 1017790"/>
              <a:gd name="connsiteX21" fmla="*/ 2666215 w 7664420"/>
              <a:gd name="connsiteY21" fmla="*/ 532624 h 1017790"/>
              <a:gd name="connsiteX22" fmla="*/ 3203205 w 7664420"/>
              <a:gd name="connsiteY22" fmla="*/ 462418 h 1017790"/>
              <a:gd name="connsiteX23" fmla="*/ 4254628 w 7664420"/>
              <a:gd name="connsiteY23" fmla="*/ 332557 h 1017790"/>
              <a:gd name="connsiteX24" fmla="*/ 4977125 w 7664420"/>
              <a:gd name="connsiteY24" fmla="*/ 371109 h 1017790"/>
              <a:gd name="connsiteX25" fmla="*/ 5733232 w 7664420"/>
              <a:gd name="connsiteY25" fmla="*/ 260465 h 1017790"/>
              <a:gd name="connsiteX26" fmla="*/ 6796376 w 7664420"/>
              <a:gd name="connsiteY26" fmla="*/ 436589 h 1017790"/>
              <a:gd name="connsiteX27" fmla="*/ 7059369 w 7664420"/>
              <a:gd name="connsiteY27" fmla="*/ 471250 h 1017790"/>
              <a:gd name="connsiteX28" fmla="*/ 7595691 w 7664420"/>
              <a:gd name="connsiteY28" fmla="*/ 310953 h 1017790"/>
              <a:gd name="connsiteX29" fmla="*/ 7628131 w 7664420"/>
              <a:gd name="connsiteY29" fmla="*/ 723357 h 1017790"/>
              <a:gd name="connsiteX30" fmla="*/ 7146905 w 7664420"/>
              <a:gd name="connsiteY30" fmla="*/ 737299 h 1017790"/>
              <a:gd name="connsiteX31" fmla="*/ 7023490 w 7664420"/>
              <a:gd name="connsiteY31" fmla="*/ 778621 h 1017790"/>
              <a:gd name="connsiteX32" fmla="*/ 6549377 w 7664420"/>
              <a:gd name="connsiteY32" fmla="*/ 698197 h 1017790"/>
              <a:gd name="connsiteX33" fmla="*/ 5895917 w 7664420"/>
              <a:gd name="connsiteY33" fmla="*/ 782177 h 1017790"/>
              <a:gd name="connsiteX34" fmla="*/ 5424692 w 7664420"/>
              <a:gd name="connsiteY34" fmla="*/ 731689 h 1017790"/>
              <a:gd name="connsiteX35" fmla="*/ 4981517 w 7664420"/>
              <a:gd name="connsiteY35" fmla="*/ 905593 h 1017790"/>
              <a:gd name="connsiteX36" fmla="*/ 4431755 w 7664420"/>
              <a:gd name="connsiteY36" fmla="*/ 922423 h 1017790"/>
              <a:gd name="connsiteX37" fmla="*/ 3938091 w 7664420"/>
              <a:gd name="connsiteY37" fmla="*/ 1017790 h 1017790"/>
              <a:gd name="connsiteX38" fmla="*/ 0 w 7664420"/>
              <a:gd name="connsiteY38" fmla="*/ 1017790 h 1017790"/>
              <a:gd name="connsiteX0" fmla="*/ 0 w 7664420"/>
              <a:gd name="connsiteY0" fmla="*/ 1017790 h 1017790"/>
              <a:gd name="connsiteX1" fmla="*/ 259271 w 7664420"/>
              <a:gd name="connsiteY1" fmla="*/ 681698 h 1017790"/>
              <a:gd name="connsiteX2" fmla="*/ 487503 w 7664420"/>
              <a:gd name="connsiteY2" fmla="*/ 656539 h 1017790"/>
              <a:gd name="connsiteX3" fmla="*/ 669121 w 7664420"/>
              <a:gd name="connsiteY3" fmla="*/ 685805 h 1017790"/>
              <a:gd name="connsiteX4" fmla="*/ 833041 w 7664420"/>
              <a:gd name="connsiteY4" fmla="*/ 786068 h 1017790"/>
              <a:gd name="connsiteX5" fmla="*/ 1115137 w 7664420"/>
              <a:gd name="connsiteY5" fmla="*/ 778121 h 1017790"/>
              <a:gd name="connsiteX6" fmla="*/ 1363185 w 7664420"/>
              <a:gd name="connsiteY6" fmla="*/ 209976 h 1017790"/>
              <a:gd name="connsiteX7" fmla="*/ 2880059 w 7664420"/>
              <a:gd name="connsiteY7" fmla="*/ 2748 h 1017790"/>
              <a:gd name="connsiteX8" fmla="*/ 3769678 w 7664420"/>
              <a:gd name="connsiteY8" fmla="*/ 27825 h 1017790"/>
              <a:gd name="connsiteX9" fmla="*/ 4272462 w 7664420"/>
              <a:gd name="connsiteY9" fmla="*/ 4801 h 1017790"/>
              <a:gd name="connsiteX10" fmla="*/ 4530511 w 7664420"/>
              <a:gd name="connsiteY10" fmla="*/ 278296 h 1017790"/>
              <a:gd name="connsiteX11" fmla="*/ 4366824 w 7664420"/>
              <a:gd name="connsiteY11" fmla="*/ 238859 h 1017790"/>
              <a:gd name="connsiteX12" fmla="*/ 4235077 w 7664420"/>
              <a:gd name="connsiteY12" fmla="*/ 141657 h 1017790"/>
              <a:gd name="connsiteX13" fmla="*/ 4138492 w 7664420"/>
              <a:gd name="connsiteY13" fmla="*/ 198590 h 1017790"/>
              <a:gd name="connsiteX14" fmla="*/ 4252575 w 7664420"/>
              <a:gd name="connsiteY14" fmla="*/ 279516 h 1017790"/>
              <a:gd name="connsiteX15" fmla="*/ 4009683 w 7664420"/>
              <a:gd name="connsiteY15" fmla="*/ 293622 h 1017790"/>
              <a:gd name="connsiteX16" fmla="*/ 3842557 w 7664420"/>
              <a:gd name="connsiteY16" fmla="*/ 217807 h 1017790"/>
              <a:gd name="connsiteX17" fmla="*/ 3228366 w 7664420"/>
              <a:gd name="connsiteY17" fmla="*/ 323008 h 1017790"/>
              <a:gd name="connsiteX18" fmla="*/ 2750529 w 7664420"/>
              <a:gd name="connsiteY18" fmla="*/ 333224 h 1017790"/>
              <a:gd name="connsiteX19" fmla="*/ 2400795 w 7664420"/>
              <a:gd name="connsiteY19" fmla="*/ 387054 h 1017790"/>
              <a:gd name="connsiteX20" fmla="*/ 2070022 w 7664420"/>
              <a:gd name="connsiteY20" fmla="*/ 473638 h 1017790"/>
              <a:gd name="connsiteX21" fmla="*/ 2666215 w 7664420"/>
              <a:gd name="connsiteY21" fmla="*/ 532624 h 1017790"/>
              <a:gd name="connsiteX22" fmla="*/ 3203205 w 7664420"/>
              <a:gd name="connsiteY22" fmla="*/ 462418 h 1017790"/>
              <a:gd name="connsiteX23" fmla="*/ 4254628 w 7664420"/>
              <a:gd name="connsiteY23" fmla="*/ 332557 h 1017790"/>
              <a:gd name="connsiteX24" fmla="*/ 4977125 w 7664420"/>
              <a:gd name="connsiteY24" fmla="*/ 371109 h 1017790"/>
              <a:gd name="connsiteX25" fmla="*/ 5733232 w 7664420"/>
              <a:gd name="connsiteY25" fmla="*/ 260465 h 1017790"/>
              <a:gd name="connsiteX26" fmla="*/ 6796376 w 7664420"/>
              <a:gd name="connsiteY26" fmla="*/ 436589 h 1017790"/>
              <a:gd name="connsiteX27" fmla="*/ 7059369 w 7664420"/>
              <a:gd name="connsiteY27" fmla="*/ 471250 h 1017790"/>
              <a:gd name="connsiteX28" fmla="*/ 7595691 w 7664420"/>
              <a:gd name="connsiteY28" fmla="*/ 310953 h 1017790"/>
              <a:gd name="connsiteX29" fmla="*/ 7628131 w 7664420"/>
              <a:gd name="connsiteY29" fmla="*/ 723357 h 1017790"/>
              <a:gd name="connsiteX30" fmla="*/ 7146905 w 7664420"/>
              <a:gd name="connsiteY30" fmla="*/ 737299 h 1017790"/>
              <a:gd name="connsiteX31" fmla="*/ 7023490 w 7664420"/>
              <a:gd name="connsiteY31" fmla="*/ 778621 h 1017790"/>
              <a:gd name="connsiteX32" fmla="*/ 6549377 w 7664420"/>
              <a:gd name="connsiteY32" fmla="*/ 698197 h 1017790"/>
              <a:gd name="connsiteX33" fmla="*/ 5895917 w 7664420"/>
              <a:gd name="connsiteY33" fmla="*/ 782177 h 1017790"/>
              <a:gd name="connsiteX34" fmla="*/ 5424692 w 7664420"/>
              <a:gd name="connsiteY34" fmla="*/ 731689 h 1017790"/>
              <a:gd name="connsiteX35" fmla="*/ 4981517 w 7664420"/>
              <a:gd name="connsiteY35" fmla="*/ 905593 h 1017790"/>
              <a:gd name="connsiteX36" fmla="*/ 4431755 w 7664420"/>
              <a:gd name="connsiteY36" fmla="*/ 922423 h 1017790"/>
              <a:gd name="connsiteX37" fmla="*/ 3938091 w 7664420"/>
              <a:gd name="connsiteY37" fmla="*/ 1017790 h 1017790"/>
              <a:gd name="connsiteX38" fmla="*/ 0 w 7664420"/>
              <a:gd name="connsiteY38" fmla="*/ 1017790 h 1017790"/>
              <a:gd name="connsiteX0" fmla="*/ 0 w 7664420"/>
              <a:gd name="connsiteY0" fmla="*/ 1017790 h 1017790"/>
              <a:gd name="connsiteX1" fmla="*/ 259271 w 7664420"/>
              <a:gd name="connsiteY1" fmla="*/ 681698 h 1017790"/>
              <a:gd name="connsiteX2" fmla="*/ 487503 w 7664420"/>
              <a:gd name="connsiteY2" fmla="*/ 656539 h 1017790"/>
              <a:gd name="connsiteX3" fmla="*/ 669121 w 7664420"/>
              <a:gd name="connsiteY3" fmla="*/ 685805 h 1017790"/>
              <a:gd name="connsiteX4" fmla="*/ 833041 w 7664420"/>
              <a:gd name="connsiteY4" fmla="*/ 786068 h 1017790"/>
              <a:gd name="connsiteX5" fmla="*/ 1115137 w 7664420"/>
              <a:gd name="connsiteY5" fmla="*/ 778121 h 1017790"/>
              <a:gd name="connsiteX6" fmla="*/ 1363185 w 7664420"/>
              <a:gd name="connsiteY6" fmla="*/ 209976 h 1017790"/>
              <a:gd name="connsiteX7" fmla="*/ 2880059 w 7664420"/>
              <a:gd name="connsiteY7" fmla="*/ 2748 h 1017790"/>
              <a:gd name="connsiteX8" fmla="*/ 3769678 w 7664420"/>
              <a:gd name="connsiteY8" fmla="*/ 27825 h 1017790"/>
              <a:gd name="connsiteX9" fmla="*/ 4272462 w 7664420"/>
              <a:gd name="connsiteY9" fmla="*/ 4801 h 1017790"/>
              <a:gd name="connsiteX10" fmla="*/ 4530511 w 7664420"/>
              <a:gd name="connsiteY10" fmla="*/ 278296 h 1017790"/>
              <a:gd name="connsiteX11" fmla="*/ 4366824 w 7664420"/>
              <a:gd name="connsiteY11" fmla="*/ 238859 h 1017790"/>
              <a:gd name="connsiteX12" fmla="*/ 4235077 w 7664420"/>
              <a:gd name="connsiteY12" fmla="*/ 141657 h 1017790"/>
              <a:gd name="connsiteX13" fmla="*/ 4138492 w 7664420"/>
              <a:gd name="connsiteY13" fmla="*/ 198590 h 1017790"/>
              <a:gd name="connsiteX14" fmla="*/ 4252575 w 7664420"/>
              <a:gd name="connsiteY14" fmla="*/ 279516 h 1017790"/>
              <a:gd name="connsiteX15" fmla="*/ 4009683 w 7664420"/>
              <a:gd name="connsiteY15" fmla="*/ 293622 h 1017790"/>
              <a:gd name="connsiteX16" fmla="*/ 3842557 w 7664420"/>
              <a:gd name="connsiteY16" fmla="*/ 217807 h 1017790"/>
              <a:gd name="connsiteX17" fmla="*/ 3228366 w 7664420"/>
              <a:gd name="connsiteY17" fmla="*/ 323008 h 1017790"/>
              <a:gd name="connsiteX18" fmla="*/ 2750529 w 7664420"/>
              <a:gd name="connsiteY18" fmla="*/ 333224 h 1017790"/>
              <a:gd name="connsiteX19" fmla="*/ 2400795 w 7664420"/>
              <a:gd name="connsiteY19" fmla="*/ 387054 h 1017790"/>
              <a:gd name="connsiteX20" fmla="*/ 2070022 w 7664420"/>
              <a:gd name="connsiteY20" fmla="*/ 473638 h 1017790"/>
              <a:gd name="connsiteX21" fmla="*/ 2666215 w 7664420"/>
              <a:gd name="connsiteY21" fmla="*/ 532624 h 1017790"/>
              <a:gd name="connsiteX22" fmla="*/ 3203205 w 7664420"/>
              <a:gd name="connsiteY22" fmla="*/ 462418 h 1017790"/>
              <a:gd name="connsiteX23" fmla="*/ 4254628 w 7664420"/>
              <a:gd name="connsiteY23" fmla="*/ 332557 h 1017790"/>
              <a:gd name="connsiteX24" fmla="*/ 4977125 w 7664420"/>
              <a:gd name="connsiteY24" fmla="*/ 371109 h 1017790"/>
              <a:gd name="connsiteX25" fmla="*/ 5733232 w 7664420"/>
              <a:gd name="connsiteY25" fmla="*/ 260465 h 1017790"/>
              <a:gd name="connsiteX26" fmla="*/ 6796376 w 7664420"/>
              <a:gd name="connsiteY26" fmla="*/ 436589 h 1017790"/>
              <a:gd name="connsiteX27" fmla="*/ 7059369 w 7664420"/>
              <a:gd name="connsiteY27" fmla="*/ 471250 h 1017790"/>
              <a:gd name="connsiteX28" fmla="*/ 7595691 w 7664420"/>
              <a:gd name="connsiteY28" fmla="*/ 310953 h 1017790"/>
              <a:gd name="connsiteX29" fmla="*/ 7628131 w 7664420"/>
              <a:gd name="connsiteY29" fmla="*/ 723357 h 1017790"/>
              <a:gd name="connsiteX30" fmla="*/ 7146905 w 7664420"/>
              <a:gd name="connsiteY30" fmla="*/ 737299 h 1017790"/>
              <a:gd name="connsiteX31" fmla="*/ 7023490 w 7664420"/>
              <a:gd name="connsiteY31" fmla="*/ 778621 h 1017790"/>
              <a:gd name="connsiteX32" fmla="*/ 6549377 w 7664420"/>
              <a:gd name="connsiteY32" fmla="*/ 698197 h 1017790"/>
              <a:gd name="connsiteX33" fmla="*/ 5895917 w 7664420"/>
              <a:gd name="connsiteY33" fmla="*/ 782177 h 1017790"/>
              <a:gd name="connsiteX34" fmla="*/ 5424692 w 7664420"/>
              <a:gd name="connsiteY34" fmla="*/ 731689 h 1017790"/>
              <a:gd name="connsiteX35" fmla="*/ 4978795 w 7664420"/>
              <a:gd name="connsiteY35" fmla="*/ 867493 h 1017790"/>
              <a:gd name="connsiteX36" fmla="*/ 4431755 w 7664420"/>
              <a:gd name="connsiteY36" fmla="*/ 922423 h 1017790"/>
              <a:gd name="connsiteX37" fmla="*/ 3938091 w 7664420"/>
              <a:gd name="connsiteY37" fmla="*/ 1017790 h 1017790"/>
              <a:gd name="connsiteX38" fmla="*/ 0 w 7664420"/>
              <a:gd name="connsiteY38" fmla="*/ 1017790 h 1017790"/>
              <a:gd name="connsiteX0" fmla="*/ 0 w 7664420"/>
              <a:gd name="connsiteY0" fmla="*/ 1017790 h 1017790"/>
              <a:gd name="connsiteX1" fmla="*/ 259271 w 7664420"/>
              <a:gd name="connsiteY1" fmla="*/ 681698 h 1017790"/>
              <a:gd name="connsiteX2" fmla="*/ 487503 w 7664420"/>
              <a:gd name="connsiteY2" fmla="*/ 656539 h 1017790"/>
              <a:gd name="connsiteX3" fmla="*/ 669121 w 7664420"/>
              <a:gd name="connsiteY3" fmla="*/ 685805 h 1017790"/>
              <a:gd name="connsiteX4" fmla="*/ 833041 w 7664420"/>
              <a:gd name="connsiteY4" fmla="*/ 786068 h 1017790"/>
              <a:gd name="connsiteX5" fmla="*/ 1115137 w 7664420"/>
              <a:gd name="connsiteY5" fmla="*/ 778121 h 1017790"/>
              <a:gd name="connsiteX6" fmla="*/ 1363185 w 7664420"/>
              <a:gd name="connsiteY6" fmla="*/ 209976 h 1017790"/>
              <a:gd name="connsiteX7" fmla="*/ 2880059 w 7664420"/>
              <a:gd name="connsiteY7" fmla="*/ 2748 h 1017790"/>
              <a:gd name="connsiteX8" fmla="*/ 3769678 w 7664420"/>
              <a:gd name="connsiteY8" fmla="*/ 27825 h 1017790"/>
              <a:gd name="connsiteX9" fmla="*/ 4272462 w 7664420"/>
              <a:gd name="connsiteY9" fmla="*/ 4801 h 1017790"/>
              <a:gd name="connsiteX10" fmla="*/ 4530511 w 7664420"/>
              <a:gd name="connsiteY10" fmla="*/ 278296 h 1017790"/>
              <a:gd name="connsiteX11" fmla="*/ 4366824 w 7664420"/>
              <a:gd name="connsiteY11" fmla="*/ 238859 h 1017790"/>
              <a:gd name="connsiteX12" fmla="*/ 4235077 w 7664420"/>
              <a:gd name="connsiteY12" fmla="*/ 141657 h 1017790"/>
              <a:gd name="connsiteX13" fmla="*/ 4138492 w 7664420"/>
              <a:gd name="connsiteY13" fmla="*/ 198590 h 1017790"/>
              <a:gd name="connsiteX14" fmla="*/ 4252575 w 7664420"/>
              <a:gd name="connsiteY14" fmla="*/ 279516 h 1017790"/>
              <a:gd name="connsiteX15" fmla="*/ 4009683 w 7664420"/>
              <a:gd name="connsiteY15" fmla="*/ 293622 h 1017790"/>
              <a:gd name="connsiteX16" fmla="*/ 3842557 w 7664420"/>
              <a:gd name="connsiteY16" fmla="*/ 217807 h 1017790"/>
              <a:gd name="connsiteX17" fmla="*/ 3228366 w 7664420"/>
              <a:gd name="connsiteY17" fmla="*/ 323008 h 1017790"/>
              <a:gd name="connsiteX18" fmla="*/ 2750529 w 7664420"/>
              <a:gd name="connsiteY18" fmla="*/ 333224 h 1017790"/>
              <a:gd name="connsiteX19" fmla="*/ 2400795 w 7664420"/>
              <a:gd name="connsiteY19" fmla="*/ 387054 h 1017790"/>
              <a:gd name="connsiteX20" fmla="*/ 2070022 w 7664420"/>
              <a:gd name="connsiteY20" fmla="*/ 473638 h 1017790"/>
              <a:gd name="connsiteX21" fmla="*/ 2666215 w 7664420"/>
              <a:gd name="connsiteY21" fmla="*/ 532624 h 1017790"/>
              <a:gd name="connsiteX22" fmla="*/ 3203205 w 7664420"/>
              <a:gd name="connsiteY22" fmla="*/ 462418 h 1017790"/>
              <a:gd name="connsiteX23" fmla="*/ 4254628 w 7664420"/>
              <a:gd name="connsiteY23" fmla="*/ 332557 h 1017790"/>
              <a:gd name="connsiteX24" fmla="*/ 4977125 w 7664420"/>
              <a:gd name="connsiteY24" fmla="*/ 371109 h 1017790"/>
              <a:gd name="connsiteX25" fmla="*/ 5733232 w 7664420"/>
              <a:gd name="connsiteY25" fmla="*/ 260465 h 1017790"/>
              <a:gd name="connsiteX26" fmla="*/ 6796376 w 7664420"/>
              <a:gd name="connsiteY26" fmla="*/ 436589 h 1017790"/>
              <a:gd name="connsiteX27" fmla="*/ 7059369 w 7664420"/>
              <a:gd name="connsiteY27" fmla="*/ 471250 h 1017790"/>
              <a:gd name="connsiteX28" fmla="*/ 7595691 w 7664420"/>
              <a:gd name="connsiteY28" fmla="*/ 310953 h 1017790"/>
              <a:gd name="connsiteX29" fmla="*/ 7628131 w 7664420"/>
              <a:gd name="connsiteY29" fmla="*/ 723357 h 1017790"/>
              <a:gd name="connsiteX30" fmla="*/ 7146905 w 7664420"/>
              <a:gd name="connsiteY30" fmla="*/ 737299 h 1017790"/>
              <a:gd name="connsiteX31" fmla="*/ 7023490 w 7664420"/>
              <a:gd name="connsiteY31" fmla="*/ 778621 h 1017790"/>
              <a:gd name="connsiteX32" fmla="*/ 6549377 w 7664420"/>
              <a:gd name="connsiteY32" fmla="*/ 698197 h 1017790"/>
              <a:gd name="connsiteX33" fmla="*/ 5895917 w 7664420"/>
              <a:gd name="connsiteY33" fmla="*/ 782177 h 1017790"/>
              <a:gd name="connsiteX34" fmla="*/ 5424692 w 7664420"/>
              <a:gd name="connsiteY34" fmla="*/ 731689 h 1017790"/>
              <a:gd name="connsiteX35" fmla="*/ 4978795 w 7664420"/>
              <a:gd name="connsiteY35" fmla="*/ 867493 h 1017790"/>
              <a:gd name="connsiteX36" fmla="*/ 4431755 w 7664420"/>
              <a:gd name="connsiteY36" fmla="*/ 922423 h 1017790"/>
              <a:gd name="connsiteX37" fmla="*/ 3938091 w 7664420"/>
              <a:gd name="connsiteY37" fmla="*/ 1017790 h 1017790"/>
              <a:gd name="connsiteX38" fmla="*/ 0 w 7664420"/>
              <a:gd name="connsiteY38" fmla="*/ 1017790 h 1017790"/>
              <a:gd name="connsiteX0" fmla="*/ 0 w 7664420"/>
              <a:gd name="connsiteY0" fmla="*/ 1017790 h 1017790"/>
              <a:gd name="connsiteX1" fmla="*/ 259271 w 7664420"/>
              <a:gd name="connsiteY1" fmla="*/ 681698 h 1017790"/>
              <a:gd name="connsiteX2" fmla="*/ 487503 w 7664420"/>
              <a:gd name="connsiteY2" fmla="*/ 656539 h 1017790"/>
              <a:gd name="connsiteX3" fmla="*/ 669121 w 7664420"/>
              <a:gd name="connsiteY3" fmla="*/ 685805 h 1017790"/>
              <a:gd name="connsiteX4" fmla="*/ 833041 w 7664420"/>
              <a:gd name="connsiteY4" fmla="*/ 786068 h 1017790"/>
              <a:gd name="connsiteX5" fmla="*/ 1115137 w 7664420"/>
              <a:gd name="connsiteY5" fmla="*/ 778121 h 1017790"/>
              <a:gd name="connsiteX6" fmla="*/ 1363185 w 7664420"/>
              <a:gd name="connsiteY6" fmla="*/ 209976 h 1017790"/>
              <a:gd name="connsiteX7" fmla="*/ 2880059 w 7664420"/>
              <a:gd name="connsiteY7" fmla="*/ 2748 h 1017790"/>
              <a:gd name="connsiteX8" fmla="*/ 3769678 w 7664420"/>
              <a:gd name="connsiteY8" fmla="*/ 27825 h 1017790"/>
              <a:gd name="connsiteX9" fmla="*/ 4272462 w 7664420"/>
              <a:gd name="connsiteY9" fmla="*/ 4801 h 1017790"/>
              <a:gd name="connsiteX10" fmla="*/ 4530511 w 7664420"/>
              <a:gd name="connsiteY10" fmla="*/ 278296 h 1017790"/>
              <a:gd name="connsiteX11" fmla="*/ 4366824 w 7664420"/>
              <a:gd name="connsiteY11" fmla="*/ 238859 h 1017790"/>
              <a:gd name="connsiteX12" fmla="*/ 4235077 w 7664420"/>
              <a:gd name="connsiteY12" fmla="*/ 141657 h 1017790"/>
              <a:gd name="connsiteX13" fmla="*/ 4138492 w 7664420"/>
              <a:gd name="connsiteY13" fmla="*/ 198590 h 1017790"/>
              <a:gd name="connsiteX14" fmla="*/ 4252575 w 7664420"/>
              <a:gd name="connsiteY14" fmla="*/ 279516 h 1017790"/>
              <a:gd name="connsiteX15" fmla="*/ 4009683 w 7664420"/>
              <a:gd name="connsiteY15" fmla="*/ 293622 h 1017790"/>
              <a:gd name="connsiteX16" fmla="*/ 3842557 w 7664420"/>
              <a:gd name="connsiteY16" fmla="*/ 217807 h 1017790"/>
              <a:gd name="connsiteX17" fmla="*/ 3228366 w 7664420"/>
              <a:gd name="connsiteY17" fmla="*/ 323008 h 1017790"/>
              <a:gd name="connsiteX18" fmla="*/ 2750529 w 7664420"/>
              <a:gd name="connsiteY18" fmla="*/ 333224 h 1017790"/>
              <a:gd name="connsiteX19" fmla="*/ 2400795 w 7664420"/>
              <a:gd name="connsiteY19" fmla="*/ 387054 h 1017790"/>
              <a:gd name="connsiteX20" fmla="*/ 2070022 w 7664420"/>
              <a:gd name="connsiteY20" fmla="*/ 473638 h 1017790"/>
              <a:gd name="connsiteX21" fmla="*/ 2666215 w 7664420"/>
              <a:gd name="connsiteY21" fmla="*/ 532624 h 1017790"/>
              <a:gd name="connsiteX22" fmla="*/ 3203205 w 7664420"/>
              <a:gd name="connsiteY22" fmla="*/ 462418 h 1017790"/>
              <a:gd name="connsiteX23" fmla="*/ 4254628 w 7664420"/>
              <a:gd name="connsiteY23" fmla="*/ 332557 h 1017790"/>
              <a:gd name="connsiteX24" fmla="*/ 4977125 w 7664420"/>
              <a:gd name="connsiteY24" fmla="*/ 371109 h 1017790"/>
              <a:gd name="connsiteX25" fmla="*/ 5733232 w 7664420"/>
              <a:gd name="connsiteY25" fmla="*/ 260465 h 1017790"/>
              <a:gd name="connsiteX26" fmla="*/ 6796376 w 7664420"/>
              <a:gd name="connsiteY26" fmla="*/ 436589 h 1017790"/>
              <a:gd name="connsiteX27" fmla="*/ 7059369 w 7664420"/>
              <a:gd name="connsiteY27" fmla="*/ 471250 h 1017790"/>
              <a:gd name="connsiteX28" fmla="*/ 7595691 w 7664420"/>
              <a:gd name="connsiteY28" fmla="*/ 310953 h 1017790"/>
              <a:gd name="connsiteX29" fmla="*/ 7628131 w 7664420"/>
              <a:gd name="connsiteY29" fmla="*/ 723357 h 1017790"/>
              <a:gd name="connsiteX30" fmla="*/ 7146905 w 7664420"/>
              <a:gd name="connsiteY30" fmla="*/ 737299 h 1017790"/>
              <a:gd name="connsiteX31" fmla="*/ 7023490 w 7664420"/>
              <a:gd name="connsiteY31" fmla="*/ 778621 h 1017790"/>
              <a:gd name="connsiteX32" fmla="*/ 6549377 w 7664420"/>
              <a:gd name="connsiteY32" fmla="*/ 698197 h 1017790"/>
              <a:gd name="connsiteX33" fmla="*/ 5895917 w 7664420"/>
              <a:gd name="connsiteY33" fmla="*/ 782177 h 1017790"/>
              <a:gd name="connsiteX34" fmla="*/ 5424692 w 7664420"/>
              <a:gd name="connsiteY34" fmla="*/ 731689 h 1017790"/>
              <a:gd name="connsiteX35" fmla="*/ 4978795 w 7664420"/>
              <a:gd name="connsiteY35" fmla="*/ 867493 h 1017790"/>
              <a:gd name="connsiteX36" fmla="*/ 4431755 w 7664420"/>
              <a:gd name="connsiteY36" fmla="*/ 922423 h 1017790"/>
              <a:gd name="connsiteX37" fmla="*/ 3938091 w 7664420"/>
              <a:gd name="connsiteY37" fmla="*/ 1017790 h 1017790"/>
              <a:gd name="connsiteX38" fmla="*/ 0 w 7664420"/>
              <a:gd name="connsiteY38" fmla="*/ 1017790 h 1017790"/>
              <a:gd name="connsiteX0" fmla="*/ 0 w 7664420"/>
              <a:gd name="connsiteY0" fmla="*/ 1017790 h 1017790"/>
              <a:gd name="connsiteX1" fmla="*/ 259271 w 7664420"/>
              <a:gd name="connsiteY1" fmla="*/ 681698 h 1017790"/>
              <a:gd name="connsiteX2" fmla="*/ 487503 w 7664420"/>
              <a:gd name="connsiteY2" fmla="*/ 656539 h 1017790"/>
              <a:gd name="connsiteX3" fmla="*/ 669121 w 7664420"/>
              <a:gd name="connsiteY3" fmla="*/ 685805 h 1017790"/>
              <a:gd name="connsiteX4" fmla="*/ 833041 w 7664420"/>
              <a:gd name="connsiteY4" fmla="*/ 786068 h 1017790"/>
              <a:gd name="connsiteX5" fmla="*/ 1115137 w 7664420"/>
              <a:gd name="connsiteY5" fmla="*/ 778121 h 1017790"/>
              <a:gd name="connsiteX6" fmla="*/ 1363185 w 7664420"/>
              <a:gd name="connsiteY6" fmla="*/ 209976 h 1017790"/>
              <a:gd name="connsiteX7" fmla="*/ 2880059 w 7664420"/>
              <a:gd name="connsiteY7" fmla="*/ 2748 h 1017790"/>
              <a:gd name="connsiteX8" fmla="*/ 3769678 w 7664420"/>
              <a:gd name="connsiteY8" fmla="*/ 27825 h 1017790"/>
              <a:gd name="connsiteX9" fmla="*/ 4272462 w 7664420"/>
              <a:gd name="connsiteY9" fmla="*/ 4801 h 1017790"/>
              <a:gd name="connsiteX10" fmla="*/ 4530511 w 7664420"/>
              <a:gd name="connsiteY10" fmla="*/ 278296 h 1017790"/>
              <a:gd name="connsiteX11" fmla="*/ 4366824 w 7664420"/>
              <a:gd name="connsiteY11" fmla="*/ 238859 h 1017790"/>
              <a:gd name="connsiteX12" fmla="*/ 4235077 w 7664420"/>
              <a:gd name="connsiteY12" fmla="*/ 141657 h 1017790"/>
              <a:gd name="connsiteX13" fmla="*/ 4138492 w 7664420"/>
              <a:gd name="connsiteY13" fmla="*/ 198590 h 1017790"/>
              <a:gd name="connsiteX14" fmla="*/ 4252575 w 7664420"/>
              <a:gd name="connsiteY14" fmla="*/ 279516 h 1017790"/>
              <a:gd name="connsiteX15" fmla="*/ 4009683 w 7664420"/>
              <a:gd name="connsiteY15" fmla="*/ 293622 h 1017790"/>
              <a:gd name="connsiteX16" fmla="*/ 3842557 w 7664420"/>
              <a:gd name="connsiteY16" fmla="*/ 217807 h 1017790"/>
              <a:gd name="connsiteX17" fmla="*/ 3228366 w 7664420"/>
              <a:gd name="connsiteY17" fmla="*/ 323008 h 1017790"/>
              <a:gd name="connsiteX18" fmla="*/ 2750529 w 7664420"/>
              <a:gd name="connsiteY18" fmla="*/ 333224 h 1017790"/>
              <a:gd name="connsiteX19" fmla="*/ 2400795 w 7664420"/>
              <a:gd name="connsiteY19" fmla="*/ 387054 h 1017790"/>
              <a:gd name="connsiteX20" fmla="*/ 2070022 w 7664420"/>
              <a:gd name="connsiteY20" fmla="*/ 473638 h 1017790"/>
              <a:gd name="connsiteX21" fmla="*/ 2666215 w 7664420"/>
              <a:gd name="connsiteY21" fmla="*/ 532624 h 1017790"/>
              <a:gd name="connsiteX22" fmla="*/ 3203205 w 7664420"/>
              <a:gd name="connsiteY22" fmla="*/ 462418 h 1017790"/>
              <a:gd name="connsiteX23" fmla="*/ 4254628 w 7664420"/>
              <a:gd name="connsiteY23" fmla="*/ 332557 h 1017790"/>
              <a:gd name="connsiteX24" fmla="*/ 4977125 w 7664420"/>
              <a:gd name="connsiteY24" fmla="*/ 371109 h 1017790"/>
              <a:gd name="connsiteX25" fmla="*/ 5733232 w 7664420"/>
              <a:gd name="connsiteY25" fmla="*/ 260465 h 1017790"/>
              <a:gd name="connsiteX26" fmla="*/ 6796376 w 7664420"/>
              <a:gd name="connsiteY26" fmla="*/ 436589 h 1017790"/>
              <a:gd name="connsiteX27" fmla="*/ 7059369 w 7664420"/>
              <a:gd name="connsiteY27" fmla="*/ 471250 h 1017790"/>
              <a:gd name="connsiteX28" fmla="*/ 7595691 w 7664420"/>
              <a:gd name="connsiteY28" fmla="*/ 310953 h 1017790"/>
              <a:gd name="connsiteX29" fmla="*/ 7628131 w 7664420"/>
              <a:gd name="connsiteY29" fmla="*/ 723357 h 1017790"/>
              <a:gd name="connsiteX30" fmla="*/ 7146905 w 7664420"/>
              <a:gd name="connsiteY30" fmla="*/ 737299 h 1017790"/>
              <a:gd name="connsiteX31" fmla="*/ 7023490 w 7664420"/>
              <a:gd name="connsiteY31" fmla="*/ 778621 h 1017790"/>
              <a:gd name="connsiteX32" fmla="*/ 6549377 w 7664420"/>
              <a:gd name="connsiteY32" fmla="*/ 698197 h 1017790"/>
              <a:gd name="connsiteX33" fmla="*/ 5895917 w 7664420"/>
              <a:gd name="connsiteY33" fmla="*/ 782177 h 1017790"/>
              <a:gd name="connsiteX34" fmla="*/ 5424692 w 7664420"/>
              <a:gd name="connsiteY34" fmla="*/ 731689 h 1017790"/>
              <a:gd name="connsiteX35" fmla="*/ 4978795 w 7664420"/>
              <a:gd name="connsiteY35" fmla="*/ 867493 h 1017790"/>
              <a:gd name="connsiteX36" fmla="*/ 4431755 w 7664420"/>
              <a:gd name="connsiteY36" fmla="*/ 922423 h 1017790"/>
              <a:gd name="connsiteX37" fmla="*/ 3938091 w 7664420"/>
              <a:gd name="connsiteY37" fmla="*/ 1017790 h 1017790"/>
              <a:gd name="connsiteX38" fmla="*/ 0 w 7664420"/>
              <a:gd name="connsiteY38" fmla="*/ 1017790 h 1017790"/>
              <a:gd name="connsiteX0" fmla="*/ 0 w 7664420"/>
              <a:gd name="connsiteY0" fmla="*/ 1017790 h 1017790"/>
              <a:gd name="connsiteX1" fmla="*/ 259271 w 7664420"/>
              <a:gd name="connsiteY1" fmla="*/ 681698 h 1017790"/>
              <a:gd name="connsiteX2" fmla="*/ 487503 w 7664420"/>
              <a:gd name="connsiteY2" fmla="*/ 656539 h 1017790"/>
              <a:gd name="connsiteX3" fmla="*/ 669121 w 7664420"/>
              <a:gd name="connsiteY3" fmla="*/ 685805 h 1017790"/>
              <a:gd name="connsiteX4" fmla="*/ 833041 w 7664420"/>
              <a:gd name="connsiteY4" fmla="*/ 786068 h 1017790"/>
              <a:gd name="connsiteX5" fmla="*/ 1115137 w 7664420"/>
              <a:gd name="connsiteY5" fmla="*/ 778121 h 1017790"/>
              <a:gd name="connsiteX6" fmla="*/ 1363185 w 7664420"/>
              <a:gd name="connsiteY6" fmla="*/ 209976 h 1017790"/>
              <a:gd name="connsiteX7" fmla="*/ 2880059 w 7664420"/>
              <a:gd name="connsiteY7" fmla="*/ 2748 h 1017790"/>
              <a:gd name="connsiteX8" fmla="*/ 3769678 w 7664420"/>
              <a:gd name="connsiteY8" fmla="*/ 27825 h 1017790"/>
              <a:gd name="connsiteX9" fmla="*/ 4272462 w 7664420"/>
              <a:gd name="connsiteY9" fmla="*/ 4801 h 1017790"/>
              <a:gd name="connsiteX10" fmla="*/ 4530511 w 7664420"/>
              <a:gd name="connsiteY10" fmla="*/ 278296 h 1017790"/>
              <a:gd name="connsiteX11" fmla="*/ 4366824 w 7664420"/>
              <a:gd name="connsiteY11" fmla="*/ 238859 h 1017790"/>
              <a:gd name="connsiteX12" fmla="*/ 4235077 w 7664420"/>
              <a:gd name="connsiteY12" fmla="*/ 141657 h 1017790"/>
              <a:gd name="connsiteX13" fmla="*/ 4138492 w 7664420"/>
              <a:gd name="connsiteY13" fmla="*/ 198590 h 1017790"/>
              <a:gd name="connsiteX14" fmla="*/ 4252575 w 7664420"/>
              <a:gd name="connsiteY14" fmla="*/ 279516 h 1017790"/>
              <a:gd name="connsiteX15" fmla="*/ 4009683 w 7664420"/>
              <a:gd name="connsiteY15" fmla="*/ 293622 h 1017790"/>
              <a:gd name="connsiteX16" fmla="*/ 3842557 w 7664420"/>
              <a:gd name="connsiteY16" fmla="*/ 217807 h 1017790"/>
              <a:gd name="connsiteX17" fmla="*/ 3228366 w 7664420"/>
              <a:gd name="connsiteY17" fmla="*/ 323008 h 1017790"/>
              <a:gd name="connsiteX18" fmla="*/ 2750529 w 7664420"/>
              <a:gd name="connsiteY18" fmla="*/ 333224 h 1017790"/>
              <a:gd name="connsiteX19" fmla="*/ 2400795 w 7664420"/>
              <a:gd name="connsiteY19" fmla="*/ 387054 h 1017790"/>
              <a:gd name="connsiteX20" fmla="*/ 2070022 w 7664420"/>
              <a:gd name="connsiteY20" fmla="*/ 473638 h 1017790"/>
              <a:gd name="connsiteX21" fmla="*/ 2666215 w 7664420"/>
              <a:gd name="connsiteY21" fmla="*/ 532624 h 1017790"/>
              <a:gd name="connsiteX22" fmla="*/ 3203205 w 7664420"/>
              <a:gd name="connsiteY22" fmla="*/ 462418 h 1017790"/>
              <a:gd name="connsiteX23" fmla="*/ 4254628 w 7664420"/>
              <a:gd name="connsiteY23" fmla="*/ 332557 h 1017790"/>
              <a:gd name="connsiteX24" fmla="*/ 4977125 w 7664420"/>
              <a:gd name="connsiteY24" fmla="*/ 371109 h 1017790"/>
              <a:gd name="connsiteX25" fmla="*/ 5733232 w 7664420"/>
              <a:gd name="connsiteY25" fmla="*/ 260465 h 1017790"/>
              <a:gd name="connsiteX26" fmla="*/ 6796376 w 7664420"/>
              <a:gd name="connsiteY26" fmla="*/ 436589 h 1017790"/>
              <a:gd name="connsiteX27" fmla="*/ 7059369 w 7664420"/>
              <a:gd name="connsiteY27" fmla="*/ 471250 h 1017790"/>
              <a:gd name="connsiteX28" fmla="*/ 7595691 w 7664420"/>
              <a:gd name="connsiteY28" fmla="*/ 310953 h 1017790"/>
              <a:gd name="connsiteX29" fmla="*/ 7628131 w 7664420"/>
              <a:gd name="connsiteY29" fmla="*/ 723357 h 1017790"/>
              <a:gd name="connsiteX30" fmla="*/ 7146905 w 7664420"/>
              <a:gd name="connsiteY30" fmla="*/ 737299 h 1017790"/>
              <a:gd name="connsiteX31" fmla="*/ 7023490 w 7664420"/>
              <a:gd name="connsiteY31" fmla="*/ 778621 h 1017790"/>
              <a:gd name="connsiteX32" fmla="*/ 6549377 w 7664420"/>
              <a:gd name="connsiteY32" fmla="*/ 698197 h 1017790"/>
              <a:gd name="connsiteX33" fmla="*/ 5895917 w 7664420"/>
              <a:gd name="connsiteY33" fmla="*/ 782177 h 1017790"/>
              <a:gd name="connsiteX34" fmla="*/ 5424692 w 7664420"/>
              <a:gd name="connsiteY34" fmla="*/ 731689 h 1017790"/>
              <a:gd name="connsiteX35" fmla="*/ 4978795 w 7664420"/>
              <a:gd name="connsiteY35" fmla="*/ 867493 h 1017790"/>
              <a:gd name="connsiteX36" fmla="*/ 4431755 w 7664420"/>
              <a:gd name="connsiteY36" fmla="*/ 922423 h 1017790"/>
              <a:gd name="connsiteX37" fmla="*/ 3954420 w 7664420"/>
              <a:gd name="connsiteY37" fmla="*/ 1017790 h 1017790"/>
              <a:gd name="connsiteX38" fmla="*/ 0 w 7664420"/>
              <a:gd name="connsiteY38" fmla="*/ 1017790 h 1017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664420" h="1017790">
                <a:moveTo>
                  <a:pt x="0" y="1017790"/>
                </a:moveTo>
                <a:cubicBezTo>
                  <a:pt x="245" y="836814"/>
                  <a:pt x="142004" y="696661"/>
                  <a:pt x="259271" y="681698"/>
                </a:cubicBezTo>
                <a:cubicBezTo>
                  <a:pt x="369820" y="664240"/>
                  <a:pt x="379675" y="660389"/>
                  <a:pt x="487503" y="656539"/>
                </a:cubicBezTo>
                <a:cubicBezTo>
                  <a:pt x="443722" y="543826"/>
                  <a:pt x="680247" y="591681"/>
                  <a:pt x="669121" y="685805"/>
                </a:cubicBezTo>
                <a:cubicBezTo>
                  <a:pt x="757327" y="723760"/>
                  <a:pt x="780215" y="753556"/>
                  <a:pt x="833041" y="786068"/>
                </a:cubicBezTo>
                <a:cubicBezTo>
                  <a:pt x="903486" y="846012"/>
                  <a:pt x="1074627" y="827034"/>
                  <a:pt x="1115137" y="778121"/>
                </a:cubicBezTo>
                <a:cubicBezTo>
                  <a:pt x="1203265" y="686710"/>
                  <a:pt x="1285945" y="323157"/>
                  <a:pt x="1363185" y="209976"/>
                </a:cubicBezTo>
                <a:cubicBezTo>
                  <a:pt x="1497788" y="-29645"/>
                  <a:pt x="2380788" y="24654"/>
                  <a:pt x="2880059" y="2748"/>
                </a:cubicBezTo>
                <a:cubicBezTo>
                  <a:pt x="3297472" y="-396"/>
                  <a:pt x="3509946" y="29751"/>
                  <a:pt x="3769678" y="27825"/>
                </a:cubicBezTo>
                <a:cubicBezTo>
                  <a:pt x="3937273" y="20150"/>
                  <a:pt x="4219170" y="-12017"/>
                  <a:pt x="4272462" y="4801"/>
                </a:cubicBezTo>
                <a:cubicBezTo>
                  <a:pt x="4419256" y="55145"/>
                  <a:pt x="4476245" y="162637"/>
                  <a:pt x="4530511" y="278296"/>
                </a:cubicBezTo>
                <a:cubicBezTo>
                  <a:pt x="4471413" y="293272"/>
                  <a:pt x="4393265" y="270147"/>
                  <a:pt x="4366824" y="238859"/>
                </a:cubicBezTo>
                <a:lnTo>
                  <a:pt x="4235077" y="141657"/>
                </a:lnTo>
                <a:cubicBezTo>
                  <a:pt x="4197439" y="112555"/>
                  <a:pt x="4105373" y="146049"/>
                  <a:pt x="4138492" y="198590"/>
                </a:cubicBezTo>
                <a:cubicBezTo>
                  <a:pt x="4142769" y="222473"/>
                  <a:pt x="4208729" y="198364"/>
                  <a:pt x="4252575" y="279516"/>
                </a:cubicBezTo>
                <a:lnTo>
                  <a:pt x="4009683" y="293622"/>
                </a:lnTo>
                <a:cubicBezTo>
                  <a:pt x="3974839" y="298286"/>
                  <a:pt x="3885566" y="245800"/>
                  <a:pt x="3842557" y="217807"/>
                </a:cubicBezTo>
                <a:cubicBezTo>
                  <a:pt x="3721283" y="196631"/>
                  <a:pt x="3420398" y="295198"/>
                  <a:pt x="3228366" y="323008"/>
                </a:cubicBezTo>
                <a:cubicBezTo>
                  <a:pt x="3035522" y="362699"/>
                  <a:pt x="2921601" y="331633"/>
                  <a:pt x="2750529" y="333224"/>
                </a:cubicBezTo>
                <a:cubicBezTo>
                  <a:pt x="2653908" y="355702"/>
                  <a:pt x="2521909" y="386347"/>
                  <a:pt x="2400795" y="387054"/>
                </a:cubicBezTo>
                <a:cubicBezTo>
                  <a:pt x="2316500" y="395663"/>
                  <a:pt x="2021250" y="449830"/>
                  <a:pt x="2070022" y="473638"/>
                </a:cubicBezTo>
                <a:cubicBezTo>
                  <a:pt x="2266031" y="472436"/>
                  <a:pt x="2481091" y="512055"/>
                  <a:pt x="2666215" y="532624"/>
                </a:cubicBezTo>
                <a:lnTo>
                  <a:pt x="3203205" y="462418"/>
                </a:lnTo>
                <a:cubicBezTo>
                  <a:pt x="3553679" y="419131"/>
                  <a:pt x="3860611" y="310530"/>
                  <a:pt x="4254628" y="332557"/>
                </a:cubicBezTo>
                <a:cubicBezTo>
                  <a:pt x="4508161" y="326358"/>
                  <a:pt x="4742642" y="377308"/>
                  <a:pt x="4977125" y="371109"/>
                </a:cubicBezTo>
                <a:cubicBezTo>
                  <a:pt x="5229161" y="334228"/>
                  <a:pt x="5611824" y="253803"/>
                  <a:pt x="5733232" y="260465"/>
                </a:cubicBezTo>
                <a:cubicBezTo>
                  <a:pt x="5966056" y="261115"/>
                  <a:pt x="6441088" y="384231"/>
                  <a:pt x="6796376" y="436589"/>
                </a:cubicBezTo>
                <a:cubicBezTo>
                  <a:pt x="6894018" y="444514"/>
                  <a:pt x="6978055" y="455161"/>
                  <a:pt x="7059369" y="471250"/>
                </a:cubicBezTo>
                <a:cubicBezTo>
                  <a:pt x="7238143" y="417818"/>
                  <a:pt x="7563874" y="271857"/>
                  <a:pt x="7595691" y="310953"/>
                </a:cubicBezTo>
                <a:cubicBezTo>
                  <a:pt x="7664562" y="405785"/>
                  <a:pt x="7692614" y="568654"/>
                  <a:pt x="7628131" y="723357"/>
                </a:cubicBezTo>
                <a:cubicBezTo>
                  <a:pt x="7592908" y="768825"/>
                  <a:pt x="7307314" y="732652"/>
                  <a:pt x="7146905" y="737299"/>
                </a:cubicBezTo>
                <a:lnTo>
                  <a:pt x="7023490" y="778621"/>
                </a:lnTo>
                <a:cubicBezTo>
                  <a:pt x="6940745" y="783563"/>
                  <a:pt x="6719207" y="663320"/>
                  <a:pt x="6549377" y="698197"/>
                </a:cubicBezTo>
                <a:cubicBezTo>
                  <a:pt x="6331557" y="726190"/>
                  <a:pt x="6119180" y="770512"/>
                  <a:pt x="5895917" y="782177"/>
                </a:cubicBezTo>
                <a:cubicBezTo>
                  <a:pt x="5733399" y="789841"/>
                  <a:pt x="5581767" y="748518"/>
                  <a:pt x="5424692" y="731689"/>
                </a:cubicBezTo>
                <a:cubicBezTo>
                  <a:pt x="5320510" y="729786"/>
                  <a:pt x="5161898" y="842181"/>
                  <a:pt x="4978795" y="867493"/>
                </a:cubicBezTo>
                <a:cubicBezTo>
                  <a:pt x="4796448" y="885803"/>
                  <a:pt x="4614102" y="890505"/>
                  <a:pt x="4431755" y="922423"/>
                </a:cubicBezTo>
                <a:lnTo>
                  <a:pt x="3954420" y="1017790"/>
                </a:lnTo>
                <a:lnTo>
                  <a:pt x="0" y="101779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1" name="Freeform 26">
            <a:extLst>
              <a:ext uri="{FF2B5EF4-FFF2-40B4-BE49-F238E27FC236}">
                <a16:creationId xmlns:a16="http://schemas.microsoft.com/office/drawing/2014/main" xmlns="" id="{D2001C36-CC2E-4333-8ED3-D9F5173382AF}"/>
              </a:ext>
            </a:extLst>
          </p:cNvPr>
          <p:cNvSpPr/>
          <p:nvPr/>
        </p:nvSpPr>
        <p:spPr>
          <a:xfrm rot="16200000" flipH="1">
            <a:off x="3282495" y="3214891"/>
            <a:ext cx="4919402" cy="707616"/>
          </a:xfrm>
          <a:custGeom>
            <a:avLst/>
            <a:gdLst>
              <a:gd name="connsiteX0" fmla="*/ 0 w 7679838"/>
              <a:gd name="connsiteY0" fmla="*/ 1026597 h 1026597"/>
              <a:gd name="connsiteX1" fmla="*/ 207563 w 7679838"/>
              <a:gd name="connsiteY1" fmla="*/ 706837 h 1026597"/>
              <a:gd name="connsiteX2" fmla="*/ 560982 w 7679838"/>
              <a:gd name="connsiteY2" fmla="*/ 684398 h 1026597"/>
              <a:gd name="connsiteX3" fmla="*/ 628299 w 7679838"/>
              <a:gd name="connsiteY3" fmla="*/ 661959 h 1026597"/>
              <a:gd name="connsiteX4" fmla="*/ 1015377 w 7679838"/>
              <a:gd name="connsiteY4" fmla="*/ 830253 h 1026597"/>
              <a:gd name="connsiteX5" fmla="*/ 1166842 w 7679838"/>
              <a:gd name="connsiteY5" fmla="*/ 746106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29334 w 7679838"/>
              <a:gd name="connsiteY1" fmla="*/ 687786 h 1026597"/>
              <a:gd name="connsiteX2" fmla="*/ 560982 w 7679838"/>
              <a:gd name="connsiteY2" fmla="*/ 684398 h 1026597"/>
              <a:gd name="connsiteX3" fmla="*/ 628299 w 7679838"/>
              <a:gd name="connsiteY3" fmla="*/ 661959 h 1026597"/>
              <a:gd name="connsiteX4" fmla="*/ 1015377 w 7679838"/>
              <a:gd name="connsiteY4" fmla="*/ 830253 h 1026597"/>
              <a:gd name="connsiteX5" fmla="*/ 1166842 w 7679838"/>
              <a:gd name="connsiteY5" fmla="*/ 746106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29334 w 7679838"/>
              <a:gd name="connsiteY1" fmla="*/ 687786 h 1026597"/>
              <a:gd name="connsiteX2" fmla="*/ 560982 w 7679838"/>
              <a:gd name="connsiteY2" fmla="*/ 684398 h 1026597"/>
              <a:gd name="connsiteX3" fmla="*/ 628299 w 7679838"/>
              <a:gd name="connsiteY3" fmla="*/ 661959 h 1026597"/>
              <a:gd name="connsiteX4" fmla="*/ 1015377 w 7679838"/>
              <a:gd name="connsiteY4" fmla="*/ 830253 h 1026597"/>
              <a:gd name="connsiteX5" fmla="*/ 1166842 w 7679838"/>
              <a:gd name="connsiteY5" fmla="*/ 746106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141 w 7679979"/>
              <a:gd name="connsiteY0" fmla="*/ 1026597 h 1026597"/>
              <a:gd name="connsiteX1" fmla="*/ 229475 w 7679979"/>
              <a:gd name="connsiteY1" fmla="*/ 687786 h 1026597"/>
              <a:gd name="connsiteX2" fmla="*/ 561123 w 7679979"/>
              <a:gd name="connsiteY2" fmla="*/ 684398 h 1026597"/>
              <a:gd name="connsiteX3" fmla="*/ 628440 w 7679979"/>
              <a:gd name="connsiteY3" fmla="*/ 661959 h 1026597"/>
              <a:gd name="connsiteX4" fmla="*/ 1015518 w 7679979"/>
              <a:gd name="connsiteY4" fmla="*/ 830253 h 1026597"/>
              <a:gd name="connsiteX5" fmla="*/ 1166983 w 7679979"/>
              <a:gd name="connsiteY5" fmla="*/ 746106 h 1026597"/>
              <a:gd name="connsiteX6" fmla="*/ 1363326 w 7679979"/>
              <a:gd name="connsiteY6" fmla="*/ 218783 h 1026597"/>
              <a:gd name="connsiteX7" fmla="*/ 2861147 w 7679979"/>
              <a:gd name="connsiteY7" fmla="*/ 22440 h 1026597"/>
              <a:gd name="connsiteX8" fmla="*/ 4291650 w 7679979"/>
              <a:gd name="connsiteY8" fmla="*/ 0 h 1026597"/>
              <a:gd name="connsiteX9" fmla="*/ 4549702 w 7679979"/>
              <a:gd name="connsiteY9" fmla="*/ 319760 h 1026597"/>
              <a:gd name="connsiteX10" fmla="*/ 4353358 w 7679979"/>
              <a:gd name="connsiteY10" fmla="*/ 274881 h 1026597"/>
              <a:gd name="connsiteX11" fmla="*/ 4224332 w 7679979"/>
              <a:gd name="connsiteY11" fmla="*/ 117807 h 1026597"/>
              <a:gd name="connsiteX12" fmla="*/ 4179454 w 7679979"/>
              <a:gd name="connsiteY12" fmla="*/ 201954 h 1026597"/>
              <a:gd name="connsiteX13" fmla="*/ 4263601 w 7679979"/>
              <a:gd name="connsiteY13" fmla="*/ 269272 h 1026597"/>
              <a:gd name="connsiteX14" fmla="*/ 3966281 w 7679979"/>
              <a:gd name="connsiteY14" fmla="*/ 286101 h 1026597"/>
              <a:gd name="connsiteX15" fmla="*/ 3837255 w 7679979"/>
              <a:gd name="connsiteY15" fmla="*/ 207564 h 1026597"/>
              <a:gd name="connsiteX16" fmla="*/ 3225785 w 7679979"/>
              <a:gd name="connsiteY16" fmla="*/ 359029 h 1026597"/>
              <a:gd name="connsiteX17" fmla="*/ 2715292 w 7679979"/>
              <a:gd name="connsiteY17" fmla="*/ 336589 h 1026597"/>
              <a:gd name="connsiteX18" fmla="*/ 2513338 w 7679979"/>
              <a:gd name="connsiteY18" fmla="*/ 392688 h 1026597"/>
              <a:gd name="connsiteX19" fmla="*/ 2070163 w 7679979"/>
              <a:gd name="connsiteY19" fmla="*/ 482445 h 1026597"/>
              <a:gd name="connsiteX20" fmla="*/ 2625535 w 7679979"/>
              <a:gd name="connsiteY20" fmla="*/ 544153 h 1026597"/>
              <a:gd name="connsiteX21" fmla="*/ 3203346 w 7679979"/>
              <a:gd name="connsiteY21" fmla="*/ 471225 h 1026597"/>
              <a:gd name="connsiteX22" fmla="*/ 4241162 w 7679979"/>
              <a:gd name="connsiteY22" fmla="*/ 314150 h 1026597"/>
              <a:gd name="connsiteX23" fmla="*/ 4925559 w 7679979"/>
              <a:gd name="connsiteY23" fmla="*/ 420737 h 1026597"/>
              <a:gd name="connsiteX24" fmla="*/ 5733373 w 7679979"/>
              <a:gd name="connsiteY24" fmla="*/ 269272 h 1026597"/>
              <a:gd name="connsiteX25" fmla="*/ 6799238 w 7679979"/>
              <a:gd name="connsiteY25" fmla="*/ 426346 h 1026597"/>
              <a:gd name="connsiteX26" fmla="*/ 7040460 w 7679979"/>
              <a:gd name="connsiteY26" fmla="*/ 493664 h 1026597"/>
              <a:gd name="connsiteX27" fmla="*/ 7595832 w 7679979"/>
              <a:gd name="connsiteY27" fmla="*/ 319760 h 1026597"/>
              <a:gd name="connsiteX28" fmla="*/ 7679979 w 7679979"/>
              <a:gd name="connsiteY28" fmla="*/ 734886 h 1026597"/>
              <a:gd name="connsiteX29" fmla="*/ 7147046 w 7679979"/>
              <a:gd name="connsiteY29" fmla="*/ 746106 h 1026597"/>
              <a:gd name="connsiteX30" fmla="*/ 7023631 w 7679979"/>
              <a:gd name="connsiteY30" fmla="*/ 762935 h 1026597"/>
              <a:gd name="connsiteX31" fmla="*/ 6546796 w 7679979"/>
              <a:gd name="connsiteY31" fmla="*/ 712447 h 1026597"/>
              <a:gd name="connsiteX32" fmla="*/ 5896058 w 7679979"/>
              <a:gd name="connsiteY32" fmla="*/ 790984 h 1026597"/>
              <a:gd name="connsiteX33" fmla="*/ 5424833 w 7679979"/>
              <a:gd name="connsiteY33" fmla="*/ 740496 h 1026597"/>
              <a:gd name="connsiteX34" fmla="*/ 4981658 w 7679979"/>
              <a:gd name="connsiteY34" fmla="*/ 914400 h 1026597"/>
              <a:gd name="connsiteX35" fmla="*/ 4431896 w 7679979"/>
              <a:gd name="connsiteY35" fmla="*/ 931230 h 1026597"/>
              <a:gd name="connsiteX36" fmla="*/ 3938232 w 7679979"/>
              <a:gd name="connsiteY36" fmla="*/ 1026597 h 1026597"/>
              <a:gd name="connsiteX37" fmla="*/ 141 w 7679979"/>
              <a:gd name="connsiteY37" fmla="*/ 1026597 h 1026597"/>
              <a:gd name="connsiteX0" fmla="*/ 0 w 7679838"/>
              <a:gd name="connsiteY0" fmla="*/ 1026597 h 1026597"/>
              <a:gd name="connsiteX1" fmla="*/ 229334 w 7679838"/>
              <a:gd name="connsiteY1" fmla="*/ 687786 h 1026597"/>
              <a:gd name="connsiteX2" fmla="*/ 560982 w 7679838"/>
              <a:gd name="connsiteY2" fmla="*/ 684398 h 1026597"/>
              <a:gd name="connsiteX3" fmla="*/ 628299 w 7679838"/>
              <a:gd name="connsiteY3" fmla="*/ 661959 h 1026597"/>
              <a:gd name="connsiteX4" fmla="*/ 1015377 w 7679838"/>
              <a:gd name="connsiteY4" fmla="*/ 830253 h 1026597"/>
              <a:gd name="connsiteX5" fmla="*/ 1166842 w 7679838"/>
              <a:gd name="connsiteY5" fmla="*/ 746106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29334 w 7679838"/>
              <a:gd name="connsiteY1" fmla="*/ 687786 h 1026597"/>
              <a:gd name="connsiteX2" fmla="*/ 560982 w 7679838"/>
              <a:gd name="connsiteY2" fmla="*/ 684398 h 1026597"/>
              <a:gd name="connsiteX3" fmla="*/ 628299 w 7679838"/>
              <a:gd name="connsiteY3" fmla="*/ 661959 h 1026597"/>
              <a:gd name="connsiteX4" fmla="*/ 1015377 w 7679838"/>
              <a:gd name="connsiteY4" fmla="*/ 830253 h 1026597"/>
              <a:gd name="connsiteX5" fmla="*/ 1166842 w 7679838"/>
              <a:gd name="connsiteY5" fmla="*/ 746106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37499 w 7679838"/>
              <a:gd name="connsiteY1" fmla="*/ 695949 h 1026597"/>
              <a:gd name="connsiteX2" fmla="*/ 560982 w 7679838"/>
              <a:gd name="connsiteY2" fmla="*/ 684398 h 1026597"/>
              <a:gd name="connsiteX3" fmla="*/ 628299 w 7679838"/>
              <a:gd name="connsiteY3" fmla="*/ 661959 h 1026597"/>
              <a:gd name="connsiteX4" fmla="*/ 1015377 w 7679838"/>
              <a:gd name="connsiteY4" fmla="*/ 830253 h 1026597"/>
              <a:gd name="connsiteX5" fmla="*/ 1166842 w 7679838"/>
              <a:gd name="connsiteY5" fmla="*/ 746106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37499 w 7679838"/>
              <a:gd name="connsiteY1" fmla="*/ 695949 h 1026597"/>
              <a:gd name="connsiteX2" fmla="*/ 560982 w 7679838"/>
              <a:gd name="connsiteY2" fmla="*/ 684398 h 1026597"/>
              <a:gd name="connsiteX3" fmla="*/ 628299 w 7679838"/>
              <a:gd name="connsiteY3" fmla="*/ 661959 h 1026597"/>
              <a:gd name="connsiteX4" fmla="*/ 1015377 w 7679838"/>
              <a:gd name="connsiteY4" fmla="*/ 830253 h 1026597"/>
              <a:gd name="connsiteX5" fmla="*/ 1166842 w 7679838"/>
              <a:gd name="connsiteY5" fmla="*/ 746106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37499 w 7679838"/>
              <a:gd name="connsiteY1" fmla="*/ 695949 h 1026597"/>
              <a:gd name="connsiteX2" fmla="*/ 560982 w 7679838"/>
              <a:gd name="connsiteY2" fmla="*/ 684398 h 1026597"/>
              <a:gd name="connsiteX3" fmla="*/ 628299 w 7679838"/>
              <a:gd name="connsiteY3" fmla="*/ 661959 h 1026597"/>
              <a:gd name="connsiteX4" fmla="*/ 1015377 w 7679838"/>
              <a:gd name="connsiteY4" fmla="*/ 830253 h 1026597"/>
              <a:gd name="connsiteX5" fmla="*/ 1166842 w 7679838"/>
              <a:gd name="connsiteY5" fmla="*/ 746106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37499 w 7679838"/>
              <a:gd name="connsiteY1" fmla="*/ 695949 h 1026597"/>
              <a:gd name="connsiteX2" fmla="*/ 560982 w 7679838"/>
              <a:gd name="connsiteY2" fmla="*/ 684398 h 1026597"/>
              <a:gd name="connsiteX3" fmla="*/ 628299 w 7679838"/>
              <a:gd name="connsiteY3" fmla="*/ 661959 h 1026597"/>
              <a:gd name="connsiteX4" fmla="*/ 1015377 w 7679838"/>
              <a:gd name="connsiteY4" fmla="*/ 830253 h 1026597"/>
              <a:gd name="connsiteX5" fmla="*/ 1166842 w 7679838"/>
              <a:gd name="connsiteY5" fmla="*/ 746106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37499 w 7679838"/>
              <a:gd name="connsiteY1" fmla="*/ 695949 h 1026597"/>
              <a:gd name="connsiteX2" fmla="*/ 441239 w 7679838"/>
              <a:gd name="connsiteY2" fmla="*/ 689840 h 1026597"/>
              <a:gd name="connsiteX3" fmla="*/ 628299 w 7679838"/>
              <a:gd name="connsiteY3" fmla="*/ 661959 h 1026597"/>
              <a:gd name="connsiteX4" fmla="*/ 1015377 w 7679838"/>
              <a:gd name="connsiteY4" fmla="*/ 830253 h 1026597"/>
              <a:gd name="connsiteX5" fmla="*/ 1166842 w 7679838"/>
              <a:gd name="connsiteY5" fmla="*/ 746106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37499 w 7679838"/>
              <a:gd name="connsiteY1" fmla="*/ 695949 h 1026597"/>
              <a:gd name="connsiteX2" fmla="*/ 441239 w 7679838"/>
              <a:gd name="connsiteY2" fmla="*/ 689840 h 1026597"/>
              <a:gd name="connsiteX3" fmla="*/ 628299 w 7679838"/>
              <a:gd name="connsiteY3" fmla="*/ 661959 h 1026597"/>
              <a:gd name="connsiteX4" fmla="*/ 1015377 w 7679838"/>
              <a:gd name="connsiteY4" fmla="*/ 830253 h 1026597"/>
              <a:gd name="connsiteX5" fmla="*/ 1166842 w 7679838"/>
              <a:gd name="connsiteY5" fmla="*/ 746106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37499 w 7679838"/>
              <a:gd name="connsiteY1" fmla="*/ 695949 h 1026597"/>
              <a:gd name="connsiteX2" fmla="*/ 441239 w 7679838"/>
              <a:gd name="connsiteY2" fmla="*/ 689840 h 1026597"/>
              <a:gd name="connsiteX3" fmla="*/ 652792 w 7679838"/>
              <a:gd name="connsiteY3" fmla="*/ 700058 h 1026597"/>
              <a:gd name="connsiteX4" fmla="*/ 1015377 w 7679838"/>
              <a:gd name="connsiteY4" fmla="*/ 830253 h 1026597"/>
              <a:gd name="connsiteX5" fmla="*/ 1166842 w 7679838"/>
              <a:gd name="connsiteY5" fmla="*/ 746106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37499 w 7679838"/>
              <a:gd name="connsiteY1" fmla="*/ 695949 h 1026597"/>
              <a:gd name="connsiteX2" fmla="*/ 441239 w 7679838"/>
              <a:gd name="connsiteY2" fmla="*/ 689840 h 1026597"/>
              <a:gd name="connsiteX3" fmla="*/ 652792 w 7679838"/>
              <a:gd name="connsiteY3" fmla="*/ 700058 h 1026597"/>
              <a:gd name="connsiteX4" fmla="*/ 1015377 w 7679838"/>
              <a:gd name="connsiteY4" fmla="*/ 830253 h 1026597"/>
              <a:gd name="connsiteX5" fmla="*/ 1166842 w 7679838"/>
              <a:gd name="connsiteY5" fmla="*/ 746106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37499 w 7679838"/>
              <a:gd name="connsiteY1" fmla="*/ 695949 h 1026597"/>
              <a:gd name="connsiteX2" fmla="*/ 441239 w 7679838"/>
              <a:gd name="connsiteY2" fmla="*/ 689840 h 1026597"/>
              <a:gd name="connsiteX3" fmla="*/ 652792 w 7679838"/>
              <a:gd name="connsiteY3" fmla="*/ 700058 h 1026597"/>
              <a:gd name="connsiteX4" fmla="*/ 1015377 w 7679838"/>
              <a:gd name="connsiteY4" fmla="*/ 830253 h 1026597"/>
              <a:gd name="connsiteX5" fmla="*/ 1166842 w 7679838"/>
              <a:gd name="connsiteY5" fmla="*/ 746106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37499 w 7679838"/>
              <a:gd name="connsiteY1" fmla="*/ 695949 h 1026597"/>
              <a:gd name="connsiteX2" fmla="*/ 441239 w 7679838"/>
              <a:gd name="connsiteY2" fmla="*/ 689840 h 1026597"/>
              <a:gd name="connsiteX3" fmla="*/ 652792 w 7679838"/>
              <a:gd name="connsiteY3" fmla="*/ 700058 h 1026597"/>
              <a:gd name="connsiteX4" fmla="*/ 1015377 w 7679838"/>
              <a:gd name="connsiteY4" fmla="*/ 830253 h 1026597"/>
              <a:gd name="connsiteX5" fmla="*/ 1166842 w 7679838"/>
              <a:gd name="connsiteY5" fmla="*/ 746106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37499 w 7679838"/>
              <a:gd name="connsiteY1" fmla="*/ 695949 h 1026597"/>
              <a:gd name="connsiteX2" fmla="*/ 441239 w 7679838"/>
              <a:gd name="connsiteY2" fmla="*/ 689840 h 1026597"/>
              <a:gd name="connsiteX3" fmla="*/ 652792 w 7679838"/>
              <a:gd name="connsiteY3" fmla="*/ 700058 h 1026597"/>
              <a:gd name="connsiteX4" fmla="*/ 1015377 w 7679838"/>
              <a:gd name="connsiteY4" fmla="*/ 830253 h 1026597"/>
              <a:gd name="connsiteX5" fmla="*/ 1166842 w 7679838"/>
              <a:gd name="connsiteY5" fmla="*/ 746106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37499 w 7679838"/>
              <a:gd name="connsiteY1" fmla="*/ 695949 h 1026597"/>
              <a:gd name="connsiteX2" fmla="*/ 441239 w 7679838"/>
              <a:gd name="connsiteY2" fmla="*/ 689840 h 1026597"/>
              <a:gd name="connsiteX3" fmla="*/ 652792 w 7679838"/>
              <a:gd name="connsiteY3" fmla="*/ 700058 h 1026597"/>
              <a:gd name="connsiteX4" fmla="*/ 833041 w 7679838"/>
              <a:gd name="connsiteY4" fmla="*/ 794875 h 1026597"/>
              <a:gd name="connsiteX5" fmla="*/ 1166842 w 7679838"/>
              <a:gd name="connsiteY5" fmla="*/ 746106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37499 w 7679838"/>
              <a:gd name="connsiteY1" fmla="*/ 695949 h 1026597"/>
              <a:gd name="connsiteX2" fmla="*/ 441239 w 7679838"/>
              <a:gd name="connsiteY2" fmla="*/ 689840 h 1026597"/>
              <a:gd name="connsiteX3" fmla="*/ 652792 w 7679838"/>
              <a:gd name="connsiteY3" fmla="*/ 700058 h 1026597"/>
              <a:gd name="connsiteX4" fmla="*/ 833041 w 7679838"/>
              <a:gd name="connsiteY4" fmla="*/ 794875 h 1026597"/>
              <a:gd name="connsiteX5" fmla="*/ 1166842 w 7679838"/>
              <a:gd name="connsiteY5" fmla="*/ 746106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37499 w 7679838"/>
              <a:gd name="connsiteY1" fmla="*/ 695949 h 1026597"/>
              <a:gd name="connsiteX2" fmla="*/ 441239 w 7679838"/>
              <a:gd name="connsiteY2" fmla="*/ 689840 h 1026597"/>
              <a:gd name="connsiteX3" fmla="*/ 652792 w 7679838"/>
              <a:gd name="connsiteY3" fmla="*/ 700058 h 1026597"/>
              <a:gd name="connsiteX4" fmla="*/ 833041 w 7679838"/>
              <a:gd name="connsiteY4" fmla="*/ 794875 h 1026597"/>
              <a:gd name="connsiteX5" fmla="*/ 1166842 w 7679838"/>
              <a:gd name="connsiteY5" fmla="*/ 746106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37499 w 7679838"/>
              <a:gd name="connsiteY1" fmla="*/ 695949 h 1026597"/>
              <a:gd name="connsiteX2" fmla="*/ 441239 w 7679838"/>
              <a:gd name="connsiteY2" fmla="*/ 689840 h 1026597"/>
              <a:gd name="connsiteX3" fmla="*/ 652792 w 7679838"/>
              <a:gd name="connsiteY3" fmla="*/ 700058 h 1026597"/>
              <a:gd name="connsiteX4" fmla="*/ 833041 w 7679838"/>
              <a:gd name="connsiteY4" fmla="*/ 794875 h 1026597"/>
              <a:gd name="connsiteX5" fmla="*/ 1136909 w 7679838"/>
              <a:gd name="connsiteY5" fmla="*/ 789649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37499 w 7679838"/>
              <a:gd name="connsiteY1" fmla="*/ 695949 h 1026597"/>
              <a:gd name="connsiteX2" fmla="*/ 441239 w 7679838"/>
              <a:gd name="connsiteY2" fmla="*/ 689840 h 1026597"/>
              <a:gd name="connsiteX3" fmla="*/ 652792 w 7679838"/>
              <a:gd name="connsiteY3" fmla="*/ 700058 h 1026597"/>
              <a:gd name="connsiteX4" fmla="*/ 833041 w 7679838"/>
              <a:gd name="connsiteY4" fmla="*/ 794875 h 1026597"/>
              <a:gd name="connsiteX5" fmla="*/ 1136909 w 7679838"/>
              <a:gd name="connsiteY5" fmla="*/ 789649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37499 w 7679838"/>
              <a:gd name="connsiteY1" fmla="*/ 695949 h 1026597"/>
              <a:gd name="connsiteX2" fmla="*/ 441239 w 7679838"/>
              <a:gd name="connsiteY2" fmla="*/ 689840 h 1026597"/>
              <a:gd name="connsiteX3" fmla="*/ 658235 w 7679838"/>
              <a:gd name="connsiteY3" fmla="*/ 705499 h 1026597"/>
              <a:gd name="connsiteX4" fmla="*/ 833041 w 7679838"/>
              <a:gd name="connsiteY4" fmla="*/ 794875 h 1026597"/>
              <a:gd name="connsiteX5" fmla="*/ 1136909 w 7679838"/>
              <a:gd name="connsiteY5" fmla="*/ 789649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37499 w 7679838"/>
              <a:gd name="connsiteY1" fmla="*/ 695949 h 1026597"/>
              <a:gd name="connsiteX2" fmla="*/ 487503 w 7679838"/>
              <a:gd name="connsiteY2" fmla="*/ 665346 h 1026597"/>
              <a:gd name="connsiteX3" fmla="*/ 658235 w 7679838"/>
              <a:gd name="connsiteY3" fmla="*/ 705499 h 1026597"/>
              <a:gd name="connsiteX4" fmla="*/ 833041 w 7679838"/>
              <a:gd name="connsiteY4" fmla="*/ 794875 h 1026597"/>
              <a:gd name="connsiteX5" fmla="*/ 1136909 w 7679838"/>
              <a:gd name="connsiteY5" fmla="*/ 789649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37499 w 7679838"/>
              <a:gd name="connsiteY1" fmla="*/ 695949 h 1026597"/>
              <a:gd name="connsiteX2" fmla="*/ 487503 w 7679838"/>
              <a:gd name="connsiteY2" fmla="*/ 665346 h 1026597"/>
              <a:gd name="connsiteX3" fmla="*/ 658235 w 7679838"/>
              <a:gd name="connsiteY3" fmla="*/ 705499 h 1026597"/>
              <a:gd name="connsiteX4" fmla="*/ 833041 w 7679838"/>
              <a:gd name="connsiteY4" fmla="*/ 794875 h 1026597"/>
              <a:gd name="connsiteX5" fmla="*/ 1136909 w 7679838"/>
              <a:gd name="connsiteY5" fmla="*/ 789649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59271 w 7679838"/>
              <a:gd name="connsiteY1" fmla="*/ 690505 h 1026597"/>
              <a:gd name="connsiteX2" fmla="*/ 487503 w 7679838"/>
              <a:gd name="connsiteY2" fmla="*/ 665346 h 1026597"/>
              <a:gd name="connsiteX3" fmla="*/ 658235 w 7679838"/>
              <a:gd name="connsiteY3" fmla="*/ 705499 h 1026597"/>
              <a:gd name="connsiteX4" fmla="*/ 833041 w 7679838"/>
              <a:gd name="connsiteY4" fmla="*/ 794875 h 1026597"/>
              <a:gd name="connsiteX5" fmla="*/ 1136909 w 7679838"/>
              <a:gd name="connsiteY5" fmla="*/ 789649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59271 w 7679838"/>
              <a:gd name="connsiteY1" fmla="*/ 690505 h 1026597"/>
              <a:gd name="connsiteX2" fmla="*/ 487503 w 7679838"/>
              <a:gd name="connsiteY2" fmla="*/ 665346 h 1026597"/>
              <a:gd name="connsiteX3" fmla="*/ 658235 w 7679838"/>
              <a:gd name="connsiteY3" fmla="*/ 705499 h 1026597"/>
              <a:gd name="connsiteX4" fmla="*/ 833041 w 7679838"/>
              <a:gd name="connsiteY4" fmla="*/ 794875 h 1026597"/>
              <a:gd name="connsiteX5" fmla="*/ 1136909 w 7679838"/>
              <a:gd name="connsiteY5" fmla="*/ 789649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59271 w 7679838"/>
              <a:gd name="connsiteY1" fmla="*/ 690505 h 1026597"/>
              <a:gd name="connsiteX2" fmla="*/ 487503 w 7679838"/>
              <a:gd name="connsiteY2" fmla="*/ 665346 h 1026597"/>
              <a:gd name="connsiteX3" fmla="*/ 658235 w 7679838"/>
              <a:gd name="connsiteY3" fmla="*/ 705499 h 1026597"/>
              <a:gd name="connsiteX4" fmla="*/ 833041 w 7679838"/>
              <a:gd name="connsiteY4" fmla="*/ 794875 h 1026597"/>
              <a:gd name="connsiteX5" fmla="*/ 1136909 w 7679838"/>
              <a:gd name="connsiteY5" fmla="*/ 789649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59271 w 7679838"/>
              <a:gd name="connsiteY1" fmla="*/ 690505 h 1026597"/>
              <a:gd name="connsiteX2" fmla="*/ 487503 w 7679838"/>
              <a:gd name="connsiteY2" fmla="*/ 665346 h 1026597"/>
              <a:gd name="connsiteX3" fmla="*/ 658235 w 7679838"/>
              <a:gd name="connsiteY3" fmla="*/ 705499 h 1026597"/>
              <a:gd name="connsiteX4" fmla="*/ 833041 w 7679838"/>
              <a:gd name="connsiteY4" fmla="*/ 794875 h 1026597"/>
              <a:gd name="connsiteX5" fmla="*/ 1136909 w 7679838"/>
              <a:gd name="connsiteY5" fmla="*/ 789649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59271 w 7679838"/>
              <a:gd name="connsiteY1" fmla="*/ 690505 h 1026597"/>
              <a:gd name="connsiteX2" fmla="*/ 487503 w 7679838"/>
              <a:gd name="connsiteY2" fmla="*/ 665346 h 1026597"/>
              <a:gd name="connsiteX3" fmla="*/ 669121 w 7679838"/>
              <a:gd name="connsiteY3" fmla="*/ 694612 h 1026597"/>
              <a:gd name="connsiteX4" fmla="*/ 833041 w 7679838"/>
              <a:gd name="connsiteY4" fmla="*/ 794875 h 1026597"/>
              <a:gd name="connsiteX5" fmla="*/ 1136909 w 7679838"/>
              <a:gd name="connsiteY5" fmla="*/ 789649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59271 w 7679838"/>
              <a:gd name="connsiteY1" fmla="*/ 690505 h 1026597"/>
              <a:gd name="connsiteX2" fmla="*/ 487503 w 7679838"/>
              <a:gd name="connsiteY2" fmla="*/ 665346 h 1026597"/>
              <a:gd name="connsiteX3" fmla="*/ 669121 w 7679838"/>
              <a:gd name="connsiteY3" fmla="*/ 694612 h 1026597"/>
              <a:gd name="connsiteX4" fmla="*/ 833041 w 7679838"/>
              <a:gd name="connsiteY4" fmla="*/ 794875 h 1026597"/>
              <a:gd name="connsiteX5" fmla="*/ 1136909 w 7679838"/>
              <a:gd name="connsiteY5" fmla="*/ 789649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59271 w 7679838"/>
              <a:gd name="connsiteY1" fmla="*/ 690505 h 1026597"/>
              <a:gd name="connsiteX2" fmla="*/ 487503 w 7679838"/>
              <a:gd name="connsiteY2" fmla="*/ 665346 h 1026597"/>
              <a:gd name="connsiteX3" fmla="*/ 669121 w 7679838"/>
              <a:gd name="connsiteY3" fmla="*/ 694612 h 1026597"/>
              <a:gd name="connsiteX4" fmla="*/ 833041 w 7679838"/>
              <a:gd name="connsiteY4" fmla="*/ 794875 h 1026597"/>
              <a:gd name="connsiteX5" fmla="*/ 1115137 w 7679838"/>
              <a:gd name="connsiteY5" fmla="*/ 786928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59271 w 7679838"/>
              <a:gd name="connsiteY1" fmla="*/ 690505 h 1026597"/>
              <a:gd name="connsiteX2" fmla="*/ 487503 w 7679838"/>
              <a:gd name="connsiteY2" fmla="*/ 665346 h 1026597"/>
              <a:gd name="connsiteX3" fmla="*/ 669121 w 7679838"/>
              <a:gd name="connsiteY3" fmla="*/ 694612 h 1026597"/>
              <a:gd name="connsiteX4" fmla="*/ 833041 w 7679838"/>
              <a:gd name="connsiteY4" fmla="*/ 794875 h 1026597"/>
              <a:gd name="connsiteX5" fmla="*/ 1115137 w 7679838"/>
              <a:gd name="connsiteY5" fmla="*/ 786928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59271 w 7679838"/>
              <a:gd name="connsiteY1" fmla="*/ 690505 h 1026597"/>
              <a:gd name="connsiteX2" fmla="*/ 487503 w 7679838"/>
              <a:gd name="connsiteY2" fmla="*/ 665346 h 1026597"/>
              <a:gd name="connsiteX3" fmla="*/ 669121 w 7679838"/>
              <a:gd name="connsiteY3" fmla="*/ 694612 h 1026597"/>
              <a:gd name="connsiteX4" fmla="*/ 833041 w 7679838"/>
              <a:gd name="connsiteY4" fmla="*/ 794875 h 1026597"/>
              <a:gd name="connsiteX5" fmla="*/ 1115137 w 7679838"/>
              <a:gd name="connsiteY5" fmla="*/ 786928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59271 w 7679838"/>
              <a:gd name="connsiteY1" fmla="*/ 690505 h 1026597"/>
              <a:gd name="connsiteX2" fmla="*/ 487503 w 7679838"/>
              <a:gd name="connsiteY2" fmla="*/ 665346 h 1026597"/>
              <a:gd name="connsiteX3" fmla="*/ 669121 w 7679838"/>
              <a:gd name="connsiteY3" fmla="*/ 694612 h 1026597"/>
              <a:gd name="connsiteX4" fmla="*/ 833041 w 7679838"/>
              <a:gd name="connsiteY4" fmla="*/ 794875 h 1026597"/>
              <a:gd name="connsiteX5" fmla="*/ 1115137 w 7679838"/>
              <a:gd name="connsiteY5" fmla="*/ 786928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59271 w 7679838"/>
              <a:gd name="connsiteY1" fmla="*/ 690505 h 1026597"/>
              <a:gd name="connsiteX2" fmla="*/ 487503 w 7679838"/>
              <a:gd name="connsiteY2" fmla="*/ 665346 h 1026597"/>
              <a:gd name="connsiteX3" fmla="*/ 669121 w 7679838"/>
              <a:gd name="connsiteY3" fmla="*/ 694612 h 1026597"/>
              <a:gd name="connsiteX4" fmla="*/ 833041 w 7679838"/>
              <a:gd name="connsiteY4" fmla="*/ 794875 h 1026597"/>
              <a:gd name="connsiteX5" fmla="*/ 1115137 w 7679838"/>
              <a:gd name="connsiteY5" fmla="*/ 786928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59271 w 7679838"/>
              <a:gd name="connsiteY1" fmla="*/ 690505 h 1026597"/>
              <a:gd name="connsiteX2" fmla="*/ 487503 w 7679838"/>
              <a:gd name="connsiteY2" fmla="*/ 665346 h 1026597"/>
              <a:gd name="connsiteX3" fmla="*/ 669121 w 7679838"/>
              <a:gd name="connsiteY3" fmla="*/ 694612 h 1026597"/>
              <a:gd name="connsiteX4" fmla="*/ 833041 w 7679838"/>
              <a:gd name="connsiteY4" fmla="*/ 794875 h 1026597"/>
              <a:gd name="connsiteX5" fmla="*/ 1115137 w 7679838"/>
              <a:gd name="connsiteY5" fmla="*/ 786928 h 1026597"/>
              <a:gd name="connsiteX6" fmla="*/ 1363185 w 7679838"/>
              <a:gd name="connsiteY6" fmla="*/ 218783 h 1026597"/>
              <a:gd name="connsiteX7" fmla="*/ 2861006 w 7679838"/>
              <a:gd name="connsiteY7" fmla="*/ 22440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59271 w 7679838"/>
              <a:gd name="connsiteY1" fmla="*/ 690505 h 1026597"/>
              <a:gd name="connsiteX2" fmla="*/ 487503 w 7679838"/>
              <a:gd name="connsiteY2" fmla="*/ 665346 h 1026597"/>
              <a:gd name="connsiteX3" fmla="*/ 669121 w 7679838"/>
              <a:gd name="connsiteY3" fmla="*/ 694612 h 1026597"/>
              <a:gd name="connsiteX4" fmla="*/ 833041 w 7679838"/>
              <a:gd name="connsiteY4" fmla="*/ 794875 h 1026597"/>
              <a:gd name="connsiteX5" fmla="*/ 1115137 w 7679838"/>
              <a:gd name="connsiteY5" fmla="*/ 786928 h 1026597"/>
              <a:gd name="connsiteX6" fmla="*/ 1363185 w 7679838"/>
              <a:gd name="connsiteY6" fmla="*/ 218783 h 1026597"/>
              <a:gd name="connsiteX7" fmla="*/ 2880059 w 7679838"/>
              <a:gd name="connsiteY7" fmla="*/ 11555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59271 w 7679838"/>
              <a:gd name="connsiteY1" fmla="*/ 690505 h 1026597"/>
              <a:gd name="connsiteX2" fmla="*/ 487503 w 7679838"/>
              <a:gd name="connsiteY2" fmla="*/ 665346 h 1026597"/>
              <a:gd name="connsiteX3" fmla="*/ 669121 w 7679838"/>
              <a:gd name="connsiteY3" fmla="*/ 694612 h 1026597"/>
              <a:gd name="connsiteX4" fmla="*/ 833041 w 7679838"/>
              <a:gd name="connsiteY4" fmla="*/ 794875 h 1026597"/>
              <a:gd name="connsiteX5" fmla="*/ 1115137 w 7679838"/>
              <a:gd name="connsiteY5" fmla="*/ 786928 h 1026597"/>
              <a:gd name="connsiteX6" fmla="*/ 1363185 w 7679838"/>
              <a:gd name="connsiteY6" fmla="*/ 218783 h 1026597"/>
              <a:gd name="connsiteX7" fmla="*/ 2880059 w 7679838"/>
              <a:gd name="connsiteY7" fmla="*/ 11555 h 1026597"/>
              <a:gd name="connsiteX8" fmla="*/ 4291509 w 7679838"/>
              <a:gd name="connsiteY8" fmla="*/ 0 h 1026597"/>
              <a:gd name="connsiteX9" fmla="*/ 4549561 w 7679838"/>
              <a:gd name="connsiteY9" fmla="*/ 319760 h 1026597"/>
              <a:gd name="connsiteX10" fmla="*/ 4353217 w 7679838"/>
              <a:gd name="connsiteY10" fmla="*/ 274881 h 1026597"/>
              <a:gd name="connsiteX11" fmla="*/ 4224191 w 7679838"/>
              <a:gd name="connsiteY11" fmla="*/ 117807 h 1026597"/>
              <a:gd name="connsiteX12" fmla="*/ 4179313 w 7679838"/>
              <a:gd name="connsiteY12" fmla="*/ 201954 h 1026597"/>
              <a:gd name="connsiteX13" fmla="*/ 4263460 w 7679838"/>
              <a:gd name="connsiteY13" fmla="*/ 269272 h 1026597"/>
              <a:gd name="connsiteX14" fmla="*/ 3966140 w 7679838"/>
              <a:gd name="connsiteY14" fmla="*/ 286101 h 1026597"/>
              <a:gd name="connsiteX15" fmla="*/ 3837114 w 7679838"/>
              <a:gd name="connsiteY15" fmla="*/ 207564 h 1026597"/>
              <a:gd name="connsiteX16" fmla="*/ 3225644 w 7679838"/>
              <a:gd name="connsiteY16" fmla="*/ 359029 h 1026597"/>
              <a:gd name="connsiteX17" fmla="*/ 2715151 w 7679838"/>
              <a:gd name="connsiteY17" fmla="*/ 336589 h 1026597"/>
              <a:gd name="connsiteX18" fmla="*/ 2513197 w 7679838"/>
              <a:gd name="connsiteY18" fmla="*/ 392688 h 1026597"/>
              <a:gd name="connsiteX19" fmla="*/ 2070022 w 7679838"/>
              <a:gd name="connsiteY19" fmla="*/ 482445 h 1026597"/>
              <a:gd name="connsiteX20" fmla="*/ 2625394 w 7679838"/>
              <a:gd name="connsiteY20" fmla="*/ 544153 h 1026597"/>
              <a:gd name="connsiteX21" fmla="*/ 3203205 w 7679838"/>
              <a:gd name="connsiteY21" fmla="*/ 471225 h 1026597"/>
              <a:gd name="connsiteX22" fmla="*/ 4241021 w 7679838"/>
              <a:gd name="connsiteY22" fmla="*/ 314150 h 1026597"/>
              <a:gd name="connsiteX23" fmla="*/ 4925418 w 7679838"/>
              <a:gd name="connsiteY23" fmla="*/ 420737 h 1026597"/>
              <a:gd name="connsiteX24" fmla="*/ 5733232 w 7679838"/>
              <a:gd name="connsiteY24" fmla="*/ 269272 h 1026597"/>
              <a:gd name="connsiteX25" fmla="*/ 6799097 w 7679838"/>
              <a:gd name="connsiteY25" fmla="*/ 426346 h 1026597"/>
              <a:gd name="connsiteX26" fmla="*/ 7040319 w 7679838"/>
              <a:gd name="connsiteY26" fmla="*/ 493664 h 1026597"/>
              <a:gd name="connsiteX27" fmla="*/ 7595691 w 7679838"/>
              <a:gd name="connsiteY27" fmla="*/ 319760 h 1026597"/>
              <a:gd name="connsiteX28" fmla="*/ 7679838 w 7679838"/>
              <a:gd name="connsiteY28" fmla="*/ 734886 h 1026597"/>
              <a:gd name="connsiteX29" fmla="*/ 7146905 w 7679838"/>
              <a:gd name="connsiteY29" fmla="*/ 746106 h 1026597"/>
              <a:gd name="connsiteX30" fmla="*/ 7023490 w 7679838"/>
              <a:gd name="connsiteY30" fmla="*/ 762935 h 1026597"/>
              <a:gd name="connsiteX31" fmla="*/ 6546655 w 7679838"/>
              <a:gd name="connsiteY31" fmla="*/ 712447 h 1026597"/>
              <a:gd name="connsiteX32" fmla="*/ 5895917 w 7679838"/>
              <a:gd name="connsiteY32" fmla="*/ 790984 h 1026597"/>
              <a:gd name="connsiteX33" fmla="*/ 5424692 w 7679838"/>
              <a:gd name="connsiteY33" fmla="*/ 740496 h 1026597"/>
              <a:gd name="connsiteX34" fmla="*/ 4981517 w 7679838"/>
              <a:gd name="connsiteY34" fmla="*/ 914400 h 1026597"/>
              <a:gd name="connsiteX35" fmla="*/ 4431755 w 7679838"/>
              <a:gd name="connsiteY35" fmla="*/ 931230 h 1026597"/>
              <a:gd name="connsiteX36" fmla="*/ 3938091 w 7679838"/>
              <a:gd name="connsiteY36" fmla="*/ 1026597 h 1026597"/>
              <a:gd name="connsiteX37" fmla="*/ 0 w 7679838"/>
              <a:gd name="connsiteY37" fmla="*/ 1026597 h 1026597"/>
              <a:gd name="connsiteX0" fmla="*/ 0 w 7679838"/>
              <a:gd name="connsiteY0" fmla="*/ 1026597 h 1026597"/>
              <a:gd name="connsiteX1" fmla="*/ 259271 w 7679838"/>
              <a:gd name="connsiteY1" fmla="*/ 690505 h 1026597"/>
              <a:gd name="connsiteX2" fmla="*/ 487503 w 7679838"/>
              <a:gd name="connsiteY2" fmla="*/ 665346 h 1026597"/>
              <a:gd name="connsiteX3" fmla="*/ 669121 w 7679838"/>
              <a:gd name="connsiteY3" fmla="*/ 694612 h 1026597"/>
              <a:gd name="connsiteX4" fmla="*/ 833041 w 7679838"/>
              <a:gd name="connsiteY4" fmla="*/ 794875 h 1026597"/>
              <a:gd name="connsiteX5" fmla="*/ 1115137 w 7679838"/>
              <a:gd name="connsiteY5" fmla="*/ 786928 h 1026597"/>
              <a:gd name="connsiteX6" fmla="*/ 1363185 w 7679838"/>
              <a:gd name="connsiteY6" fmla="*/ 218783 h 1026597"/>
              <a:gd name="connsiteX7" fmla="*/ 2880059 w 7679838"/>
              <a:gd name="connsiteY7" fmla="*/ 11555 h 1026597"/>
              <a:gd name="connsiteX8" fmla="*/ 3366907 w 7679838"/>
              <a:gd name="connsiteY8" fmla="*/ 25746 h 1026597"/>
              <a:gd name="connsiteX9" fmla="*/ 4291509 w 7679838"/>
              <a:gd name="connsiteY9" fmla="*/ 0 h 1026597"/>
              <a:gd name="connsiteX10" fmla="*/ 4549561 w 7679838"/>
              <a:gd name="connsiteY10" fmla="*/ 319760 h 1026597"/>
              <a:gd name="connsiteX11" fmla="*/ 4353217 w 7679838"/>
              <a:gd name="connsiteY11" fmla="*/ 274881 h 1026597"/>
              <a:gd name="connsiteX12" fmla="*/ 4224191 w 7679838"/>
              <a:gd name="connsiteY12" fmla="*/ 117807 h 1026597"/>
              <a:gd name="connsiteX13" fmla="*/ 4179313 w 7679838"/>
              <a:gd name="connsiteY13" fmla="*/ 201954 h 1026597"/>
              <a:gd name="connsiteX14" fmla="*/ 4263460 w 7679838"/>
              <a:gd name="connsiteY14" fmla="*/ 269272 h 1026597"/>
              <a:gd name="connsiteX15" fmla="*/ 3966140 w 7679838"/>
              <a:gd name="connsiteY15" fmla="*/ 286101 h 1026597"/>
              <a:gd name="connsiteX16" fmla="*/ 3837114 w 7679838"/>
              <a:gd name="connsiteY16" fmla="*/ 207564 h 1026597"/>
              <a:gd name="connsiteX17" fmla="*/ 3225644 w 7679838"/>
              <a:gd name="connsiteY17" fmla="*/ 359029 h 1026597"/>
              <a:gd name="connsiteX18" fmla="*/ 2715151 w 7679838"/>
              <a:gd name="connsiteY18" fmla="*/ 336589 h 1026597"/>
              <a:gd name="connsiteX19" fmla="*/ 2513197 w 7679838"/>
              <a:gd name="connsiteY19" fmla="*/ 392688 h 1026597"/>
              <a:gd name="connsiteX20" fmla="*/ 2070022 w 7679838"/>
              <a:gd name="connsiteY20" fmla="*/ 482445 h 1026597"/>
              <a:gd name="connsiteX21" fmla="*/ 2625394 w 7679838"/>
              <a:gd name="connsiteY21" fmla="*/ 544153 h 1026597"/>
              <a:gd name="connsiteX22" fmla="*/ 3203205 w 7679838"/>
              <a:gd name="connsiteY22" fmla="*/ 471225 h 1026597"/>
              <a:gd name="connsiteX23" fmla="*/ 4241021 w 7679838"/>
              <a:gd name="connsiteY23" fmla="*/ 314150 h 1026597"/>
              <a:gd name="connsiteX24" fmla="*/ 4925418 w 7679838"/>
              <a:gd name="connsiteY24" fmla="*/ 420737 h 1026597"/>
              <a:gd name="connsiteX25" fmla="*/ 5733232 w 7679838"/>
              <a:gd name="connsiteY25" fmla="*/ 269272 h 1026597"/>
              <a:gd name="connsiteX26" fmla="*/ 6799097 w 7679838"/>
              <a:gd name="connsiteY26" fmla="*/ 426346 h 1026597"/>
              <a:gd name="connsiteX27" fmla="*/ 7040319 w 7679838"/>
              <a:gd name="connsiteY27" fmla="*/ 493664 h 1026597"/>
              <a:gd name="connsiteX28" fmla="*/ 7595691 w 7679838"/>
              <a:gd name="connsiteY28" fmla="*/ 319760 h 1026597"/>
              <a:gd name="connsiteX29" fmla="*/ 7679838 w 7679838"/>
              <a:gd name="connsiteY29" fmla="*/ 734886 h 1026597"/>
              <a:gd name="connsiteX30" fmla="*/ 7146905 w 7679838"/>
              <a:gd name="connsiteY30" fmla="*/ 746106 h 1026597"/>
              <a:gd name="connsiteX31" fmla="*/ 7023490 w 7679838"/>
              <a:gd name="connsiteY31" fmla="*/ 762935 h 1026597"/>
              <a:gd name="connsiteX32" fmla="*/ 6546655 w 7679838"/>
              <a:gd name="connsiteY32" fmla="*/ 712447 h 1026597"/>
              <a:gd name="connsiteX33" fmla="*/ 5895917 w 7679838"/>
              <a:gd name="connsiteY33" fmla="*/ 790984 h 1026597"/>
              <a:gd name="connsiteX34" fmla="*/ 5424692 w 7679838"/>
              <a:gd name="connsiteY34" fmla="*/ 740496 h 1026597"/>
              <a:gd name="connsiteX35" fmla="*/ 4981517 w 7679838"/>
              <a:gd name="connsiteY35" fmla="*/ 914400 h 1026597"/>
              <a:gd name="connsiteX36" fmla="*/ 4431755 w 7679838"/>
              <a:gd name="connsiteY36" fmla="*/ 931230 h 1026597"/>
              <a:gd name="connsiteX37" fmla="*/ 3938091 w 7679838"/>
              <a:gd name="connsiteY37" fmla="*/ 1026597 h 1026597"/>
              <a:gd name="connsiteX38" fmla="*/ 0 w 7679838"/>
              <a:gd name="connsiteY38" fmla="*/ 1026597 h 1026597"/>
              <a:gd name="connsiteX0" fmla="*/ 0 w 7679838"/>
              <a:gd name="connsiteY0" fmla="*/ 1026597 h 1026597"/>
              <a:gd name="connsiteX1" fmla="*/ 259271 w 7679838"/>
              <a:gd name="connsiteY1" fmla="*/ 690505 h 1026597"/>
              <a:gd name="connsiteX2" fmla="*/ 487503 w 7679838"/>
              <a:gd name="connsiteY2" fmla="*/ 665346 h 1026597"/>
              <a:gd name="connsiteX3" fmla="*/ 669121 w 7679838"/>
              <a:gd name="connsiteY3" fmla="*/ 694612 h 1026597"/>
              <a:gd name="connsiteX4" fmla="*/ 833041 w 7679838"/>
              <a:gd name="connsiteY4" fmla="*/ 794875 h 1026597"/>
              <a:gd name="connsiteX5" fmla="*/ 1115137 w 7679838"/>
              <a:gd name="connsiteY5" fmla="*/ 786928 h 1026597"/>
              <a:gd name="connsiteX6" fmla="*/ 1363185 w 7679838"/>
              <a:gd name="connsiteY6" fmla="*/ 218783 h 1026597"/>
              <a:gd name="connsiteX7" fmla="*/ 2880059 w 7679838"/>
              <a:gd name="connsiteY7" fmla="*/ 11555 h 1026597"/>
              <a:gd name="connsiteX8" fmla="*/ 3366907 w 7679838"/>
              <a:gd name="connsiteY8" fmla="*/ 25746 h 1026597"/>
              <a:gd name="connsiteX9" fmla="*/ 3769678 w 7679838"/>
              <a:gd name="connsiteY9" fmla="*/ 36632 h 1026597"/>
              <a:gd name="connsiteX10" fmla="*/ 4291509 w 7679838"/>
              <a:gd name="connsiteY10" fmla="*/ 0 h 1026597"/>
              <a:gd name="connsiteX11" fmla="*/ 4549561 w 7679838"/>
              <a:gd name="connsiteY11" fmla="*/ 319760 h 1026597"/>
              <a:gd name="connsiteX12" fmla="*/ 4353217 w 7679838"/>
              <a:gd name="connsiteY12" fmla="*/ 274881 h 1026597"/>
              <a:gd name="connsiteX13" fmla="*/ 4224191 w 7679838"/>
              <a:gd name="connsiteY13" fmla="*/ 117807 h 1026597"/>
              <a:gd name="connsiteX14" fmla="*/ 4179313 w 7679838"/>
              <a:gd name="connsiteY14" fmla="*/ 201954 h 1026597"/>
              <a:gd name="connsiteX15" fmla="*/ 4263460 w 7679838"/>
              <a:gd name="connsiteY15" fmla="*/ 269272 h 1026597"/>
              <a:gd name="connsiteX16" fmla="*/ 3966140 w 7679838"/>
              <a:gd name="connsiteY16" fmla="*/ 286101 h 1026597"/>
              <a:gd name="connsiteX17" fmla="*/ 3837114 w 7679838"/>
              <a:gd name="connsiteY17" fmla="*/ 207564 h 1026597"/>
              <a:gd name="connsiteX18" fmla="*/ 3225644 w 7679838"/>
              <a:gd name="connsiteY18" fmla="*/ 359029 h 1026597"/>
              <a:gd name="connsiteX19" fmla="*/ 2715151 w 7679838"/>
              <a:gd name="connsiteY19" fmla="*/ 336589 h 1026597"/>
              <a:gd name="connsiteX20" fmla="*/ 2513197 w 7679838"/>
              <a:gd name="connsiteY20" fmla="*/ 392688 h 1026597"/>
              <a:gd name="connsiteX21" fmla="*/ 2070022 w 7679838"/>
              <a:gd name="connsiteY21" fmla="*/ 482445 h 1026597"/>
              <a:gd name="connsiteX22" fmla="*/ 2625394 w 7679838"/>
              <a:gd name="connsiteY22" fmla="*/ 544153 h 1026597"/>
              <a:gd name="connsiteX23" fmla="*/ 3203205 w 7679838"/>
              <a:gd name="connsiteY23" fmla="*/ 471225 h 1026597"/>
              <a:gd name="connsiteX24" fmla="*/ 4241021 w 7679838"/>
              <a:gd name="connsiteY24" fmla="*/ 314150 h 1026597"/>
              <a:gd name="connsiteX25" fmla="*/ 4925418 w 7679838"/>
              <a:gd name="connsiteY25" fmla="*/ 420737 h 1026597"/>
              <a:gd name="connsiteX26" fmla="*/ 5733232 w 7679838"/>
              <a:gd name="connsiteY26" fmla="*/ 269272 h 1026597"/>
              <a:gd name="connsiteX27" fmla="*/ 6799097 w 7679838"/>
              <a:gd name="connsiteY27" fmla="*/ 426346 h 1026597"/>
              <a:gd name="connsiteX28" fmla="*/ 7040319 w 7679838"/>
              <a:gd name="connsiteY28" fmla="*/ 493664 h 1026597"/>
              <a:gd name="connsiteX29" fmla="*/ 7595691 w 7679838"/>
              <a:gd name="connsiteY29" fmla="*/ 319760 h 1026597"/>
              <a:gd name="connsiteX30" fmla="*/ 7679838 w 7679838"/>
              <a:gd name="connsiteY30" fmla="*/ 734886 h 1026597"/>
              <a:gd name="connsiteX31" fmla="*/ 7146905 w 7679838"/>
              <a:gd name="connsiteY31" fmla="*/ 746106 h 1026597"/>
              <a:gd name="connsiteX32" fmla="*/ 7023490 w 7679838"/>
              <a:gd name="connsiteY32" fmla="*/ 762935 h 1026597"/>
              <a:gd name="connsiteX33" fmla="*/ 6546655 w 7679838"/>
              <a:gd name="connsiteY33" fmla="*/ 712447 h 1026597"/>
              <a:gd name="connsiteX34" fmla="*/ 5895917 w 7679838"/>
              <a:gd name="connsiteY34" fmla="*/ 790984 h 1026597"/>
              <a:gd name="connsiteX35" fmla="*/ 5424692 w 7679838"/>
              <a:gd name="connsiteY35" fmla="*/ 740496 h 1026597"/>
              <a:gd name="connsiteX36" fmla="*/ 4981517 w 7679838"/>
              <a:gd name="connsiteY36" fmla="*/ 914400 h 1026597"/>
              <a:gd name="connsiteX37" fmla="*/ 4431755 w 7679838"/>
              <a:gd name="connsiteY37" fmla="*/ 931230 h 1026597"/>
              <a:gd name="connsiteX38" fmla="*/ 3938091 w 7679838"/>
              <a:gd name="connsiteY38" fmla="*/ 1026597 h 1026597"/>
              <a:gd name="connsiteX39" fmla="*/ 0 w 7679838"/>
              <a:gd name="connsiteY39" fmla="*/ 1026597 h 1026597"/>
              <a:gd name="connsiteX0" fmla="*/ 0 w 7679838"/>
              <a:gd name="connsiteY0" fmla="*/ 1026597 h 1026597"/>
              <a:gd name="connsiteX1" fmla="*/ 259271 w 7679838"/>
              <a:gd name="connsiteY1" fmla="*/ 690505 h 1026597"/>
              <a:gd name="connsiteX2" fmla="*/ 487503 w 7679838"/>
              <a:gd name="connsiteY2" fmla="*/ 665346 h 1026597"/>
              <a:gd name="connsiteX3" fmla="*/ 669121 w 7679838"/>
              <a:gd name="connsiteY3" fmla="*/ 694612 h 1026597"/>
              <a:gd name="connsiteX4" fmla="*/ 833041 w 7679838"/>
              <a:gd name="connsiteY4" fmla="*/ 794875 h 1026597"/>
              <a:gd name="connsiteX5" fmla="*/ 1115137 w 7679838"/>
              <a:gd name="connsiteY5" fmla="*/ 786928 h 1026597"/>
              <a:gd name="connsiteX6" fmla="*/ 1363185 w 7679838"/>
              <a:gd name="connsiteY6" fmla="*/ 218783 h 1026597"/>
              <a:gd name="connsiteX7" fmla="*/ 2880059 w 7679838"/>
              <a:gd name="connsiteY7" fmla="*/ 11555 h 1026597"/>
              <a:gd name="connsiteX8" fmla="*/ 3769678 w 7679838"/>
              <a:gd name="connsiteY8" fmla="*/ 36632 h 1026597"/>
              <a:gd name="connsiteX9" fmla="*/ 4291509 w 7679838"/>
              <a:gd name="connsiteY9" fmla="*/ 0 h 1026597"/>
              <a:gd name="connsiteX10" fmla="*/ 4549561 w 7679838"/>
              <a:gd name="connsiteY10" fmla="*/ 319760 h 1026597"/>
              <a:gd name="connsiteX11" fmla="*/ 4353217 w 7679838"/>
              <a:gd name="connsiteY11" fmla="*/ 274881 h 1026597"/>
              <a:gd name="connsiteX12" fmla="*/ 4224191 w 7679838"/>
              <a:gd name="connsiteY12" fmla="*/ 117807 h 1026597"/>
              <a:gd name="connsiteX13" fmla="*/ 4179313 w 7679838"/>
              <a:gd name="connsiteY13" fmla="*/ 201954 h 1026597"/>
              <a:gd name="connsiteX14" fmla="*/ 4263460 w 7679838"/>
              <a:gd name="connsiteY14" fmla="*/ 269272 h 1026597"/>
              <a:gd name="connsiteX15" fmla="*/ 3966140 w 7679838"/>
              <a:gd name="connsiteY15" fmla="*/ 286101 h 1026597"/>
              <a:gd name="connsiteX16" fmla="*/ 3837114 w 7679838"/>
              <a:gd name="connsiteY16" fmla="*/ 207564 h 1026597"/>
              <a:gd name="connsiteX17" fmla="*/ 3225644 w 7679838"/>
              <a:gd name="connsiteY17" fmla="*/ 359029 h 1026597"/>
              <a:gd name="connsiteX18" fmla="*/ 2715151 w 7679838"/>
              <a:gd name="connsiteY18" fmla="*/ 336589 h 1026597"/>
              <a:gd name="connsiteX19" fmla="*/ 2513197 w 7679838"/>
              <a:gd name="connsiteY19" fmla="*/ 392688 h 1026597"/>
              <a:gd name="connsiteX20" fmla="*/ 2070022 w 7679838"/>
              <a:gd name="connsiteY20" fmla="*/ 482445 h 1026597"/>
              <a:gd name="connsiteX21" fmla="*/ 2625394 w 7679838"/>
              <a:gd name="connsiteY21" fmla="*/ 544153 h 1026597"/>
              <a:gd name="connsiteX22" fmla="*/ 3203205 w 7679838"/>
              <a:gd name="connsiteY22" fmla="*/ 471225 h 1026597"/>
              <a:gd name="connsiteX23" fmla="*/ 4241021 w 7679838"/>
              <a:gd name="connsiteY23" fmla="*/ 314150 h 1026597"/>
              <a:gd name="connsiteX24" fmla="*/ 4925418 w 7679838"/>
              <a:gd name="connsiteY24" fmla="*/ 420737 h 1026597"/>
              <a:gd name="connsiteX25" fmla="*/ 5733232 w 7679838"/>
              <a:gd name="connsiteY25" fmla="*/ 269272 h 1026597"/>
              <a:gd name="connsiteX26" fmla="*/ 6799097 w 7679838"/>
              <a:gd name="connsiteY26" fmla="*/ 426346 h 1026597"/>
              <a:gd name="connsiteX27" fmla="*/ 7040319 w 7679838"/>
              <a:gd name="connsiteY27" fmla="*/ 493664 h 1026597"/>
              <a:gd name="connsiteX28" fmla="*/ 7595691 w 7679838"/>
              <a:gd name="connsiteY28" fmla="*/ 319760 h 1026597"/>
              <a:gd name="connsiteX29" fmla="*/ 7679838 w 7679838"/>
              <a:gd name="connsiteY29" fmla="*/ 734886 h 1026597"/>
              <a:gd name="connsiteX30" fmla="*/ 7146905 w 7679838"/>
              <a:gd name="connsiteY30" fmla="*/ 746106 h 1026597"/>
              <a:gd name="connsiteX31" fmla="*/ 7023490 w 7679838"/>
              <a:gd name="connsiteY31" fmla="*/ 762935 h 1026597"/>
              <a:gd name="connsiteX32" fmla="*/ 6546655 w 7679838"/>
              <a:gd name="connsiteY32" fmla="*/ 712447 h 1026597"/>
              <a:gd name="connsiteX33" fmla="*/ 5895917 w 7679838"/>
              <a:gd name="connsiteY33" fmla="*/ 790984 h 1026597"/>
              <a:gd name="connsiteX34" fmla="*/ 5424692 w 7679838"/>
              <a:gd name="connsiteY34" fmla="*/ 740496 h 1026597"/>
              <a:gd name="connsiteX35" fmla="*/ 4981517 w 7679838"/>
              <a:gd name="connsiteY35" fmla="*/ 914400 h 1026597"/>
              <a:gd name="connsiteX36" fmla="*/ 4431755 w 7679838"/>
              <a:gd name="connsiteY36" fmla="*/ 931230 h 1026597"/>
              <a:gd name="connsiteX37" fmla="*/ 3938091 w 7679838"/>
              <a:gd name="connsiteY37" fmla="*/ 1026597 h 1026597"/>
              <a:gd name="connsiteX38" fmla="*/ 0 w 7679838"/>
              <a:gd name="connsiteY38" fmla="*/ 1026597 h 1026597"/>
              <a:gd name="connsiteX0" fmla="*/ 0 w 7679838"/>
              <a:gd name="connsiteY0" fmla="*/ 1026597 h 1026597"/>
              <a:gd name="connsiteX1" fmla="*/ 259271 w 7679838"/>
              <a:gd name="connsiteY1" fmla="*/ 690505 h 1026597"/>
              <a:gd name="connsiteX2" fmla="*/ 487503 w 7679838"/>
              <a:gd name="connsiteY2" fmla="*/ 665346 h 1026597"/>
              <a:gd name="connsiteX3" fmla="*/ 669121 w 7679838"/>
              <a:gd name="connsiteY3" fmla="*/ 694612 h 1026597"/>
              <a:gd name="connsiteX4" fmla="*/ 833041 w 7679838"/>
              <a:gd name="connsiteY4" fmla="*/ 794875 h 1026597"/>
              <a:gd name="connsiteX5" fmla="*/ 1115137 w 7679838"/>
              <a:gd name="connsiteY5" fmla="*/ 786928 h 1026597"/>
              <a:gd name="connsiteX6" fmla="*/ 1363185 w 7679838"/>
              <a:gd name="connsiteY6" fmla="*/ 218783 h 1026597"/>
              <a:gd name="connsiteX7" fmla="*/ 2880059 w 7679838"/>
              <a:gd name="connsiteY7" fmla="*/ 11555 h 1026597"/>
              <a:gd name="connsiteX8" fmla="*/ 3769678 w 7679838"/>
              <a:gd name="connsiteY8" fmla="*/ 36632 h 1026597"/>
              <a:gd name="connsiteX9" fmla="*/ 4291509 w 7679838"/>
              <a:gd name="connsiteY9" fmla="*/ 0 h 1026597"/>
              <a:gd name="connsiteX10" fmla="*/ 4549561 w 7679838"/>
              <a:gd name="connsiteY10" fmla="*/ 319760 h 1026597"/>
              <a:gd name="connsiteX11" fmla="*/ 4353217 w 7679838"/>
              <a:gd name="connsiteY11" fmla="*/ 274881 h 1026597"/>
              <a:gd name="connsiteX12" fmla="*/ 4224191 w 7679838"/>
              <a:gd name="connsiteY12" fmla="*/ 117807 h 1026597"/>
              <a:gd name="connsiteX13" fmla="*/ 4179313 w 7679838"/>
              <a:gd name="connsiteY13" fmla="*/ 201954 h 1026597"/>
              <a:gd name="connsiteX14" fmla="*/ 4263460 w 7679838"/>
              <a:gd name="connsiteY14" fmla="*/ 269272 h 1026597"/>
              <a:gd name="connsiteX15" fmla="*/ 3966140 w 7679838"/>
              <a:gd name="connsiteY15" fmla="*/ 286101 h 1026597"/>
              <a:gd name="connsiteX16" fmla="*/ 3837114 w 7679838"/>
              <a:gd name="connsiteY16" fmla="*/ 207564 h 1026597"/>
              <a:gd name="connsiteX17" fmla="*/ 3225644 w 7679838"/>
              <a:gd name="connsiteY17" fmla="*/ 359029 h 1026597"/>
              <a:gd name="connsiteX18" fmla="*/ 2715151 w 7679838"/>
              <a:gd name="connsiteY18" fmla="*/ 336589 h 1026597"/>
              <a:gd name="connsiteX19" fmla="*/ 2513197 w 7679838"/>
              <a:gd name="connsiteY19" fmla="*/ 392688 h 1026597"/>
              <a:gd name="connsiteX20" fmla="*/ 2070022 w 7679838"/>
              <a:gd name="connsiteY20" fmla="*/ 482445 h 1026597"/>
              <a:gd name="connsiteX21" fmla="*/ 2625394 w 7679838"/>
              <a:gd name="connsiteY21" fmla="*/ 544153 h 1026597"/>
              <a:gd name="connsiteX22" fmla="*/ 3203205 w 7679838"/>
              <a:gd name="connsiteY22" fmla="*/ 471225 h 1026597"/>
              <a:gd name="connsiteX23" fmla="*/ 4241021 w 7679838"/>
              <a:gd name="connsiteY23" fmla="*/ 314150 h 1026597"/>
              <a:gd name="connsiteX24" fmla="*/ 4925418 w 7679838"/>
              <a:gd name="connsiteY24" fmla="*/ 420737 h 1026597"/>
              <a:gd name="connsiteX25" fmla="*/ 5733232 w 7679838"/>
              <a:gd name="connsiteY25" fmla="*/ 269272 h 1026597"/>
              <a:gd name="connsiteX26" fmla="*/ 6799097 w 7679838"/>
              <a:gd name="connsiteY26" fmla="*/ 426346 h 1026597"/>
              <a:gd name="connsiteX27" fmla="*/ 7040319 w 7679838"/>
              <a:gd name="connsiteY27" fmla="*/ 493664 h 1026597"/>
              <a:gd name="connsiteX28" fmla="*/ 7595691 w 7679838"/>
              <a:gd name="connsiteY28" fmla="*/ 319760 h 1026597"/>
              <a:gd name="connsiteX29" fmla="*/ 7679838 w 7679838"/>
              <a:gd name="connsiteY29" fmla="*/ 734886 h 1026597"/>
              <a:gd name="connsiteX30" fmla="*/ 7146905 w 7679838"/>
              <a:gd name="connsiteY30" fmla="*/ 746106 h 1026597"/>
              <a:gd name="connsiteX31" fmla="*/ 7023490 w 7679838"/>
              <a:gd name="connsiteY31" fmla="*/ 762935 h 1026597"/>
              <a:gd name="connsiteX32" fmla="*/ 6546655 w 7679838"/>
              <a:gd name="connsiteY32" fmla="*/ 712447 h 1026597"/>
              <a:gd name="connsiteX33" fmla="*/ 5895917 w 7679838"/>
              <a:gd name="connsiteY33" fmla="*/ 790984 h 1026597"/>
              <a:gd name="connsiteX34" fmla="*/ 5424692 w 7679838"/>
              <a:gd name="connsiteY34" fmla="*/ 740496 h 1026597"/>
              <a:gd name="connsiteX35" fmla="*/ 4981517 w 7679838"/>
              <a:gd name="connsiteY35" fmla="*/ 914400 h 1026597"/>
              <a:gd name="connsiteX36" fmla="*/ 4431755 w 7679838"/>
              <a:gd name="connsiteY36" fmla="*/ 931230 h 1026597"/>
              <a:gd name="connsiteX37" fmla="*/ 3938091 w 7679838"/>
              <a:gd name="connsiteY37" fmla="*/ 1026597 h 1026597"/>
              <a:gd name="connsiteX38" fmla="*/ 0 w 7679838"/>
              <a:gd name="connsiteY38" fmla="*/ 1026597 h 1026597"/>
              <a:gd name="connsiteX0" fmla="*/ 0 w 7679838"/>
              <a:gd name="connsiteY0" fmla="*/ 1026597 h 1026597"/>
              <a:gd name="connsiteX1" fmla="*/ 259271 w 7679838"/>
              <a:gd name="connsiteY1" fmla="*/ 690505 h 1026597"/>
              <a:gd name="connsiteX2" fmla="*/ 487503 w 7679838"/>
              <a:gd name="connsiteY2" fmla="*/ 665346 h 1026597"/>
              <a:gd name="connsiteX3" fmla="*/ 669121 w 7679838"/>
              <a:gd name="connsiteY3" fmla="*/ 694612 h 1026597"/>
              <a:gd name="connsiteX4" fmla="*/ 833041 w 7679838"/>
              <a:gd name="connsiteY4" fmla="*/ 794875 h 1026597"/>
              <a:gd name="connsiteX5" fmla="*/ 1115137 w 7679838"/>
              <a:gd name="connsiteY5" fmla="*/ 786928 h 1026597"/>
              <a:gd name="connsiteX6" fmla="*/ 1363185 w 7679838"/>
              <a:gd name="connsiteY6" fmla="*/ 218783 h 1026597"/>
              <a:gd name="connsiteX7" fmla="*/ 2880059 w 7679838"/>
              <a:gd name="connsiteY7" fmla="*/ 11555 h 1026597"/>
              <a:gd name="connsiteX8" fmla="*/ 3769678 w 7679838"/>
              <a:gd name="connsiteY8" fmla="*/ 36632 h 1026597"/>
              <a:gd name="connsiteX9" fmla="*/ 4291509 w 7679838"/>
              <a:gd name="connsiteY9" fmla="*/ 0 h 1026597"/>
              <a:gd name="connsiteX10" fmla="*/ 4549561 w 7679838"/>
              <a:gd name="connsiteY10" fmla="*/ 319760 h 1026597"/>
              <a:gd name="connsiteX11" fmla="*/ 4353217 w 7679838"/>
              <a:gd name="connsiteY11" fmla="*/ 274881 h 1026597"/>
              <a:gd name="connsiteX12" fmla="*/ 4224191 w 7679838"/>
              <a:gd name="connsiteY12" fmla="*/ 117807 h 1026597"/>
              <a:gd name="connsiteX13" fmla="*/ 4179313 w 7679838"/>
              <a:gd name="connsiteY13" fmla="*/ 201954 h 1026597"/>
              <a:gd name="connsiteX14" fmla="*/ 4263460 w 7679838"/>
              <a:gd name="connsiteY14" fmla="*/ 269272 h 1026597"/>
              <a:gd name="connsiteX15" fmla="*/ 3966140 w 7679838"/>
              <a:gd name="connsiteY15" fmla="*/ 286101 h 1026597"/>
              <a:gd name="connsiteX16" fmla="*/ 3837114 w 7679838"/>
              <a:gd name="connsiteY16" fmla="*/ 207564 h 1026597"/>
              <a:gd name="connsiteX17" fmla="*/ 3225644 w 7679838"/>
              <a:gd name="connsiteY17" fmla="*/ 359029 h 1026597"/>
              <a:gd name="connsiteX18" fmla="*/ 2715151 w 7679838"/>
              <a:gd name="connsiteY18" fmla="*/ 336589 h 1026597"/>
              <a:gd name="connsiteX19" fmla="*/ 2513197 w 7679838"/>
              <a:gd name="connsiteY19" fmla="*/ 392688 h 1026597"/>
              <a:gd name="connsiteX20" fmla="*/ 2070022 w 7679838"/>
              <a:gd name="connsiteY20" fmla="*/ 482445 h 1026597"/>
              <a:gd name="connsiteX21" fmla="*/ 2625394 w 7679838"/>
              <a:gd name="connsiteY21" fmla="*/ 544153 h 1026597"/>
              <a:gd name="connsiteX22" fmla="*/ 3203205 w 7679838"/>
              <a:gd name="connsiteY22" fmla="*/ 471225 h 1026597"/>
              <a:gd name="connsiteX23" fmla="*/ 4241021 w 7679838"/>
              <a:gd name="connsiteY23" fmla="*/ 314150 h 1026597"/>
              <a:gd name="connsiteX24" fmla="*/ 4925418 w 7679838"/>
              <a:gd name="connsiteY24" fmla="*/ 420737 h 1026597"/>
              <a:gd name="connsiteX25" fmla="*/ 5733232 w 7679838"/>
              <a:gd name="connsiteY25" fmla="*/ 269272 h 1026597"/>
              <a:gd name="connsiteX26" fmla="*/ 6799097 w 7679838"/>
              <a:gd name="connsiteY26" fmla="*/ 426346 h 1026597"/>
              <a:gd name="connsiteX27" fmla="*/ 7040319 w 7679838"/>
              <a:gd name="connsiteY27" fmla="*/ 493664 h 1026597"/>
              <a:gd name="connsiteX28" fmla="*/ 7595691 w 7679838"/>
              <a:gd name="connsiteY28" fmla="*/ 319760 h 1026597"/>
              <a:gd name="connsiteX29" fmla="*/ 7679838 w 7679838"/>
              <a:gd name="connsiteY29" fmla="*/ 734886 h 1026597"/>
              <a:gd name="connsiteX30" fmla="*/ 7146905 w 7679838"/>
              <a:gd name="connsiteY30" fmla="*/ 746106 h 1026597"/>
              <a:gd name="connsiteX31" fmla="*/ 7023490 w 7679838"/>
              <a:gd name="connsiteY31" fmla="*/ 762935 h 1026597"/>
              <a:gd name="connsiteX32" fmla="*/ 6546655 w 7679838"/>
              <a:gd name="connsiteY32" fmla="*/ 712447 h 1026597"/>
              <a:gd name="connsiteX33" fmla="*/ 5895917 w 7679838"/>
              <a:gd name="connsiteY33" fmla="*/ 790984 h 1026597"/>
              <a:gd name="connsiteX34" fmla="*/ 5424692 w 7679838"/>
              <a:gd name="connsiteY34" fmla="*/ 740496 h 1026597"/>
              <a:gd name="connsiteX35" fmla="*/ 4981517 w 7679838"/>
              <a:gd name="connsiteY35" fmla="*/ 914400 h 1026597"/>
              <a:gd name="connsiteX36" fmla="*/ 4431755 w 7679838"/>
              <a:gd name="connsiteY36" fmla="*/ 931230 h 1026597"/>
              <a:gd name="connsiteX37" fmla="*/ 3938091 w 7679838"/>
              <a:gd name="connsiteY37" fmla="*/ 1026597 h 1026597"/>
              <a:gd name="connsiteX38" fmla="*/ 0 w 7679838"/>
              <a:gd name="connsiteY38" fmla="*/ 1026597 h 1026597"/>
              <a:gd name="connsiteX0" fmla="*/ 0 w 7679838"/>
              <a:gd name="connsiteY0" fmla="*/ 1015273 h 1015273"/>
              <a:gd name="connsiteX1" fmla="*/ 259271 w 7679838"/>
              <a:gd name="connsiteY1" fmla="*/ 679181 h 1015273"/>
              <a:gd name="connsiteX2" fmla="*/ 487503 w 7679838"/>
              <a:gd name="connsiteY2" fmla="*/ 654022 h 1015273"/>
              <a:gd name="connsiteX3" fmla="*/ 669121 w 7679838"/>
              <a:gd name="connsiteY3" fmla="*/ 683288 h 1015273"/>
              <a:gd name="connsiteX4" fmla="*/ 833041 w 7679838"/>
              <a:gd name="connsiteY4" fmla="*/ 783551 h 1015273"/>
              <a:gd name="connsiteX5" fmla="*/ 1115137 w 7679838"/>
              <a:gd name="connsiteY5" fmla="*/ 775604 h 1015273"/>
              <a:gd name="connsiteX6" fmla="*/ 1363185 w 7679838"/>
              <a:gd name="connsiteY6" fmla="*/ 207459 h 1015273"/>
              <a:gd name="connsiteX7" fmla="*/ 2880059 w 7679838"/>
              <a:gd name="connsiteY7" fmla="*/ 231 h 1015273"/>
              <a:gd name="connsiteX8" fmla="*/ 3769678 w 7679838"/>
              <a:gd name="connsiteY8" fmla="*/ 25308 h 1015273"/>
              <a:gd name="connsiteX9" fmla="*/ 4272462 w 7679838"/>
              <a:gd name="connsiteY9" fmla="*/ 2284 h 1015273"/>
              <a:gd name="connsiteX10" fmla="*/ 4549561 w 7679838"/>
              <a:gd name="connsiteY10" fmla="*/ 308436 h 1015273"/>
              <a:gd name="connsiteX11" fmla="*/ 4353217 w 7679838"/>
              <a:gd name="connsiteY11" fmla="*/ 263557 h 1015273"/>
              <a:gd name="connsiteX12" fmla="*/ 4224191 w 7679838"/>
              <a:gd name="connsiteY12" fmla="*/ 106483 h 1015273"/>
              <a:gd name="connsiteX13" fmla="*/ 4179313 w 7679838"/>
              <a:gd name="connsiteY13" fmla="*/ 190630 h 1015273"/>
              <a:gd name="connsiteX14" fmla="*/ 4263460 w 7679838"/>
              <a:gd name="connsiteY14" fmla="*/ 257948 h 1015273"/>
              <a:gd name="connsiteX15" fmla="*/ 3966140 w 7679838"/>
              <a:gd name="connsiteY15" fmla="*/ 274777 h 1015273"/>
              <a:gd name="connsiteX16" fmla="*/ 3837114 w 7679838"/>
              <a:gd name="connsiteY16" fmla="*/ 196240 h 1015273"/>
              <a:gd name="connsiteX17" fmla="*/ 3225644 w 7679838"/>
              <a:gd name="connsiteY17" fmla="*/ 347705 h 1015273"/>
              <a:gd name="connsiteX18" fmla="*/ 2715151 w 7679838"/>
              <a:gd name="connsiteY18" fmla="*/ 325265 h 1015273"/>
              <a:gd name="connsiteX19" fmla="*/ 2513197 w 7679838"/>
              <a:gd name="connsiteY19" fmla="*/ 381364 h 1015273"/>
              <a:gd name="connsiteX20" fmla="*/ 2070022 w 7679838"/>
              <a:gd name="connsiteY20" fmla="*/ 471121 h 1015273"/>
              <a:gd name="connsiteX21" fmla="*/ 2625394 w 7679838"/>
              <a:gd name="connsiteY21" fmla="*/ 532829 h 1015273"/>
              <a:gd name="connsiteX22" fmla="*/ 3203205 w 7679838"/>
              <a:gd name="connsiteY22" fmla="*/ 459901 h 1015273"/>
              <a:gd name="connsiteX23" fmla="*/ 4241021 w 7679838"/>
              <a:gd name="connsiteY23" fmla="*/ 302826 h 1015273"/>
              <a:gd name="connsiteX24" fmla="*/ 4925418 w 7679838"/>
              <a:gd name="connsiteY24" fmla="*/ 409413 h 1015273"/>
              <a:gd name="connsiteX25" fmla="*/ 5733232 w 7679838"/>
              <a:gd name="connsiteY25" fmla="*/ 257948 h 1015273"/>
              <a:gd name="connsiteX26" fmla="*/ 6799097 w 7679838"/>
              <a:gd name="connsiteY26" fmla="*/ 415022 h 1015273"/>
              <a:gd name="connsiteX27" fmla="*/ 7040319 w 7679838"/>
              <a:gd name="connsiteY27" fmla="*/ 482340 h 1015273"/>
              <a:gd name="connsiteX28" fmla="*/ 7595691 w 7679838"/>
              <a:gd name="connsiteY28" fmla="*/ 308436 h 1015273"/>
              <a:gd name="connsiteX29" fmla="*/ 7679838 w 7679838"/>
              <a:gd name="connsiteY29" fmla="*/ 723562 h 1015273"/>
              <a:gd name="connsiteX30" fmla="*/ 7146905 w 7679838"/>
              <a:gd name="connsiteY30" fmla="*/ 734782 h 1015273"/>
              <a:gd name="connsiteX31" fmla="*/ 7023490 w 7679838"/>
              <a:gd name="connsiteY31" fmla="*/ 751611 h 1015273"/>
              <a:gd name="connsiteX32" fmla="*/ 6546655 w 7679838"/>
              <a:gd name="connsiteY32" fmla="*/ 701123 h 1015273"/>
              <a:gd name="connsiteX33" fmla="*/ 5895917 w 7679838"/>
              <a:gd name="connsiteY33" fmla="*/ 779660 h 1015273"/>
              <a:gd name="connsiteX34" fmla="*/ 5424692 w 7679838"/>
              <a:gd name="connsiteY34" fmla="*/ 729172 h 1015273"/>
              <a:gd name="connsiteX35" fmla="*/ 4981517 w 7679838"/>
              <a:gd name="connsiteY35" fmla="*/ 903076 h 1015273"/>
              <a:gd name="connsiteX36" fmla="*/ 4431755 w 7679838"/>
              <a:gd name="connsiteY36" fmla="*/ 919906 h 1015273"/>
              <a:gd name="connsiteX37" fmla="*/ 3938091 w 7679838"/>
              <a:gd name="connsiteY37" fmla="*/ 1015273 h 1015273"/>
              <a:gd name="connsiteX38" fmla="*/ 0 w 7679838"/>
              <a:gd name="connsiteY38" fmla="*/ 1015273 h 1015273"/>
              <a:gd name="connsiteX0" fmla="*/ 0 w 7679838"/>
              <a:gd name="connsiteY0" fmla="*/ 1023310 h 1023310"/>
              <a:gd name="connsiteX1" fmla="*/ 259271 w 7679838"/>
              <a:gd name="connsiteY1" fmla="*/ 687218 h 1023310"/>
              <a:gd name="connsiteX2" fmla="*/ 487503 w 7679838"/>
              <a:gd name="connsiteY2" fmla="*/ 662059 h 1023310"/>
              <a:gd name="connsiteX3" fmla="*/ 669121 w 7679838"/>
              <a:gd name="connsiteY3" fmla="*/ 691325 h 1023310"/>
              <a:gd name="connsiteX4" fmla="*/ 833041 w 7679838"/>
              <a:gd name="connsiteY4" fmla="*/ 791588 h 1023310"/>
              <a:gd name="connsiteX5" fmla="*/ 1115137 w 7679838"/>
              <a:gd name="connsiteY5" fmla="*/ 783641 h 1023310"/>
              <a:gd name="connsiteX6" fmla="*/ 1363185 w 7679838"/>
              <a:gd name="connsiteY6" fmla="*/ 215496 h 1023310"/>
              <a:gd name="connsiteX7" fmla="*/ 2880059 w 7679838"/>
              <a:gd name="connsiteY7" fmla="*/ 8268 h 1023310"/>
              <a:gd name="connsiteX8" fmla="*/ 3769678 w 7679838"/>
              <a:gd name="connsiteY8" fmla="*/ 33345 h 1023310"/>
              <a:gd name="connsiteX9" fmla="*/ 4272462 w 7679838"/>
              <a:gd name="connsiteY9" fmla="*/ 10321 h 1023310"/>
              <a:gd name="connsiteX10" fmla="*/ 4549561 w 7679838"/>
              <a:gd name="connsiteY10" fmla="*/ 316473 h 1023310"/>
              <a:gd name="connsiteX11" fmla="*/ 4353217 w 7679838"/>
              <a:gd name="connsiteY11" fmla="*/ 271594 h 1023310"/>
              <a:gd name="connsiteX12" fmla="*/ 4224191 w 7679838"/>
              <a:gd name="connsiteY12" fmla="*/ 114520 h 1023310"/>
              <a:gd name="connsiteX13" fmla="*/ 4179313 w 7679838"/>
              <a:gd name="connsiteY13" fmla="*/ 198667 h 1023310"/>
              <a:gd name="connsiteX14" fmla="*/ 4263460 w 7679838"/>
              <a:gd name="connsiteY14" fmla="*/ 265985 h 1023310"/>
              <a:gd name="connsiteX15" fmla="*/ 3966140 w 7679838"/>
              <a:gd name="connsiteY15" fmla="*/ 282814 h 1023310"/>
              <a:gd name="connsiteX16" fmla="*/ 3837114 w 7679838"/>
              <a:gd name="connsiteY16" fmla="*/ 204277 h 1023310"/>
              <a:gd name="connsiteX17" fmla="*/ 3225644 w 7679838"/>
              <a:gd name="connsiteY17" fmla="*/ 355742 h 1023310"/>
              <a:gd name="connsiteX18" fmla="*/ 2715151 w 7679838"/>
              <a:gd name="connsiteY18" fmla="*/ 333302 h 1023310"/>
              <a:gd name="connsiteX19" fmla="*/ 2513197 w 7679838"/>
              <a:gd name="connsiteY19" fmla="*/ 389401 h 1023310"/>
              <a:gd name="connsiteX20" fmla="*/ 2070022 w 7679838"/>
              <a:gd name="connsiteY20" fmla="*/ 479158 h 1023310"/>
              <a:gd name="connsiteX21" fmla="*/ 2625394 w 7679838"/>
              <a:gd name="connsiteY21" fmla="*/ 540866 h 1023310"/>
              <a:gd name="connsiteX22" fmla="*/ 3203205 w 7679838"/>
              <a:gd name="connsiteY22" fmla="*/ 467938 h 1023310"/>
              <a:gd name="connsiteX23" fmla="*/ 4241021 w 7679838"/>
              <a:gd name="connsiteY23" fmla="*/ 310863 h 1023310"/>
              <a:gd name="connsiteX24" fmla="*/ 4925418 w 7679838"/>
              <a:gd name="connsiteY24" fmla="*/ 417450 h 1023310"/>
              <a:gd name="connsiteX25" fmla="*/ 5733232 w 7679838"/>
              <a:gd name="connsiteY25" fmla="*/ 265985 h 1023310"/>
              <a:gd name="connsiteX26" fmla="*/ 6799097 w 7679838"/>
              <a:gd name="connsiteY26" fmla="*/ 423059 h 1023310"/>
              <a:gd name="connsiteX27" fmla="*/ 7040319 w 7679838"/>
              <a:gd name="connsiteY27" fmla="*/ 490377 h 1023310"/>
              <a:gd name="connsiteX28" fmla="*/ 7595691 w 7679838"/>
              <a:gd name="connsiteY28" fmla="*/ 316473 h 1023310"/>
              <a:gd name="connsiteX29" fmla="*/ 7679838 w 7679838"/>
              <a:gd name="connsiteY29" fmla="*/ 731599 h 1023310"/>
              <a:gd name="connsiteX30" fmla="*/ 7146905 w 7679838"/>
              <a:gd name="connsiteY30" fmla="*/ 742819 h 1023310"/>
              <a:gd name="connsiteX31" fmla="*/ 7023490 w 7679838"/>
              <a:gd name="connsiteY31" fmla="*/ 759648 h 1023310"/>
              <a:gd name="connsiteX32" fmla="*/ 6546655 w 7679838"/>
              <a:gd name="connsiteY32" fmla="*/ 709160 h 1023310"/>
              <a:gd name="connsiteX33" fmla="*/ 5895917 w 7679838"/>
              <a:gd name="connsiteY33" fmla="*/ 787697 h 1023310"/>
              <a:gd name="connsiteX34" fmla="*/ 5424692 w 7679838"/>
              <a:gd name="connsiteY34" fmla="*/ 737209 h 1023310"/>
              <a:gd name="connsiteX35" fmla="*/ 4981517 w 7679838"/>
              <a:gd name="connsiteY35" fmla="*/ 911113 h 1023310"/>
              <a:gd name="connsiteX36" fmla="*/ 4431755 w 7679838"/>
              <a:gd name="connsiteY36" fmla="*/ 927943 h 1023310"/>
              <a:gd name="connsiteX37" fmla="*/ 3938091 w 7679838"/>
              <a:gd name="connsiteY37" fmla="*/ 1023310 h 1023310"/>
              <a:gd name="connsiteX38" fmla="*/ 0 w 7679838"/>
              <a:gd name="connsiteY38" fmla="*/ 1023310 h 1023310"/>
              <a:gd name="connsiteX0" fmla="*/ 0 w 7679838"/>
              <a:gd name="connsiteY0" fmla="*/ 1023310 h 1023310"/>
              <a:gd name="connsiteX1" fmla="*/ 259271 w 7679838"/>
              <a:gd name="connsiteY1" fmla="*/ 687218 h 1023310"/>
              <a:gd name="connsiteX2" fmla="*/ 487503 w 7679838"/>
              <a:gd name="connsiteY2" fmla="*/ 662059 h 1023310"/>
              <a:gd name="connsiteX3" fmla="*/ 669121 w 7679838"/>
              <a:gd name="connsiteY3" fmla="*/ 691325 h 1023310"/>
              <a:gd name="connsiteX4" fmla="*/ 833041 w 7679838"/>
              <a:gd name="connsiteY4" fmla="*/ 791588 h 1023310"/>
              <a:gd name="connsiteX5" fmla="*/ 1115137 w 7679838"/>
              <a:gd name="connsiteY5" fmla="*/ 783641 h 1023310"/>
              <a:gd name="connsiteX6" fmla="*/ 1363185 w 7679838"/>
              <a:gd name="connsiteY6" fmla="*/ 215496 h 1023310"/>
              <a:gd name="connsiteX7" fmla="*/ 2880059 w 7679838"/>
              <a:gd name="connsiteY7" fmla="*/ 8268 h 1023310"/>
              <a:gd name="connsiteX8" fmla="*/ 3769678 w 7679838"/>
              <a:gd name="connsiteY8" fmla="*/ 33345 h 1023310"/>
              <a:gd name="connsiteX9" fmla="*/ 4272462 w 7679838"/>
              <a:gd name="connsiteY9" fmla="*/ 10321 h 1023310"/>
              <a:gd name="connsiteX10" fmla="*/ 4549561 w 7679838"/>
              <a:gd name="connsiteY10" fmla="*/ 316473 h 1023310"/>
              <a:gd name="connsiteX11" fmla="*/ 4353217 w 7679838"/>
              <a:gd name="connsiteY11" fmla="*/ 271594 h 1023310"/>
              <a:gd name="connsiteX12" fmla="*/ 4224191 w 7679838"/>
              <a:gd name="connsiteY12" fmla="*/ 114520 h 1023310"/>
              <a:gd name="connsiteX13" fmla="*/ 4179313 w 7679838"/>
              <a:gd name="connsiteY13" fmla="*/ 198667 h 1023310"/>
              <a:gd name="connsiteX14" fmla="*/ 4263460 w 7679838"/>
              <a:gd name="connsiteY14" fmla="*/ 265985 h 1023310"/>
              <a:gd name="connsiteX15" fmla="*/ 3966140 w 7679838"/>
              <a:gd name="connsiteY15" fmla="*/ 282814 h 1023310"/>
              <a:gd name="connsiteX16" fmla="*/ 3837114 w 7679838"/>
              <a:gd name="connsiteY16" fmla="*/ 204277 h 1023310"/>
              <a:gd name="connsiteX17" fmla="*/ 3225644 w 7679838"/>
              <a:gd name="connsiteY17" fmla="*/ 355742 h 1023310"/>
              <a:gd name="connsiteX18" fmla="*/ 2715151 w 7679838"/>
              <a:gd name="connsiteY18" fmla="*/ 333302 h 1023310"/>
              <a:gd name="connsiteX19" fmla="*/ 2513197 w 7679838"/>
              <a:gd name="connsiteY19" fmla="*/ 389401 h 1023310"/>
              <a:gd name="connsiteX20" fmla="*/ 2070022 w 7679838"/>
              <a:gd name="connsiteY20" fmla="*/ 479158 h 1023310"/>
              <a:gd name="connsiteX21" fmla="*/ 2625394 w 7679838"/>
              <a:gd name="connsiteY21" fmla="*/ 540866 h 1023310"/>
              <a:gd name="connsiteX22" fmla="*/ 3203205 w 7679838"/>
              <a:gd name="connsiteY22" fmla="*/ 467938 h 1023310"/>
              <a:gd name="connsiteX23" fmla="*/ 4241021 w 7679838"/>
              <a:gd name="connsiteY23" fmla="*/ 310863 h 1023310"/>
              <a:gd name="connsiteX24" fmla="*/ 4925418 w 7679838"/>
              <a:gd name="connsiteY24" fmla="*/ 417450 h 1023310"/>
              <a:gd name="connsiteX25" fmla="*/ 5733232 w 7679838"/>
              <a:gd name="connsiteY25" fmla="*/ 265985 h 1023310"/>
              <a:gd name="connsiteX26" fmla="*/ 6799097 w 7679838"/>
              <a:gd name="connsiteY26" fmla="*/ 423059 h 1023310"/>
              <a:gd name="connsiteX27" fmla="*/ 7040319 w 7679838"/>
              <a:gd name="connsiteY27" fmla="*/ 490377 h 1023310"/>
              <a:gd name="connsiteX28" fmla="*/ 7595691 w 7679838"/>
              <a:gd name="connsiteY28" fmla="*/ 316473 h 1023310"/>
              <a:gd name="connsiteX29" fmla="*/ 7679838 w 7679838"/>
              <a:gd name="connsiteY29" fmla="*/ 731599 h 1023310"/>
              <a:gd name="connsiteX30" fmla="*/ 7146905 w 7679838"/>
              <a:gd name="connsiteY30" fmla="*/ 742819 h 1023310"/>
              <a:gd name="connsiteX31" fmla="*/ 7023490 w 7679838"/>
              <a:gd name="connsiteY31" fmla="*/ 759648 h 1023310"/>
              <a:gd name="connsiteX32" fmla="*/ 6546655 w 7679838"/>
              <a:gd name="connsiteY32" fmla="*/ 709160 h 1023310"/>
              <a:gd name="connsiteX33" fmla="*/ 5895917 w 7679838"/>
              <a:gd name="connsiteY33" fmla="*/ 787697 h 1023310"/>
              <a:gd name="connsiteX34" fmla="*/ 5424692 w 7679838"/>
              <a:gd name="connsiteY34" fmla="*/ 737209 h 1023310"/>
              <a:gd name="connsiteX35" fmla="*/ 4981517 w 7679838"/>
              <a:gd name="connsiteY35" fmla="*/ 911113 h 1023310"/>
              <a:gd name="connsiteX36" fmla="*/ 4431755 w 7679838"/>
              <a:gd name="connsiteY36" fmla="*/ 927943 h 1023310"/>
              <a:gd name="connsiteX37" fmla="*/ 3938091 w 7679838"/>
              <a:gd name="connsiteY37" fmla="*/ 1023310 h 1023310"/>
              <a:gd name="connsiteX38" fmla="*/ 0 w 7679838"/>
              <a:gd name="connsiteY38" fmla="*/ 1023310 h 102331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49561 w 7679838"/>
              <a:gd name="connsiteY10" fmla="*/ 310953 h 1017790"/>
              <a:gd name="connsiteX11" fmla="*/ 4353217 w 7679838"/>
              <a:gd name="connsiteY11" fmla="*/ 266074 h 1017790"/>
              <a:gd name="connsiteX12" fmla="*/ 4224191 w 7679838"/>
              <a:gd name="connsiteY12" fmla="*/ 109000 h 1017790"/>
              <a:gd name="connsiteX13" fmla="*/ 4179313 w 7679838"/>
              <a:gd name="connsiteY13" fmla="*/ 193147 h 1017790"/>
              <a:gd name="connsiteX14" fmla="*/ 4263460 w 7679838"/>
              <a:gd name="connsiteY14" fmla="*/ 260465 h 1017790"/>
              <a:gd name="connsiteX15" fmla="*/ 3966140 w 7679838"/>
              <a:gd name="connsiteY15" fmla="*/ 277294 h 1017790"/>
              <a:gd name="connsiteX16" fmla="*/ 3837114 w 7679838"/>
              <a:gd name="connsiteY16" fmla="*/ 198757 h 1017790"/>
              <a:gd name="connsiteX17" fmla="*/ 3225644 w 7679838"/>
              <a:gd name="connsiteY17" fmla="*/ 350222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53217 w 7679838"/>
              <a:gd name="connsiteY11" fmla="*/ 266074 h 1017790"/>
              <a:gd name="connsiteX12" fmla="*/ 4224191 w 7679838"/>
              <a:gd name="connsiteY12" fmla="*/ 109000 h 1017790"/>
              <a:gd name="connsiteX13" fmla="*/ 4179313 w 7679838"/>
              <a:gd name="connsiteY13" fmla="*/ 193147 h 1017790"/>
              <a:gd name="connsiteX14" fmla="*/ 4263460 w 7679838"/>
              <a:gd name="connsiteY14" fmla="*/ 260465 h 1017790"/>
              <a:gd name="connsiteX15" fmla="*/ 3966140 w 7679838"/>
              <a:gd name="connsiteY15" fmla="*/ 277294 h 1017790"/>
              <a:gd name="connsiteX16" fmla="*/ 3837114 w 7679838"/>
              <a:gd name="connsiteY16" fmla="*/ 198757 h 1017790"/>
              <a:gd name="connsiteX17" fmla="*/ 3225644 w 7679838"/>
              <a:gd name="connsiteY17" fmla="*/ 350222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53217 w 7679838"/>
              <a:gd name="connsiteY11" fmla="*/ 266074 h 1017790"/>
              <a:gd name="connsiteX12" fmla="*/ 4224191 w 7679838"/>
              <a:gd name="connsiteY12" fmla="*/ 109000 h 1017790"/>
              <a:gd name="connsiteX13" fmla="*/ 4179313 w 7679838"/>
              <a:gd name="connsiteY13" fmla="*/ 193147 h 1017790"/>
              <a:gd name="connsiteX14" fmla="*/ 4263460 w 7679838"/>
              <a:gd name="connsiteY14" fmla="*/ 260465 h 1017790"/>
              <a:gd name="connsiteX15" fmla="*/ 3966140 w 7679838"/>
              <a:gd name="connsiteY15" fmla="*/ 277294 h 1017790"/>
              <a:gd name="connsiteX16" fmla="*/ 3837114 w 7679838"/>
              <a:gd name="connsiteY16" fmla="*/ 198757 h 1017790"/>
              <a:gd name="connsiteX17" fmla="*/ 3225644 w 7679838"/>
              <a:gd name="connsiteY17" fmla="*/ 350222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53217 w 7679838"/>
              <a:gd name="connsiteY11" fmla="*/ 266074 h 1017790"/>
              <a:gd name="connsiteX12" fmla="*/ 4224191 w 7679838"/>
              <a:gd name="connsiteY12" fmla="*/ 109000 h 1017790"/>
              <a:gd name="connsiteX13" fmla="*/ 4179313 w 7679838"/>
              <a:gd name="connsiteY13" fmla="*/ 193147 h 1017790"/>
              <a:gd name="connsiteX14" fmla="*/ 4263460 w 7679838"/>
              <a:gd name="connsiteY14" fmla="*/ 260465 h 1017790"/>
              <a:gd name="connsiteX15" fmla="*/ 3966140 w 7679838"/>
              <a:gd name="connsiteY15" fmla="*/ 277294 h 1017790"/>
              <a:gd name="connsiteX16" fmla="*/ 3837114 w 7679838"/>
              <a:gd name="connsiteY16" fmla="*/ 198757 h 1017790"/>
              <a:gd name="connsiteX17" fmla="*/ 3225644 w 7679838"/>
              <a:gd name="connsiteY17" fmla="*/ 350222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83152 w 7679838"/>
              <a:gd name="connsiteY11" fmla="*/ 255188 h 1017790"/>
              <a:gd name="connsiteX12" fmla="*/ 4224191 w 7679838"/>
              <a:gd name="connsiteY12" fmla="*/ 109000 h 1017790"/>
              <a:gd name="connsiteX13" fmla="*/ 4179313 w 7679838"/>
              <a:gd name="connsiteY13" fmla="*/ 193147 h 1017790"/>
              <a:gd name="connsiteX14" fmla="*/ 4263460 w 7679838"/>
              <a:gd name="connsiteY14" fmla="*/ 260465 h 1017790"/>
              <a:gd name="connsiteX15" fmla="*/ 3966140 w 7679838"/>
              <a:gd name="connsiteY15" fmla="*/ 277294 h 1017790"/>
              <a:gd name="connsiteX16" fmla="*/ 3837114 w 7679838"/>
              <a:gd name="connsiteY16" fmla="*/ 198757 h 1017790"/>
              <a:gd name="connsiteX17" fmla="*/ 3225644 w 7679838"/>
              <a:gd name="connsiteY17" fmla="*/ 350222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83152 w 7679838"/>
              <a:gd name="connsiteY11" fmla="*/ 255188 h 1017790"/>
              <a:gd name="connsiteX12" fmla="*/ 4224191 w 7679838"/>
              <a:gd name="connsiteY12" fmla="*/ 109000 h 1017790"/>
              <a:gd name="connsiteX13" fmla="*/ 4179313 w 7679838"/>
              <a:gd name="connsiteY13" fmla="*/ 193147 h 1017790"/>
              <a:gd name="connsiteX14" fmla="*/ 4263460 w 7679838"/>
              <a:gd name="connsiteY14" fmla="*/ 260465 h 1017790"/>
              <a:gd name="connsiteX15" fmla="*/ 3966140 w 7679838"/>
              <a:gd name="connsiteY15" fmla="*/ 277294 h 1017790"/>
              <a:gd name="connsiteX16" fmla="*/ 3837114 w 7679838"/>
              <a:gd name="connsiteY16" fmla="*/ 198757 h 1017790"/>
              <a:gd name="connsiteX17" fmla="*/ 3225644 w 7679838"/>
              <a:gd name="connsiteY17" fmla="*/ 350222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83152 w 7679838"/>
              <a:gd name="connsiteY11" fmla="*/ 255188 h 1017790"/>
              <a:gd name="connsiteX12" fmla="*/ 4235077 w 7679838"/>
              <a:gd name="connsiteY12" fmla="*/ 141657 h 1017790"/>
              <a:gd name="connsiteX13" fmla="*/ 4179313 w 7679838"/>
              <a:gd name="connsiteY13" fmla="*/ 193147 h 1017790"/>
              <a:gd name="connsiteX14" fmla="*/ 4263460 w 7679838"/>
              <a:gd name="connsiteY14" fmla="*/ 260465 h 1017790"/>
              <a:gd name="connsiteX15" fmla="*/ 3966140 w 7679838"/>
              <a:gd name="connsiteY15" fmla="*/ 277294 h 1017790"/>
              <a:gd name="connsiteX16" fmla="*/ 3837114 w 7679838"/>
              <a:gd name="connsiteY16" fmla="*/ 198757 h 1017790"/>
              <a:gd name="connsiteX17" fmla="*/ 3225644 w 7679838"/>
              <a:gd name="connsiteY17" fmla="*/ 350222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83152 w 7679838"/>
              <a:gd name="connsiteY11" fmla="*/ 255188 h 1017790"/>
              <a:gd name="connsiteX12" fmla="*/ 4235077 w 7679838"/>
              <a:gd name="connsiteY12" fmla="*/ 141657 h 1017790"/>
              <a:gd name="connsiteX13" fmla="*/ 4179313 w 7679838"/>
              <a:gd name="connsiteY13" fmla="*/ 193147 h 1017790"/>
              <a:gd name="connsiteX14" fmla="*/ 4263460 w 7679838"/>
              <a:gd name="connsiteY14" fmla="*/ 260465 h 1017790"/>
              <a:gd name="connsiteX15" fmla="*/ 3966140 w 7679838"/>
              <a:gd name="connsiteY15" fmla="*/ 277294 h 1017790"/>
              <a:gd name="connsiteX16" fmla="*/ 3837114 w 7679838"/>
              <a:gd name="connsiteY16" fmla="*/ 198757 h 1017790"/>
              <a:gd name="connsiteX17" fmla="*/ 3225644 w 7679838"/>
              <a:gd name="connsiteY17" fmla="*/ 350222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83152 w 7679838"/>
              <a:gd name="connsiteY11" fmla="*/ 255188 h 1017790"/>
              <a:gd name="connsiteX12" fmla="*/ 4235077 w 7679838"/>
              <a:gd name="connsiteY12" fmla="*/ 141657 h 1017790"/>
              <a:gd name="connsiteX13" fmla="*/ 4138492 w 7679838"/>
              <a:gd name="connsiteY13" fmla="*/ 198590 h 1017790"/>
              <a:gd name="connsiteX14" fmla="*/ 4263460 w 7679838"/>
              <a:gd name="connsiteY14" fmla="*/ 260465 h 1017790"/>
              <a:gd name="connsiteX15" fmla="*/ 3966140 w 7679838"/>
              <a:gd name="connsiteY15" fmla="*/ 277294 h 1017790"/>
              <a:gd name="connsiteX16" fmla="*/ 3837114 w 7679838"/>
              <a:gd name="connsiteY16" fmla="*/ 198757 h 1017790"/>
              <a:gd name="connsiteX17" fmla="*/ 3225644 w 7679838"/>
              <a:gd name="connsiteY17" fmla="*/ 350222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83152 w 7679838"/>
              <a:gd name="connsiteY11" fmla="*/ 255188 h 1017790"/>
              <a:gd name="connsiteX12" fmla="*/ 4235077 w 7679838"/>
              <a:gd name="connsiteY12" fmla="*/ 141657 h 1017790"/>
              <a:gd name="connsiteX13" fmla="*/ 4138492 w 7679838"/>
              <a:gd name="connsiteY13" fmla="*/ 198590 h 1017790"/>
              <a:gd name="connsiteX14" fmla="*/ 4263460 w 7679838"/>
              <a:gd name="connsiteY14" fmla="*/ 260465 h 1017790"/>
              <a:gd name="connsiteX15" fmla="*/ 3966140 w 7679838"/>
              <a:gd name="connsiteY15" fmla="*/ 277294 h 1017790"/>
              <a:gd name="connsiteX16" fmla="*/ 3837114 w 7679838"/>
              <a:gd name="connsiteY16" fmla="*/ 198757 h 1017790"/>
              <a:gd name="connsiteX17" fmla="*/ 3225644 w 7679838"/>
              <a:gd name="connsiteY17" fmla="*/ 350222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63460 w 7679838"/>
              <a:gd name="connsiteY14" fmla="*/ 260465 h 1017790"/>
              <a:gd name="connsiteX15" fmla="*/ 3966140 w 7679838"/>
              <a:gd name="connsiteY15" fmla="*/ 277294 h 1017790"/>
              <a:gd name="connsiteX16" fmla="*/ 3837114 w 7679838"/>
              <a:gd name="connsiteY16" fmla="*/ 198757 h 1017790"/>
              <a:gd name="connsiteX17" fmla="*/ 3225644 w 7679838"/>
              <a:gd name="connsiteY17" fmla="*/ 350222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63460 w 7679838"/>
              <a:gd name="connsiteY14" fmla="*/ 260465 h 1017790"/>
              <a:gd name="connsiteX15" fmla="*/ 3966140 w 7679838"/>
              <a:gd name="connsiteY15" fmla="*/ 277294 h 1017790"/>
              <a:gd name="connsiteX16" fmla="*/ 3837114 w 7679838"/>
              <a:gd name="connsiteY16" fmla="*/ 198757 h 1017790"/>
              <a:gd name="connsiteX17" fmla="*/ 3225644 w 7679838"/>
              <a:gd name="connsiteY17" fmla="*/ 350222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60739 w 7679838"/>
              <a:gd name="connsiteY14" fmla="*/ 284958 h 1017790"/>
              <a:gd name="connsiteX15" fmla="*/ 3966140 w 7679838"/>
              <a:gd name="connsiteY15" fmla="*/ 277294 h 1017790"/>
              <a:gd name="connsiteX16" fmla="*/ 3837114 w 7679838"/>
              <a:gd name="connsiteY16" fmla="*/ 198757 h 1017790"/>
              <a:gd name="connsiteX17" fmla="*/ 3225644 w 7679838"/>
              <a:gd name="connsiteY17" fmla="*/ 350222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1367 w 7679838"/>
              <a:gd name="connsiteY14" fmla="*/ 242818 h 1017790"/>
              <a:gd name="connsiteX15" fmla="*/ 4260739 w 7679838"/>
              <a:gd name="connsiteY15" fmla="*/ 284958 h 1017790"/>
              <a:gd name="connsiteX16" fmla="*/ 3966140 w 7679838"/>
              <a:gd name="connsiteY16" fmla="*/ 277294 h 1017790"/>
              <a:gd name="connsiteX17" fmla="*/ 3837114 w 7679838"/>
              <a:gd name="connsiteY17" fmla="*/ 198757 h 1017790"/>
              <a:gd name="connsiteX18" fmla="*/ 3225644 w 7679838"/>
              <a:gd name="connsiteY18" fmla="*/ 350222 h 1017790"/>
              <a:gd name="connsiteX19" fmla="*/ 2715151 w 7679838"/>
              <a:gd name="connsiteY19" fmla="*/ 327782 h 1017790"/>
              <a:gd name="connsiteX20" fmla="*/ 2513197 w 7679838"/>
              <a:gd name="connsiteY20" fmla="*/ 383881 h 1017790"/>
              <a:gd name="connsiteX21" fmla="*/ 2070022 w 7679838"/>
              <a:gd name="connsiteY21" fmla="*/ 473638 h 1017790"/>
              <a:gd name="connsiteX22" fmla="*/ 2625394 w 7679838"/>
              <a:gd name="connsiteY22" fmla="*/ 535346 h 1017790"/>
              <a:gd name="connsiteX23" fmla="*/ 3203205 w 7679838"/>
              <a:gd name="connsiteY23" fmla="*/ 462418 h 1017790"/>
              <a:gd name="connsiteX24" fmla="*/ 4241021 w 7679838"/>
              <a:gd name="connsiteY24" fmla="*/ 305343 h 1017790"/>
              <a:gd name="connsiteX25" fmla="*/ 4925418 w 7679838"/>
              <a:gd name="connsiteY25" fmla="*/ 411930 h 1017790"/>
              <a:gd name="connsiteX26" fmla="*/ 5733232 w 7679838"/>
              <a:gd name="connsiteY26" fmla="*/ 260465 h 1017790"/>
              <a:gd name="connsiteX27" fmla="*/ 6799097 w 7679838"/>
              <a:gd name="connsiteY27" fmla="*/ 417539 h 1017790"/>
              <a:gd name="connsiteX28" fmla="*/ 7040319 w 7679838"/>
              <a:gd name="connsiteY28" fmla="*/ 484857 h 1017790"/>
              <a:gd name="connsiteX29" fmla="*/ 7595691 w 7679838"/>
              <a:gd name="connsiteY29" fmla="*/ 310953 h 1017790"/>
              <a:gd name="connsiteX30" fmla="*/ 7679838 w 7679838"/>
              <a:gd name="connsiteY30" fmla="*/ 726079 h 1017790"/>
              <a:gd name="connsiteX31" fmla="*/ 7146905 w 7679838"/>
              <a:gd name="connsiteY31" fmla="*/ 737299 h 1017790"/>
              <a:gd name="connsiteX32" fmla="*/ 7023490 w 7679838"/>
              <a:gd name="connsiteY32" fmla="*/ 754128 h 1017790"/>
              <a:gd name="connsiteX33" fmla="*/ 6546655 w 7679838"/>
              <a:gd name="connsiteY33" fmla="*/ 703640 h 1017790"/>
              <a:gd name="connsiteX34" fmla="*/ 5895917 w 7679838"/>
              <a:gd name="connsiteY34" fmla="*/ 782177 h 1017790"/>
              <a:gd name="connsiteX35" fmla="*/ 5424692 w 7679838"/>
              <a:gd name="connsiteY35" fmla="*/ 731689 h 1017790"/>
              <a:gd name="connsiteX36" fmla="*/ 4981517 w 7679838"/>
              <a:gd name="connsiteY36" fmla="*/ 905593 h 1017790"/>
              <a:gd name="connsiteX37" fmla="*/ 4431755 w 7679838"/>
              <a:gd name="connsiteY37" fmla="*/ 922423 h 1017790"/>
              <a:gd name="connsiteX38" fmla="*/ 3938091 w 7679838"/>
              <a:gd name="connsiteY38" fmla="*/ 1017790 h 1017790"/>
              <a:gd name="connsiteX39" fmla="*/ 0 w 7679838"/>
              <a:gd name="connsiteY39"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1367 w 7679838"/>
              <a:gd name="connsiteY14" fmla="*/ 242818 h 1017790"/>
              <a:gd name="connsiteX15" fmla="*/ 4260739 w 7679838"/>
              <a:gd name="connsiteY15" fmla="*/ 284958 h 1017790"/>
              <a:gd name="connsiteX16" fmla="*/ 3990633 w 7679838"/>
              <a:gd name="connsiteY16" fmla="*/ 296344 h 1017790"/>
              <a:gd name="connsiteX17" fmla="*/ 3837114 w 7679838"/>
              <a:gd name="connsiteY17" fmla="*/ 198757 h 1017790"/>
              <a:gd name="connsiteX18" fmla="*/ 3225644 w 7679838"/>
              <a:gd name="connsiteY18" fmla="*/ 350222 h 1017790"/>
              <a:gd name="connsiteX19" fmla="*/ 2715151 w 7679838"/>
              <a:gd name="connsiteY19" fmla="*/ 327782 h 1017790"/>
              <a:gd name="connsiteX20" fmla="*/ 2513197 w 7679838"/>
              <a:gd name="connsiteY20" fmla="*/ 383881 h 1017790"/>
              <a:gd name="connsiteX21" fmla="*/ 2070022 w 7679838"/>
              <a:gd name="connsiteY21" fmla="*/ 473638 h 1017790"/>
              <a:gd name="connsiteX22" fmla="*/ 2625394 w 7679838"/>
              <a:gd name="connsiteY22" fmla="*/ 535346 h 1017790"/>
              <a:gd name="connsiteX23" fmla="*/ 3203205 w 7679838"/>
              <a:gd name="connsiteY23" fmla="*/ 462418 h 1017790"/>
              <a:gd name="connsiteX24" fmla="*/ 4241021 w 7679838"/>
              <a:gd name="connsiteY24" fmla="*/ 305343 h 1017790"/>
              <a:gd name="connsiteX25" fmla="*/ 4925418 w 7679838"/>
              <a:gd name="connsiteY25" fmla="*/ 411930 h 1017790"/>
              <a:gd name="connsiteX26" fmla="*/ 5733232 w 7679838"/>
              <a:gd name="connsiteY26" fmla="*/ 260465 h 1017790"/>
              <a:gd name="connsiteX27" fmla="*/ 6799097 w 7679838"/>
              <a:gd name="connsiteY27" fmla="*/ 417539 h 1017790"/>
              <a:gd name="connsiteX28" fmla="*/ 7040319 w 7679838"/>
              <a:gd name="connsiteY28" fmla="*/ 484857 h 1017790"/>
              <a:gd name="connsiteX29" fmla="*/ 7595691 w 7679838"/>
              <a:gd name="connsiteY29" fmla="*/ 310953 h 1017790"/>
              <a:gd name="connsiteX30" fmla="*/ 7679838 w 7679838"/>
              <a:gd name="connsiteY30" fmla="*/ 726079 h 1017790"/>
              <a:gd name="connsiteX31" fmla="*/ 7146905 w 7679838"/>
              <a:gd name="connsiteY31" fmla="*/ 737299 h 1017790"/>
              <a:gd name="connsiteX32" fmla="*/ 7023490 w 7679838"/>
              <a:gd name="connsiteY32" fmla="*/ 754128 h 1017790"/>
              <a:gd name="connsiteX33" fmla="*/ 6546655 w 7679838"/>
              <a:gd name="connsiteY33" fmla="*/ 703640 h 1017790"/>
              <a:gd name="connsiteX34" fmla="*/ 5895917 w 7679838"/>
              <a:gd name="connsiteY34" fmla="*/ 782177 h 1017790"/>
              <a:gd name="connsiteX35" fmla="*/ 5424692 w 7679838"/>
              <a:gd name="connsiteY35" fmla="*/ 731689 h 1017790"/>
              <a:gd name="connsiteX36" fmla="*/ 4981517 w 7679838"/>
              <a:gd name="connsiteY36" fmla="*/ 905593 h 1017790"/>
              <a:gd name="connsiteX37" fmla="*/ 4431755 w 7679838"/>
              <a:gd name="connsiteY37" fmla="*/ 922423 h 1017790"/>
              <a:gd name="connsiteX38" fmla="*/ 3938091 w 7679838"/>
              <a:gd name="connsiteY38" fmla="*/ 1017790 h 1017790"/>
              <a:gd name="connsiteX39" fmla="*/ 0 w 7679838"/>
              <a:gd name="connsiteY39"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1367 w 7679838"/>
              <a:gd name="connsiteY14" fmla="*/ 242818 h 1017790"/>
              <a:gd name="connsiteX15" fmla="*/ 4260739 w 7679838"/>
              <a:gd name="connsiteY15" fmla="*/ 284958 h 1017790"/>
              <a:gd name="connsiteX16" fmla="*/ 3990633 w 7679838"/>
              <a:gd name="connsiteY16" fmla="*/ 296344 h 1017790"/>
              <a:gd name="connsiteX17" fmla="*/ 3842557 w 7679838"/>
              <a:gd name="connsiteY17" fmla="*/ 217807 h 1017790"/>
              <a:gd name="connsiteX18" fmla="*/ 3225644 w 7679838"/>
              <a:gd name="connsiteY18" fmla="*/ 350222 h 1017790"/>
              <a:gd name="connsiteX19" fmla="*/ 2715151 w 7679838"/>
              <a:gd name="connsiteY19" fmla="*/ 327782 h 1017790"/>
              <a:gd name="connsiteX20" fmla="*/ 2513197 w 7679838"/>
              <a:gd name="connsiteY20" fmla="*/ 383881 h 1017790"/>
              <a:gd name="connsiteX21" fmla="*/ 2070022 w 7679838"/>
              <a:gd name="connsiteY21" fmla="*/ 473638 h 1017790"/>
              <a:gd name="connsiteX22" fmla="*/ 2625394 w 7679838"/>
              <a:gd name="connsiteY22" fmla="*/ 535346 h 1017790"/>
              <a:gd name="connsiteX23" fmla="*/ 3203205 w 7679838"/>
              <a:gd name="connsiteY23" fmla="*/ 462418 h 1017790"/>
              <a:gd name="connsiteX24" fmla="*/ 4241021 w 7679838"/>
              <a:gd name="connsiteY24" fmla="*/ 305343 h 1017790"/>
              <a:gd name="connsiteX25" fmla="*/ 4925418 w 7679838"/>
              <a:gd name="connsiteY25" fmla="*/ 411930 h 1017790"/>
              <a:gd name="connsiteX26" fmla="*/ 5733232 w 7679838"/>
              <a:gd name="connsiteY26" fmla="*/ 260465 h 1017790"/>
              <a:gd name="connsiteX27" fmla="*/ 6799097 w 7679838"/>
              <a:gd name="connsiteY27" fmla="*/ 417539 h 1017790"/>
              <a:gd name="connsiteX28" fmla="*/ 7040319 w 7679838"/>
              <a:gd name="connsiteY28" fmla="*/ 484857 h 1017790"/>
              <a:gd name="connsiteX29" fmla="*/ 7595691 w 7679838"/>
              <a:gd name="connsiteY29" fmla="*/ 310953 h 1017790"/>
              <a:gd name="connsiteX30" fmla="*/ 7679838 w 7679838"/>
              <a:gd name="connsiteY30" fmla="*/ 726079 h 1017790"/>
              <a:gd name="connsiteX31" fmla="*/ 7146905 w 7679838"/>
              <a:gd name="connsiteY31" fmla="*/ 737299 h 1017790"/>
              <a:gd name="connsiteX32" fmla="*/ 7023490 w 7679838"/>
              <a:gd name="connsiteY32" fmla="*/ 754128 h 1017790"/>
              <a:gd name="connsiteX33" fmla="*/ 6546655 w 7679838"/>
              <a:gd name="connsiteY33" fmla="*/ 703640 h 1017790"/>
              <a:gd name="connsiteX34" fmla="*/ 5895917 w 7679838"/>
              <a:gd name="connsiteY34" fmla="*/ 782177 h 1017790"/>
              <a:gd name="connsiteX35" fmla="*/ 5424692 w 7679838"/>
              <a:gd name="connsiteY35" fmla="*/ 731689 h 1017790"/>
              <a:gd name="connsiteX36" fmla="*/ 4981517 w 7679838"/>
              <a:gd name="connsiteY36" fmla="*/ 905593 h 1017790"/>
              <a:gd name="connsiteX37" fmla="*/ 4431755 w 7679838"/>
              <a:gd name="connsiteY37" fmla="*/ 922423 h 1017790"/>
              <a:gd name="connsiteX38" fmla="*/ 3938091 w 7679838"/>
              <a:gd name="connsiteY38" fmla="*/ 1017790 h 1017790"/>
              <a:gd name="connsiteX39" fmla="*/ 0 w 7679838"/>
              <a:gd name="connsiteY39"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1367 w 7679838"/>
              <a:gd name="connsiteY14" fmla="*/ 242818 h 1017790"/>
              <a:gd name="connsiteX15" fmla="*/ 4260739 w 7679838"/>
              <a:gd name="connsiteY15" fmla="*/ 284958 h 1017790"/>
              <a:gd name="connsiteX16" fmla="*/ 3971583 w 7679838"/>
              <a:gd name="connsiteY16" fmla="*/ 301787 h 1017790"/>
              <a:gd name="connsiteX17" fmla="*/ 3842557 w 7679838"/>
              <a:gd name="connsiteY17" fmla="*/ 217807 h 1017790"/>
              <a:gd name="connsiteX18" fmla="*/ 3225644 w 7679838"/>
              <a:gd name="connsiteY18" fmla="*/ 350222 h 1017790"/>
              <a:gd name="connsiteX19" fmla="*/ 2715151 w 7679838"/>
              <a:gd name="connsiteY19" fmla="*/ 327782 h 1017790"/>
              <a:gd name="connsiteX20" fmla="*/ 2513197 w 7679838"/>
              <a:gd name="connsiteY20" fmla="*/ 383881 h 1017790"/>
              <a:gd name="connsiteX21" fmla="*/ 2070022 w 7679838"/>
              <a:gd name="connsiteY21" fmla="*/ 473638 h 1017790"/>
              <a:gd name="connsiteX22" fmla="*/ 2625394 w 7679838"/>
              <a:gd name="connsiteY22" fmla="*/ 535346 h 1017790"/>
              <a:gd name="connsiteX23" fmla="*/ 3203205 w 7679838"/>
              <a:gd name="connsiteY23" fmla="*/ 462418 h 1017790"/>
              <a:gd name="connsiteX24" fmla="*/ 4241021 w 7679838"/>
              <a:gd name="connsiteY24" fmla="*/ 305343 h 1017790"/>
              <a:gd name="connsiteX25" fmla="*/ 4925418 w 7679838"/>
              <a:gd name="connsiteY25" fmla="*/ 411930 h 1017790"/>
              <a:gd name="connsiteX26" fmla="*/ 5733232 w 7679838"/>
              <a:gd name="connsiteY26" fmla="*/ 260465 h 1017790"/>
              <a:gd name="connsiteX27" fmla="*/ 6799097 w 7679838"/>
              <a:gd name="connsiteY27" fmla="*/ 417539 h 1017790"/>
              <a:gd name="connsiteX28" fmla="*/ 7040319 w 7679838"/>
              <a:gd name="connsiteY28" fmla="*/ 484857 h 1017790"/>
              <a:gd name="connsiteX29" fmla="*/ 7595691 w 7679838"/>
              <a:gd name="connsiteY29" fmla="*/ 310953 h 1017790"/>
              <a:gd name="connsiteX30" fmla="*/ 7679838 w 7679838"/>
              <a:gd name="connsiteY30" fmla="*/ 726079 h 1017790"/>
              <a:gd name="connsiteX31" fmla="*/ 7146905 w 7679838"/>
              <a:gd name="connsiteY31" fmla="*/ 737299 h 1017790"/>
              <a:gd name="connsiteX32" fmla="*/ 7023490 w 7679838"/>
              <a:gd name="connsiteY32" fmla="*/ 754128 h 1017790"/>
              <a:gd name="connsiteX33" fmla="*/ 6546655 w 7679838"/>
              <a:gd name="connsiteY33" fmla="*/ 703640 h 1017790"/>
              <a:gd name="connsiteX34" fmla="*/ 5895917 w 7679838"/>
              <a:gd name="connsiteY34" fmla="*/ 782177 h 1017790"/>
              <a:gd name="connsiteX35" fmla="*/ 5424692 w 7679838"/>
              <a:gd name="connsiteY35" fmla="*/ 731689 h 1017790"/>
              <a:gd name="connsiteX36" fmla="*/ 4981517 w 7679838"/>
              <a:gd name="connsiteY36" fmla="*/ 905593 h 1017790"/>
              <a:gd name="connsiteX37" fmla="*/ 4431755 w 7679838"/>
              <a:gd name="connsiteY37" fmla="*/ 922423 h 1017790"/>
              <a:gd name="connsiteX38" fmla="*/ 3938091 w 7679838"/>
              <a:gd name="connsiteY38" fmla="*/ 1017790 h 1017790"/>
              <a:gd name="connsiteX39" fmla="*/ 0 w 7679838"/>
              <a:gd name="connsiteY39"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1367 w 7679838"/>
              <a:gd name="connsiteY14" fmla="*/ 242818 h 1017790"/>
              <a:gd name="connsiteX15" fmla="*/ 4260739 w 7679838"/>
              <a:gd name="connsiteY15" fmla="*/ 284958 h 1017790"/>
              <a:gd name="connsiteX16" fmla="*/ 3971583 w 7679838"/>
              <a:gd name="connsiteY16" fmla="*/ 301787 h 1017790"/>
              <a:gd name="connsiteX17" fmla="*/ 3842557 w 7679838"/>
              <a:gd name="connsiteY17" fmla="*/ 217807 h 1017790"/>
              <a:gd name="connsiteX18" fmla="*/ 3225644 w 7679838"/>
              <a:gd name="connsiteY18" fmla="*/ 350222 h 1017790"/>
              <a:gd name="connsiteX19" fmla="*/ 2715151 w 7679838"/>
              <a:gd name="connsiteY19" fmla="*/ 327782 h 1017790"/>
              <a:gd name="connsiteX20" fmla="*/ 2513197 w 7679838"/>
              <a:gd name="connsiteY20" fmla="*/ 383881 h 1017790"/>
              <a:gd name="connsiteX21" fmla="*/ 2070022 w 7679838"/>
              <a:gd name="connsiteY21" fmla="*/ 473638 h 1017790"/>
              <a:gd name="connsiteX22" fmla="*/ 2625394 w 7679838"/>
              <a:gd name="connsiteY22" fmla="*/ 535346 h 1017790"/>
              <a:gd name="connsiteX23" fmla="*/ 3203205 w 7679838"/>
              <a:gd name="connsiteY23" fmla="*/ 462418 h 1017790"/>
              <a:gd name="connsiteX24" fmla="*/ 4241021 w 7679838"/>
              <a:gd name="connsiteY24" fmla="*/ 305343 h 1017790"/>
              <a:gd name="connsiteX25" fmla="*/ 4925418 w 7679838"/>
              <a:gd name="connsiteY25" fmla="*/ 411930 h 1017790"/>
              <a:gd name="connsiteX26" fmla="*/ 5733232 w 7679838"/>
              <a:gd name="connsiteY26" fmla="*/ 260465 h 1017790"/>
              <a:gd name="connsiteX27" fmla="*/ 6799097 w 7679838"/>
              <a:gd name="connsiteY27" fmla="*/ 417539 h 1017790"/>
              <a:gd name="connsiteX28" fmla="*/ 7040319 w 7679838"/>
              <a:gd name="connsiteY28" fmla="*/ 484857 h 1017790"/>
              <a:gd name="connsiteX29" fmla="*/ 7595691 w 7679838"/>
              <a:gd name="connsiteY29" fmla="*/ 310953 h 1017790"/>
              <a:gd name="connsiteX30" fmla="*/ 7679838 w 7679838"/>
              <a:gd name="connsiteY30" fmla="*/ 726079 h 1017790"/>
              <a:gd name="connsiteX31" fmla="*/ 7146905 w 7679838"/>
              <a:gd name="connsiteY31" fmla="*/ 737299 h 1017790"/>
              <a:gd name="connsiteX32" fmla="*/ 7023490 w 7679838"/>
              <a:gd name="connsiteY32" fmla="*/ 754128 h 1017790"/>
              <a:gd name="connsiteX33" fmla="*/ 6546655 w 7679838"/>
              <a:gd name="connsiteY33" fmla="*/ 703640 h 1017790"/>
              <a:gd name="connsiteX34" fmla="*/ 5895917 w 7679838"/>
              <a:gd name="connsiteY34" fmla="*/ 782177 h 1017790"/>
              <a:gd name="connsiteX35" fmla="*/ 5424692 w 7679838"/>
              <a:gd name="connsiteY35" fmla="*/ 731689 h 1017790"/>
              <a:gd name="connsiteX36" fmla="*/ 4981517 w 7679838"/>
              <a:gd name="connsiteY36" fmla="*/ 905593 h 1017790"/>
              <a:gd name="connsiteX37" fmla="*/ 4431755 w 7679838"/>
              <a:gd name="connsiteY37" fmla="*/ 922423 h 1017790"/>
              <a:gd name="connsiteX38" fmla="*/ 3938091 w 7679838"/>
              <a:gd name="connsiteY38" fmla="*/ 1017790 h 1017790"/>
              <a:gd name="connsiteX39" fmla="*/ 0 w 7679838"/>
              <a:gd name="connsiteY39"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1367 w 7679838"/>
              <a:gd name="connsiteY14" fmla="*/ 242818 h 1017790"/>
              <a:gd name="connsiteX15" fmla="*/ 4260739 w 7679838"/>
              <a:gd name="connsiteY15" fmla="*/ 284958 h 1017790"/>
              <a:gd name="connsiteX16" fmla="*/ 3993355 w 7679838"/>
              <a:gd name="connsiteY16" fmla="*/ 296344 h 1017790"/>
              <a:gd name="connsiteX17" fmla="*/ 3842557 w 7679838"/>
              <a:gd name="connsiteY17" fmla="*/ 217807 h 1017790"/>
              <a:gd name="connsiteX18" fmla="*/ 3225644 w 7679838"/>
              <a:gd name="connsiteY18" fmla="*/ 350222 h 1017790"/>
              <a:gd name="connsiteX19" fmla="*/ 2715151 w 7679838"/>
              <a:gd name="connsiteY19" fmla="*/ 327782 h 1017790"/>
              <a:gd name="connsiteX20" fmla="*/ 2513197 w 7679838"/>
              <a:gd name="connsiteY20" fmla="*/ 383881 h 1017790"/>
              <a:gd name="connsiteX21" fmla="*/ 2070022 w 7679838"/>
              <a:gd name="connsiteY21" fmla="*/ 473638 h 1017790"/>
              <a:gd name="connsiteX22" fmla="*/ 2625394 w 7679838"/>
              <a:gd name="connsiteY22" fmla="*/ 535346 h 1017790"/>
              <a:gd name="connsiteX23" fmla="*/ 3203205 w 7679838"/>
              <a:gd name="connsiteY23" fmla="*/ 462418 h 1017790"/>
              <a:gd name="connsiteX24" fmla="*/ 4241021 w 7679838"/>
              <a:gd name="connsiteY24" fmla="*/ 305343 h 1017790"/>
              <a:gd name="connsiteX25" fmla="*/ 4925418 w 7679838"/>
              <a:gd name="connsiteY25" fmla="*/ 411930 h 1017790"/>
              <a:gd name="connsiteX26" fmla="*/ 5733232 w 7679838"/>
              <a:gd name="connsiteY26" fmla="*/ 260465 h 1017790"/>
              <a:gd name="connsiteX27" fmla="*/ 6799097 w 7679838"/>
              <a:gd name="connsiteY27" fmla="*/ 417539 h 1017790"/>
              <a:gd name="connsiteX28" fmla="*/ 7040319 w 7679838"/>
              <a:gd name="connsiteY28" fmla="*/ 484857 h 1017790"/>
              <a:gd name="connsiteX29" fmla="*/ 7595691 w 7679838"/>
              <a:gd name="connsiteY29" fmla="*/ 310953 h 1017790"/>
              <a:gd name="connsiteX30" fmla="*/ 7679838 w 7679838"/>
              <a:gd name="connsiteY30" fmla="*/ 726079 h 1017790"/>
              <a:gd name="connsiteX31" fmla="*/ 7146905 w 7679838"/>
              <a:gd name="connsiteY31" fmla="*/ 737299 h 1017790"/>
              <a:gd name="connsiteX32" fmla="*/ 7023490 w 7679838"/>
              <a:gd name="connsiteY32" fmla="*/ 754128 h 1017790"/>
              <a:gd name="connsiteX33" fmla="*/ 6546655 w 7679838"/>
              <a:gd name="connsiteY33" fmla="*/ 703640 h 1017790"/>
              <a:gd name="connsiteX34" fmla="*/ 5895917 w 7679838"/>
              <a:gd name="connsiteY34" fmla="*/ 782177 h 1017790"/>
              <a:gd name="connsiteX35" fmla="*/ 5424692 w 7679838"/>
              <a:gd name="connsiteY35" fmla="*/ 731689 h 1017790"/>
              <a:gd name="connsiteX36" fmla="*/ 4981517 w 7679838"/>
              <a:gd name="connsiteY36" fmla="*/ 905593 h 1017790"/>
              <a:gd name="connsiteX37" fmla="*/ 4431755 w 7679838"/>
              <a:gd name="connsiteY37" fmla="*/ 922423 h 1017790"/>
              <a:gd name="connsiteX38" fmla="*/ 3938091 w 7679838"/>
              <a:gd name="connsiteY38" fmla="*/ 1017790 h 1017790"/>
              <a:gd name="connsiteX39" fmla="*/ 0 w 7679838"/>
              <a:gd name="connsiteY39"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1367 w 7679838"/>
              <a:gd name="connsiteY14" fmla="*/ 242818 h 1017790"/>
              <a:gd name="connsiteX15" fmla="*/ 4260739 w 7679838"/>
              <a:gd name="connsiteY15" fmla="*/ 284958 h 1017790"/>
              <a:gd name="connsiteX16" fmla="*/ 4009683 w 7679838"/>
              <a:gd name="connsiteY16" fmla="*/ 293622 h 1017790"/>
              <a:gd name="connsiteX17" fmla="*/ 3842557 w 7679838"/>
              <a:gd name="connsiteY17" fmla="*/ 217807 h 1017790"/>
              <a:gd name="connsiteX18" fmla="*/ 3225644 w 7679838"/>
              <a:gd name="connsiteY18" fmla="*/ 350222 h 1017790"/>
              <a:gd name="connsiteX19" fmla="*/ 2715151 w 7679838"/>
              <a:gd name="connsiteY19" fmla="*/ 327782 h 1017790"/>
              <a:gd name="connsiteX20" fmla="*/ 2513197 w 7679838"/>
              <a:gd name="connsiteY20" fmla="*/ 383881 h 1017790"/>
              <a:gd name="connsiteX21" fmla="*/ 2070022 w 7679838"/>
              <a:gd name="connsiteY21" fmla="*/ 473638 h 1017790"/>
              <a:gd name="connsiteX22" fmla="*/ 2625394 w 7679838"/>
              <a:gd name="connsiteY22" fmla="*/ 535346 h 1017790"/>
              <a:gd name="connsiteX23" fmla="*/ 3203205 w 7679838"/>
              <a:gd name="connsiteY23" fmla="*/ 462418 h 1017790"/>
              <a:gd name="connsiteX24" fmla="*/ 4241021 w 7679838"/>
              <a:gd name="connsiteY24" fmla="*/ 305343 h 1017790"/>
              <a:gd name="connsiteX25" fmla="*/ 4925418 w 7679838"/>
              <a:gd name="connsiteY25" fmla="*/ 411930 h 1017790"/>
              <a:gd name="connsiteX26" fmla="*/ 5733232 w 7679838"/>
              <a:gd name="connsiteY26" fmla="*/ 260465 h 1017790"/>
              <a:gd name="connsiteX27" fmla="*/ 6799097 w 7679838"/>
              <a:gd name="connsiteY27" fmla="*/ 417539 h 1017790"/>
              <a:gd name="connsiteX28" fmla="*/ 7040319 w 7679838"/>
              <a:gd name="connsiteY28" fmla="*/ 484857 h 1017790"/>
              <a:gd name="connsiteX29" fmla="*/ 7595691 w 7679838"/>
              <a:gd name="connsiteY29" fmla="*/ 310953 h 1017790"/>
              <a:gd name="connsiteX30" fmla="*/ 7679838 w 7679838"/>
              <a:gd name="connsiteY30" fmla="*/ 726079 h 1017790"/>
              <a:gd name="connsiteX31" fmla="*/ 7146905 w 7679838"/>
              <a:gd name="connsiteY31" fmla="*/ 737299 h 1017790"/>
              <a:gd name="connsiteX32" fmla="*/ 7023490 w 7679838"/>
              <a:gd name="connsiteY32" fmla="*/ 754128 h 1017790"/>
              <a:gd name="connsiteX33" fmla="*/ 6546655 w 7679838"/>
              <a:gd name="connsiteY33" fmla="*/ 703640 h 1017790"/>
              <a:gd name="connsiteX34" fmla="*/ 5895917 w 7679838"/>
              <a:gd name="connsiteY34" fmla="*/ 782177 h 1017790"/>
              <a:gd name="connsiteX35" fmla="*/ 5424692 w 7679838"/>
              <a:gd name="connsiteY35" fmla="*/ 731689 h 1017790"/>
              <a:gd name="connsiteX36" fmla="*/ 4981517 w 7679838"/>
              <a:gd name="connsiteY36" fmla="*/ 905593 h 1017790"/>
              <a:gd name="connsiteX37" fmla="*/ 4431755 w 7679838"/>
              <a:gd name="connsiteY37" fmla="*/ 922423 h 1017790"/>
              <a:gd name="connsiteX38" fmla="*/ 3938091 w 7679838"/>
              <a:gd name="connsiteY38" fmla="*/ 1017790 h 1017790"/>
              <a:gd name="connsiteX39" fmla="*/ 0 w 7679838"/>
              <a:gd name="connsiteY39"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60739 w 7679838"/>
              <a:gd name="connsiteY14" fmla="*/ 284958 h 1017790"/>
              <a:gd name="connsiteX15" fmla="*/ 4009683 w 7679838"/>
              <a:gd name="connsiteY15" fmla="*/ 293622 h 1017790"/>
              <a:gd name="connsiteX16" fmla="*/ 3842557 w 7679838"/>
              <a:gd name="connsiteY16" fmla="*/ 217807 h 1017790"/>
              <a:gd name="connsiteX17" fmla="*/ 3225644 w 7679838"/>
              <a:gd name="connsiteY17" fmla="*/ 350222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49854 w 7679838"/>
              <a:gd name="connsiteY14" fmla="*/ 263187 h 1017790"/>
              <a:gd name="connsiteX15" fmla="*/ 4009683 w 7679838"/>
              <a:gd name="connsiteY15" fmla="*/ 293622 h 1017790"/>
              <a:gd name="connsiteX16" fmla="*/ 3842557 w 7679838"/>
              <a:gd name="connsiteY16" fmla="*/ 217807 h 1017790"/>
              <a:gd name="connsiteX17" fmla="*/ 3225644 w 7679838"/>
              <a:gd name="connsiteY17" fmla="*/ 350222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5644 w 7679838"/>
              <a:gd name="connsiteY17" fmla="*/ 350222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5644 w 7679838"/>
              <a:gd name="connsiteY17" fmla="*/ 350222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5644 w 7679838"/>
              <a:gd name="connsiteY17" fmla="*/ 350222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5644 w 7679838"/>
              <a:gd name="connsiteY17" fmla="*/ 350222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5644 w 7679838"/>
              <a:gd name="connsiteY17" fmla="*/ 350222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15151 w 7679838"/>
              <a:gd name="connsiteY18" fmla="*/ 327782 h 1017790"/>
              <a:gd name="connsiteX19" fmla="*/ 2513197 w 7679838"/>
              <a:gd name="connsiteY19" fmla="*/ 383881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15151 w 7679838"/>
              <a:gd name="connsiteY18" fmla="*/ 327782 h 1017790"/>
              <a:gd name="connsiteX19" fmla="*/ 2360797 w 7679838"/>
              <a:gd name="connsiteY19" fmla="*/ 386603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15151 w 7679838"/>
              <a:gd name="connsiteY18" fmla="*/ 327782 h 1017790"/>
              <a:gd name="connsiteX19" fmla="*/ 2360797 w 7679838"/>
              <a:gd name="connsiteY19" fmla="*/ 386603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15151 w 7679838"/>
              <a:gd name="connsiteY18" fmla="*/ 327782 h 1017790"/>
              <a:gd name="connsiteX19" fmla="*/ 2360797 w 7679838"/>
              <a:gd name="connsiteY19" fmla="*/ 386603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15151 w 7679838"/>
              <a:gd name="connsiteY18" fmla="*/ 327782 h 1017790"/>
              <a:gd name="connsiteX19" fmla="*/ 2360797 w 7679838"/>
              <a:gd name="connsiteY19" fmla="*/ 386603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15151 w 7679838"/>
              <a:gd name="connsiteY18" fmla="*/ 327782 h 1017790"/>
              <a:gd name="connsiteX19" fmla="*/ 2360797 w 7679838"/>
              <a:gd name="connsiteY19" fmla="*/ 386603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15151 w 7679838"/>
              <a:gd name="connsiteY18" fmla="*/ 327782 h 1017790"/>
              <a:gd name="connsiteX19" fmla="*/ 2360797 w 7679838"/>
              <a:gd name="connsiteY19" fmla="*/ 386603 h 1017790"/>
              <a:gd name="connsiteX20" fmla="*/ 2070022 w 7679838"/>
              <a:gd name="connsiteY20" fmla="*/ 473638 h 1017790"/>
              <a:gd name="connsiteX21" fmla="*/ 2625394 w 7679838"/>
              <a:gd name="connsiteY21" fmla="*/ 535346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15151 w 7679838"/>
              <a:gd name="connsiteY18" fmla="*/ 327782 h 1017790"/>
              <a:gd name="connsiteX19" fmla="*/ 2360797 w 7679838"/>
              <a:gd name="connsiteY19" fmla="*/ 386603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15151 w 7679838"/>
              <a:gd name="connsiteY18" fmla="*/ 327782 h 1017790"/>
              <a:gd name="connsiteX19" fmla="*/ 2543133 w 7679838"/>
              <a:gd name="connsiteY19" fmla="*/ 372995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15151 w 7679838"/>
              <a:gd name="connsiteY18" fmla="*/ 327782 h 1017790"/>
              <a:gd name="connsiteX19" fmla="*/ 2543133 w 7679838"/>
              <a:gd name="connsiteY19" fmla="*/ 372995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15151 w 7679838"/>
              <a:gd name="connsiteY18" fmla="*/ 327782 h 1017790"/>
              <a:gd name="connsiteX19" fmla="*/ 2543133 w 7679838"/>
              <a:gd name="connsiteY19" fmla="*/ 372995 h 1017790"/>
              <a:gd name="connsiteX20" fmla="*/ 2400795 w 7679838"/>
              <a:gd name="connsiteY20" fmla="*/ 387054 h 1017790"/>
              <a:gd name="connsiteX21" fmla="*/ 2070022 w 7679838"/>
              <a:gd name="connsiteY21" fmla="*/ 473638 h 1017790"/>
              <a:gd name="connsiteX22" fmla="*/ 2666215 w 7679838"/>
              <a:gd name="connsiteY22" fmla="*/ 532624 h 1017790"/>
              <a:gd name="connsiteX23" fmla="*/ 3203205 w 7679838"/>
              <a:gd name="connsiteY23" fmla="*/ 462418 h 1017790"/>
              <a:gd name="connsiteX24" fmla="*/ 4241021 w 7679838"/>
              <a:gd name="connsiteY24" fmla="*/ 305343 h 1017790"/>
              <a:gd name="connsiteX25" fmla="*/ 4925418 w 7679838"/>
              <a:gd name="connsiteY25" fmla="*/ 411930 h 1017790"/>
              <a:gd name="connsiteX26" fmla="*/ 5733232 w 7679838"/>
              <a:gd name="connsiteY26" fmla="*/ 260465 h 1017790"/>
              <a:gd name="connsiteX27" fmla="*/ 6799097 w 7679838"/>
              <a:gd name="connsiteY27" fmla="*/ 417539 h 1017790"/>
              <a:gd name="connsiteX28" fmla="*/ 7040319 w 7679838"/>
              <a:gd name="connsiteY28" fmla="*/ 484857 h 1017790"/>
              <a:gd name="connsiteX29" fmla="*/ 7595691 w 7679838"/>
              <a:gd name="connsiteY29" fmla="*/ 310953 h 1017790"/>
              <a:gd name="connsiteX30" fmla="*/ 7679838 w 7679838"/>
              <a:gd name="connsiteY30" fmla="*/ 726079 h 1017790"/>
              <a:gd name="connsiteX31" fmla="*/ 7146905 w 7679838"/>
              <a:gd name="connsiteY31" fmla="*/ 737299 h 1017790"/>
              <a:gd name="connsiteX32" fmla="*/ 7023490 w 7679838"/>
              <a:gd name="connsiteY32" fmla="*/ 754128 h 1017790"/>
              <a:gd name="connsiteX33" fmla="*/ 6546655 w 7679838"/>
              <a:gd name="connsiteY33" fmla="*/ 703640 h 1017790"/>
              <a:gd name="connsiteX34" fmla="*/ 5895917 w 7679838"/>
              <a:gd name="connsiteY34" fmla="*/ 782177 h 1017790"/>
              <a:gd name="connsiteX35" fmla="*/ 5424692 w 7679838"/>
              <a:gd name="connsiteY35" fmla="*/ 731689 h 1017790"/>
              <a:gd name="connsiteX36" fmla="*/ 4981517 w 7679838"/>
              <a:gd name="connsiteY36" fmla="*/ 905593 h 1017790"/>
              <a:gd name="connsiteX37" fmla="*/ 4431755 w 7679838"/>
              <a:gd name="connsiteY37" fmla="*/ 922423 h 1017790"/>
              <a:gd name="connsiteX38" fmla="*/ 3938091 w 7679838"/>
              <a:gd name="connsiteY38" fmla="*/ 1017790 h 1017790"/>
              <a:gd name="connsiteX39" fmla="*/ 0 w 7679838"/>
              <a:gd name="connsiteY39"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15151 w 7679838"/>
              <a:gd name="connsiteY18" fmla="*/ 327782 h 1017790"/>
              <a:gd name="connsiteX19" fmla="*/ 2400795 w 7679838"/>
              <a:gd name="connsiteY19" fmla="*/ 387054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15151 w 7679838"/>
              <a:gd name="connsiteY18" fmla="*/ 327782 h 1017790"/>
              <a:gd name="connsiteX19" fmla="*/ 2400795 w 7679838"/>
              <a:gd name="connsiteY19" fmla="*/ 387054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15151 w 7679838"/>
              <a:gd name="connsiteY18" fmla="*/ 327782 h 1017790"/>
              <a:gd name="connsiteX19" fmla="*/ 2400795 w 7679838"/>
              <a:gd name="connsiteY19" fmla="*/ 387054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15151 w 7679838"/>
              <a:gd name="connsiteY18" fmla="*/ 327782 h 1017790"/>
              <a:gd name="connsiteX19" fmla="*/ 2400795 w 7679838"/>
              <a:gd name="connsiteY19" fmla="*/ 387054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15151 w 7679838"/>
              <a:gd name="connsiteY18" fmla="*/ 327782 h 1017790"/>
              <a:gd name="connsiteX19" fmla="*/ 2400795 w 7679838"/>
              <a:gd name="connsiteY19" fmla="*/ 387054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50529 w 7679838"/>
              <a:gd name="connsiteY18" fmla="*/ 333224 h 1017790"/>
              <a:gd name="connsiteX19" fmla="*/ 2400795 w 7679838"/>
              <a:gd name="connsiteY19" fmla="*/ 387054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50529 w 7679838"/>
              <a:gd name="connsiteY18" fmla="*/ 333224 h 1017790"/>
              <a:gd name="connsiteX19" fmla="*/ 2400795 w 7679838"/>
              <a:gd name="connsiteY19" fmla="*/ 387054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50529 w 7679838"/>
              <a:gd name="connsiteY18" fmla="*/ 333224 h 1017790"/>
              <a:gd name="connsiteX19" fmla="*/ 2400795 w 7679838"/>
              <a:gd name="connsiteY19" fmla="*/ 387054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50529 w 7679838"/>
              <a:gd name="connsiteY18" fmla="*/ 333224 h 1017790"/>
              <a:gd name="connsiteX19" fmla="*/ 2400795 w 7679838"/>
              <a:gd name="connsiteY19" fmla="*/ 387054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41021 w 7679838"/>
              <a:gd name="connsiteY23" fmla="*/ 305343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50529 w 7679838"/>
              <a:gd name="connsiteY18" fmla="*/ 333224 h 1017790"/>
              <a:gd name="connsiteX19" fmla="*/ 2400795 w 7679838"/>
              <a:gd name="connsiteY19" fmla="*/ 387054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54628 w 7679838"/>
              <a:gd name="connsiteY23" fmla="*/ 332557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50529 w 7679838"/>
              <a:gd name="connsiteY18" fmla="*/ 333224 h 1017790"/>
              <a:gd name="connsiteX19" fmla="*/ 2400795 w 7679838"/>
              <a:gd name="connsiteY19" fmla="*/ 387054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54628 w 7679838"/>
              <a:gd name="connsiteY23" fmla="*/ 332557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50529 w 7679838"/>
              <a:gd name="connsiteY18" fmla="*/ 333224 h 1017790"/>
              <a:gd name="connsiteX19" fmla="*/ 2400795 w 7679838"/>
              <a:gd name="connsiteY19" fmla="*/ 387054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54628 w 7679838"/>
              <a:gd name="connsiteY23" fmla="*/ 332557 h 1017790"/>
              <a:gd name="connsiteX24" fmla="*/ 4925418 w 7679838"/>
              <a:gd name="connsiteY24" fmla="*/ 411930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50529 w 7679838"/>
              <a:gd name="connsiteY18" fmla="*/ 333224 h 1017790"/>
              <a:gd name="connsiteX19" fmla="*/ 2400795 w 7679838"/>
              <a:gd name="connsiteY19" fmla="*/ 387054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54628 w 7679838"/>
              <a:gd name="connsiteY23" fmla="*/ 332557 h 1017790"/>
              <a:gd name="connsiteX24" fmla="*/ 4977125 w 7679838"/>
              <a:gd name="connsiteY24" fmla="*/ 371109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50529 w 7679838"/>
              <a:gd name="connsiteY18" fmla="*/ 333224 h 1017790"/>
              <a:gd name="connsiteX19" fmla="*/ 2400795 w 7679838"/>
              <a:gd name="connsiteY19" fmla="*/ 387054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54628 w 7679838"/>
              <a:gd name="connsiteY23" fmla="*/ 332557 h 1017790"/>
              <a:gd name="connsiteX24" fmla="*/ 4977125 w 7679838"/>
              <a:gd name="connsiteY24" fmla="*/ 371109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50529 w 7679838"/>
              <a:gd name="connsiteY18" fmla="*/ 333224 h 1017790"/>
              <a:gd name="connsiteX19" fmla="*/ 2400795 w 7679838"/>
              <a:gd name="connsiteY19" fmla="*/ 387054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54628 w 7679838"/>
              <a:gd name="connsiteY23" fmla="*/ 332557 h 1017790"/>
              <a:gd name="connsiteX24" fmla="*/ 4977125 w 7679838"/>
              <a:gd name="connsiteY24" fmla="*/ 371109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50529 w 7679838"/>
              <a:gd name="connsiteY18" fmla="*/ 333224 h 1017790"/>
              <a:gd name="connsiteX19" fmla="*/ 2400795 w 7679838"/>
              <a:gd name="connsiteY19" fmla="*/ 387054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54628 w 7679838"/>
              <a:gd name="connsiteY23" fmla="*/ 332557 h 1017790"/>
              <a:gd name="connsiteX24" fmla="*/ 4977125 w 7679838"/>
              <a:gd name="connsiteY24" fmla="*/ 371109 h 1017790"/>
              <a:gd name="connsiteX25" fmla="*/ 5733232 w 7679838"/>
              <a:gd name="connsiteY25" fmla="*/ 260465 h 1017790"/>
              <a:gd name="connsiteX26" fmla="*/ 6799097 w 7679838"/>
              <a:gd name="connsiteY26" fmla="*/ 41753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50529 w 7679838"/>
              <a:gd name="connsiteY18" fmla="*/ 333224 h 1017790"/>
              <a:gd name="connsiteX19" fmla="*/ 2400795 w 7679838"/>
              <a:gd name="connsiteY19" fmla="*/ 387054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54628 w 7679838"/>
              <a:gd name="connsiteY23" fmla="*/ 332557 h 1017790"/>
              <a:gd name="connsiteX24" fmla="*/ 4977125 w 7679838"/>
              <a:gd name="connsiteY24" fmla="*/ 371109 h 1017790"/>
              <a:gd name="connsiteX25" fmla="*/ 5733232 w 7679838"/>
              <a:gd name="connsiteY25" fmla="*/ 260465 h 1017790"/>
              <a:gd name="connsiteX26" fmla="*/ 6796376 w 7679838"/>
              <a:gd name="connsiteY26" fmla="*/ 43658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50529 w 7679838"/>
              <a:gd name="connsiteY18" fmla="*/ 333224 h 1017790"/>
              <a:gd name="connsiteX19" fmla="*/ 2400795 w 7679838"/>
              <a:gd name="connsiteY19" fmla="*/ 387054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54628 w 7679838"/>
              <a:gd name="connsiteY23" fmla="*/ 332557 h 1017790"/>
              <a:gd name="connsiteX24" fmla="*/ 4977125 w 7679838"/>
              <a:gd name="connsiteY24" fmla="*/ 371109 h 1017790"/>
              <a:gd name="connsiteX25" fmla="*/ 5733232 w 7679838"/>
              <a:gd name="connsiteY25" fmla="*/ 260465 h 1017790"/>
              <a:gd name="connsiteX26" fmla="*/ 6796376 w 7679838"/>
              <a:gd name="connsiteY26" fmla="*/ 436589 h 1017790"/>
              <a:gd name="connsiteX27" fmla="*/ 7040319 w 7679838"/>
              <a:gd name="connsiteY27" fmla="*/ 484857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50529 w 7679838"/>
              <a:gd name="connsiteY18" fmla="*/ 333224 h 1017790"/>
              <a:gd name="connsiteX19" fmla="*/ 2400795 w 7679838"/>
              <a:gd name="connsiteY19" fmla="*/ 387054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54628 w 7679838"/>
              <a:gd name="connsiteY23" fmla="*/ 332557 h 1017790"/>
              <a:gd name="connsiteX24" fmla="*/ 4977125 w 7679838"/>
              <a:gd name="connsiteY24" fmla="*/ 371109 h 1017790"/>
              <a:gd name="connsiteX25" fmla="*/ 5733232 w 7679838"/>
              <a:gd name="connsiteY25" fmla="*/ 260465 h 1017790"/>
              <a:gd name="connsiteX26" fmla="*/ 6796376 w 7679838"/>
              <a:gd name="connsiteY26" fmla="*/ 436589 h 1017790"/>
              <a:gd name="connsiteX27" fmla="*/ 7059369 w 7679838"/>
              <a:gd name="connsiteY27" fmla="*/ 471250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50529 w 7679838"/>
              <a:gd name="connsiteY18" fmla="*/ 333224 h 1017790"/>
              <a:gd name="connsiteX19" fmla="*/ 2400795 w 7679838"/>
              <a:gd name="connsiteY19" fmla="*/ 387054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54628 w 7679838"/>
              <a:gd name="connsiteY23" fmla="*/ 332557 h 1017790"/>
              <a:gd name="connsiteX24" fmla="*/ 4977125 w 7679838"/>
              <a:gd name="connsiteY24" fmla="*/ 371109 h 1017790"/>
              <a:gd name="connsiteX25" fmla="*/ 5733232 w 7679838"/>
              <a:gd name="connsiteY25" fmla="*/ 260465 h 1017790"/>
              <a:gd name="connsiteX26" fmla="*/ 6796376 w 7679838"/>
              <a:gd name="connsiteY26" fmla="*/ 436589 h 1017790"/>
              <a:gd name="connsiteX27" fmla="*/ 7059369 w 7679838"/>
              <a:gd name="connsiteY27" fmla="*/ 471250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79838"/>
              <a:gd name="connsiteY0" fmla="*/ 1017790 h 1017790"/>
              <a:gd name="connsiteX1" fmla="*/ 259271 w 7679838"/>
              <a:gd name="connsiteY1" fmla="*/ 681698 h 1017790"/>
              <a:gd name="connsiteX2" fmla="*/ 487503 w 7679838"/>
              <a:gd name="connsiteY2" fmla="*/ 656539 h 1017790"/>
              <a:gd name="connsiteX3" fmla="*/ 669121 w 7679838"/>
              <a:gd name="connsiteY3" fmla="*/ 685805 h 1017790"/>
              <a:gd name="connsiteX4" fmla="*/ 833041 w 7679838"/>
              <a:gd name="connsiteY4" fmla="*/ 786068 h 1017790"/>
              <a:gd name="connsiteX5" fmla="*/ 1115137 w 7679838"/>
              <a:gd name="connsiteY5" fmla="*/ 778121 h 1017790"/>
              <a:gd name="connsiteX6" fmla="*/ 1363185 w 7679838"/>
              <a:gd name="connsiteY6" fmla="*/ 209976 h 1017790"/>
              <a:gd name="connsiteX7" fmla="*/ 2880059 w 7679838"/>
              <a:gd name="connsiteY7" fmla="*/ 2748 h 1017790"/>
              <a:gd name="connsiteX8" fmla="*/ 3769678 w 7679838"/>
              <a:gd name="connsiteY8" fmla="*/ 27825 h 1017790"/>
              <a:gd name="connsiteX9" fmla="*/ 4272462 w 7679838"/>
              <a:gd name="connsiteY9" fmla="*/ 4801 h 1017790"/>
              <a:gd name="connsiteX10" fmla="*/ 4530511 w 7679838"/>
              <a:gd name="connsiteY10" fmla="*/ 278296 h 1017790"/>
              <a:gd name="connsiteX11" fmla="*/ 4366824 w 7679838"/>
              <a:gd name="connsiteY11" fmla="*/ 238859 h 1017790"/>
              <a:gd name="connsiteX12" fmla="*/ 4235077 w 7679838"/>
              <a:gd name="connsiteY12" fmla="*/ 141657 h 1017790"/>
              <a:gd name="connsiteX13" fmla="*/ 4138492 w 7679838"/>
              <a:gd name="connsiteY13" fmla="*/ 198590 h 1017790"/>
              <a:gd name="connsiteX14" fmla="*/ 4252575 w 7679838"/>
              <a:gd name="connsiteY14" fmla="*/ 279516 h 1017790"/>
              <a:gd name="connsiteX15" fmla="*/ 4009683 w 7679838"/>
              <a:gd name="connsiteY15" fmla="*/ 293622 h 1017790"/>
              <a:gd name="connsiteX16" fmla="*/ 3842557 w 7679838"/>
              <a:gd name="connsiteY16" fmla="*/ 217807 h 1017790"/>
              <a:gd name="connsiteX17" fmla="*/ 3228366 w 7679838"/>
              <a:gd name="connsiteY17" fmla="*/ 323008 h 1017790"/>
              <a:gd name="connsiteX18" fmla="*/ 2750529 w 7679838"/>
              <a:gd name="connsiteY18" fmla="*/ 333224 h 1017790"/>
              <a:gd name="connsiteX19" fmla="*/ 2400795 w 7679838"/>
              <a:gd name="connsiteY19" fmla="*/ 387054 h 1017790"/>
              <a:gd name="connsiteX20" fmla="*/ 2070022 w 7679838"/>
              <a:gd name="connsiteY20" fmla="*/ 473638 h 1017790"/>
              <a:gd name="connsiteX21" fmla="*/ 2666215 w 7679838"/>
              <a:gd name="connsiteY21" fmla="*/ 532624 h 1017790"/>
              <a:gd name="connsiteX22" fmla="*/ 3203205 w 7679838"/>
              <a:gd name="connsiteY22" fmla="*/ 462418 h 1017790"/>
              <a:gd name="connsiteX23" fmla="*/ 4254628 w 7679838"/>
              <a:gd name="connsiteY23" fmla="*/ 332557 h 1017790"/>
              <a:gd name="connsiteX24" fmla="*/ 4977125 w 7679838"/>
              <a:gd name="connsiteY24" fmla="*/ 371109 h 1017790"/>
              <a:gd name="connsiteX25" fmla="*/ 5733232 w 7679838"/>
              <a:gd name="connsiteY25" fmla="*/ 260465 h 1017790"/>
              <a:gd name="connsiteX26" fmla="*/ 6796376 w 7679838"/>
              <a:gd name="connsiteY26" fmla="*/ 436589 h 1017790"/>
              <a:gd name="connsiteX27" fmla="*/ 7059369 w 7679838"/>
              <a:gd name="connsiteY27" fmla="*/ 471250 h 1017790"/>
              <a:gd name="connsiteX28" fmla="*/ 7595691 w 7679838"/>
              <a:gd name="connsiteY28" fmla="*/ 310953 h 1017790"/>
              <a:gd name="connsiteX29" fmla="*/ 7679838 w 7679838"/>
              <a:gd name="connsiteY29" fmla="*/ 726079 h 1017790"/>
              <a:gd name="connsiteX30" fmla="*/ 7146905 w 7679838"/>
              <a:gd name="connsiteY30" fmla="*/ 737299 h 1017790"/>
              <a:gd name="connsiteX31" fmla="*/ 7023490 w 7679838"/>
              <a:gd name="connsiteY31" fmla="*/ 754128 h 1017790"/>
              <a:gd name="connsiteX32" fmla="*/ 6546655 w 7679838"/>
              <a:gd name="connsiteY32" fmla="*/ 703640 h 1017790"/>
              <a:gd name="connsiteX33" fmla="*/ 5895917 w 7679838"/>
              <a:gd name="connsiteY33" fmla="*/ 782177 h 1017790"/>
              <a:gd name="connsiteX34" fmla="*/ 5424692 w 7679838"/>
              <a:gd name="connsiteY34" fmla="*/ 731689 h 1017790"/>
              <a:gd name="connsiteX35" fmla="*/ 4981517 w 7679838"/>
              <a:gd name="connsiteY35" fmla="*/ 905593 h 1017790"/>
              <a:gd name="connsiteX36" fmla="*/ 4431755 w 7679838"/>
              <a:gd name="connsiteY36" fmla="*/ 922423 h 1017790"/>
              <a:gd name="connsiteX37" fmla="*/ 3938091 w 7679838"/>
              <a:gd name="connsiteY37" fmla="*/ 1017790 h 1017790"/>
              <a:gd name="connsiteX38" fmla="*/ 0 w 7679838"/>
              <a:gd name="connsiteY38" fmla="*/ 1017790 h 1017790"/>
              <a:gd name="connsiteX0" fmla="*/ 0 w 7628831"/>
              <a:gd name="connsiteY0" fmla="*/ 1017790 h 1017790"/>
              <a:gd name="connsiteX1" fmla="*/ 259271 w 7628831"/>
              <a:gd name="connsiteY1" fmla="*/ 681698 h 1017790"/>
              <a:gd name="connsiteX2" fmla="*/ 487503 w 7628831"/>
              <a:gd name="connsiteY2" fmla="*/ 656539 h 1017790"/>
              <a:gd name="connsiteX3" fmla="*/ 669121 w 7628831"/>
              <a:gd name="connsiteY3" fmla="*/ 685805 h 1017790"/>
              <a:gd name="connsiteX4" fmla="*/ 833041 w 7628831"/>
              <a:gd name="connsiteY4" fmla="*/ 786068 h 1017790"/>
              <a:gd name="connsiteX5" fmla="*/ 1115137 w 7628831"/>
              <a:gd name="connsiteY5" fmla="*/ 778121 h 1017790"/>
              <a:gd name="connsiteX6" fmla="*/ 1363185 w 7628831"/>
              <a:gd name="connsiteY6" fmla="*/ 209976 h 1017790"/>
              <a:gd name="connsiteX7" fmla="*/ 2880059 w 7628831"/>
              <a:gd name="connsiteY7" fmla="*/ 2748 h 1017790"/>
              <a:gd name="connsiteX8" fmla="*/ 3769678 w 7628831"/>
              <a:gd name="connsiteY8" fmla="*/ 27825 h 1017790"/>
              <a:gd name="connsiteX9" fmla="*/ 4272462 w 7628831"/>
              <a:gd name="connsiteY9" fmla="*/ 4801 h 1017790"/>
              <a:gd name="connsiteX10" fmla="*/ 4530511 w 7628831"/>
              <a:gd name="connsiteY10" fmla="*/ 278296 h 1017790"/>
              <a:gd name="connsiteX11" fmla="*/ 4366824 w 7628831"/>
              <a:gd name="connsiteY11" fmla="*/ 238859 h 1017790"/>
              <a:gd name="connsiteX12" fmla="*/ 4235077 w 7628831"/>
              <a:gd name="connsiteY12" fmla="*/ 141657 h 1017790"/>
              <a:gd name="connsiteX13" fmla="*/ 4138492 w 7628831"/>
              <a:gd name="connsiteY13" fmla="*/ 198590 h 1017790"/>
              <a:gd name="connsiteX14" fmla="*/ 4252575 w 7628831"/>
              <a:gd name="connsiteY14" fmla="*/ 279516 h 1017790"/>
              <a:gd name="connsiteX15" fmla="*/ 4009683 w 7628831"/>
              <a:gd name="connsiteY15" fmla="*/ 293622 h 1017790"/>
              <a:gd name="connsiteX16" fmla="*/ 3842557 w 7628831"/>
              <a:gd name="connsiteY16" fmla="*/ 217807 h 1017790"/>
              <a:gd name="connsiteX17" fmla="*/ 3228366 w 7628831"/>
              <a:gd name="connsiteY17" fmla="*/ 323008 h 1017790"/>
              <a:gd name="connsiteX18" fmla="*/ 2750529 w 7628831"/>
              <a:gd name="connsiteY18" fmla="*/ 333224 h 1017790"/>
              <a:gd name="connsiteX19" fmla="*/ 2400795 w 7628831"/>
              <a:gd name="connsiteY19" fmla="*/ 387054 h 1017790"/>
              <a:gd name="connsiteX20" fmla="*/ 2070022 w 7628831"/>
              <a:gd name="connsiteY20" fmla="*/ 473638 h 1017790"/>
              <a:gd name="connsiteX21" fmla="*/ 2666215 w 7628831"/>
              <a:gd name="connsiteY21" fmla="*/ 532624 h 1017790"/>
              <a:gd name="connsiteX22" fmla="*/ 3203205 w 7628831"/>
              <a:gd name="connsiteY22" fmla="*/ 462418 h 1017790"/>
              <a:gd name="connsiteX23" fmla="*/ 4254628 w 7628831"/>
              <a:gd name="connsiteY23" fmla="*/ 332557 h 1017790"/>
              <a:gd name="connsiteX24" fmla="*/ 4977125 w 7628831"/>
              <a:gd name="connsiteY24" fmla="*/ 371109 h 1017790"/>
              <a:gd name="connsiteX25" fmla="*/ 5733232 w 7628831"/>
              <a:gd name="connsiteY25" fmla="*/ 260465 h 1017790"/>
              <a:gd name="connsiteX26" fmla="*/ 6796376 w 7628831"/>
              <a:gd name="connsiteY26" fmla="*/ 436589 h 1017790"/>
              <a:gd name="connsiteX27" fmla="*/ 7059369 w 7628831"/>
              <a:gd name="connsiteY27" fmla="*/ 471250 h 1017790"/>
              <a:gd name="connsiteX28" fmla="*/ 7595691 w 7628831"/>
              <a:gd name="connsiteY28" fmla="*/ 310953 h 1017790"/>
              <a:gd name="connsiteX29" fmla="*/ 7628131 w 7628831"/>
              <a:gd name="connsiteY29" fmla="*/ 723357 h 1017790"/>
              <a:gd name="connsiteX30" fmla="*/ 7146905 w 7628831"/>
              <a:gd name="connsiteY30" fmla="*/ 737299 h 1017790"/>
              <a:gd name="connsiteX31" fmla="*/ 7023490 w 7628831"/>
              <a:gd name="connsiteY31" fmla="*/ 754128 h 1017790"/>
              <a:gd name="connsiteX32" fmla="*/ 6546655 w 7628831"/>
              <a:gd name="connsiteY32" fmla="*/ 703640 h 1017790"/>
              <a:gd name="connsiteX33" fmla="*/ 5895917 w 7628831"/>
              <a:gd name="connsiteY33" fmla="*/ 782177 h 1017790"/>
              <a:gd name="connsiteX34" fmla="*/ 5424692 w 7628831"/>
              <a:gd name="connsiteY34" fmla="*/ 731689 h 1017790"/>
              <a:gd name="connsiteX35" fmla="*/ 4981517 w 7628831"/>
              <a:gd name="connsiteY35" fmla="*/ 905593 h 1017790"/>
              <a:gd name="connsiteX36" fmla="*/ 4431755 w 7628831"/>
              <a:gd name="connsiteY36" fmla="*/ 922423 h 1017790"/>
              <a:gd name="connsiteX37" fmla="*/ 3938091 w 7628831"/>
              <a:gd name="connsiteY37" fmla="*/ 1017790 h 1017790"/>
              <a:gd name="connsiteX38" fmla="*/ 0 w 7628831"/>
              <a:gd name="connsiteY38" fmla="*/ 1017790 h 1017790"/>
              <a:gd name="connsiteX0" fmla="*/ 0 w 7664420"/>
              <a:gd name="connsiteY0" fmla="*/ 1017790 h 1017790"/>
              <a:gd name="connsiteX1" fmla="*/ 259271 w 7664420"/>
              <a:gd name="connsiteY1" fmla="*/ 681698 h 1017790"/>
              <a:gd name="connsiteX2" fmla="*/ 487503 w 7664420"/>
              <a:gd name="connsiteY2" fmla="*/ 656539 h 1017790"/>
              <a:gd name="connsiteX3" fmla="*/ 669121 w 7664420"/>
              <a:gd name="connsiteY3" fmla="*/ 685805 h 1017790"/>
              <a:gd name="connsiteX4" fmla="*/ 833041 w 7664420"/>
              <a:gd name="connsiteY4" fmla="*/ 786068 h 1017790"/>
              <a:gd name="connsiteX5" fmla="*/ 1115137 w 7664420"/>
              <a:gd name="connsiteY5" fmla="*/ 778121 h 1017790"/>
              <a:gd name="connsiteX6" fmla="*/ 1363185 w 7664420"/>
              <a:gd name="connsiteY6" fmla="*/ 209976 h 1017790"/>
              <a:gd name="connsiteX7" fmla="*/ 2880059 w 7664420"/>
              <a:gd name="connsiteY7" fmla="*/ 2748 h 1017790"/>
              <a:gd name="connsiteX8" fmla="*/ 3769678 w 7664420"/>
              <a:gd name="connsiteY8" fmla="*/ 27825 h 1017790"/>
              <a:gd name="connsiteX9" fmla="*/ 4272462 w 7664420"/>
              <a:gd name="connsiteY9" fmla="*/ 4801 h 1017790"/>
              <a:gd name="connsiteX10" fmla="*/ 4530511 w 7664420"/>
              <a:gd name="connsiteY10" fmla="*/ 278296 h 1017790"/>
              <a:gd name="connsiteX11" fmla="*/ 4366824 w 7664420"/>
              <a:gd name="connsiteY11" fmla="*/ 238859 h 1017790"/>
              <a:gd name="connsiteX12" fmla="*/ 4235077 w 7664420"/>
              <a:gd name="connsiteY12" fmla="*/ 141657 h 1017790"/>
              <a:gd name="connsiteX13" fmla="*/ 4138492 w 7664420"/>
              <a:gd name="connsiteY13" fmla="*/ 198590 h 1017790"/>
              <a:gd name="connsiteX14" fmla="*/ 4252575 w 7664420"/>
              <a:gd name="connsiteY14" fmla="*/ 279516 h 1017790"/>
              <a:gd name="connsiteX15" fmla="*/ 4009683 w 7664420"/>
              <a:gd name="connsiteY15" fmla="*/ 293622 h 1017790"/>
              <a:gd name="connsiteX16" fmla="*/ 3842557 w 7664420"/>
              <a:gd name="connsiteY16" fmla="*/ 217807 h 1017790"/>
              <a:gd name="connsiteX17" fmla="*/ 3228366 w 7664420"/>
              <a:gd name="connsiteY17" fmla="*/ 323008 h 1017790"/>
              <a:gd name="connsiteX18" fmla="*/ 2750529 w 7664420"/>
              <a:gd name="connsiteY18" fmla="*/ 333224 h 1017790"/>
              <a:gd name="connsiteX19" fmla="*/ 2400795 w 7664420"/>
              <a:gd name="connsiteY19" fmla="*/ 387054 h 1017790"/>
              <a:gd name="connsiteX20" fmla="*/ 2070022 w 7664420"/>
              <a:gd name="connsiteY20" fmla="*/ 473638 h 1017790"/>
              <a:gd name="connsiteX21" fmla="*/ 2666215 w 7664420"/>
              <a:gd name="connsiteY21" fmla="*/ 532624 h 1017790"/>
              <a:gd name="connsiteX22" fmla="*/ 3203205 w 7664420"/>
              <a:gd name="connsiteY22" fmla="*/ 462418 h 1017790"/>
              <a:gd name="connsiteX23" fmla="*/ 4254628 w 7664420"/>
              <a:gd name="connsiteY23" fmla="*/ 332557 h 1017790"/>
              <a:gd name="connsiteX24" fmla="*/ 4977125 w 7664420"/>
              <a:gd name="connsiteY24" fmla="*/ 371109 h 1017790"/>
              <a:gd name="connsiteX25" fmla="*/ 5733232 w 7664420"/>
              <a:gd name="connsiteY25" fmla="*/ 260465 h 1017790"/>
              <a:gd name="connsiteX26" fmla="*/ 6796376 w 7664420"/>
              <a:gd name="connsiteY26" fmla="*/ 436589 h 1017790"/>
              <a:gd name="connsiteX27" fmla="*/ 7059369 w 7664420"/>
              <a:gd name="connsiteY27" fmla="*/ 471250 h 1017790"/>
              <a:gd name="connsiteX28" fmla="*/ 7595691 w 7664420"/>
              <a:gd name="connsiteY28" fmla="*/ 310953 h 1017790"/>
              <a:gd name="connsiteX29" fmla="*/ 7628131 w 7664420"/>
              <a:gd name="connsiteY29" fmla="*/ 723357 h 1017790"/>
              <a:gd name="connsiteX30" fmla="*/ 7146905 w 7664420"/>
              <a:gd name="connsiteY30" fmla="*/ 737299 h 1017790"/>
              <a:gd name="connsiteX31" fmla="*/ 7023490 w 7664420"/>
              <a:gd name="connsiteY31" fmla="*/ 754128 h 1017790"/>
              <a:gd name="connsiteX32" fmla="*/ 6546655 w 7664420"/>
              <a:gd name="connsiteY32" fmla="*/ 703640 h 1017790"/>
              <a:gd name="connsiteX33" fmla="*/ 5895917 w 7664420"/>
              <a:gd name="connsiteY33" fmla="*/ 782177 h 1017790"/>
              <a:gd name="connsiteX34" fmla="*/ 5424692 w 7664420"/>
              <a:gd name="connsiteY34" fmla="*/ 731689 h 1017790"/>
              <a:gd name="connsiteX35" fmla="*/ 4981517 w 7664420"/>
              <a:gd name="connsiteY35" fmla="*/ 905593 h 1017790"/>
              <a:gd name="connsiteX36" fmla="*/ 4431755 w 7664420"/>
              <a:gd name="connsiteY36" fmla="*/ 922423 h 1017790"/>
              <a:gd name="connsiteX37" fmla="*/ 3938091 w 7664420"/>
              <a:gd name="connsiteY37" fmla="*/ 1017790 h 1017790"/>
              <a:gd name="connsiteX38" fmla="*/ 0 w 7664420"/>
              <a:gd name="connsiteY38" fmla="*/ 1017790 h 1017790"/>
              <a:gd name="connsiteX0" fmla="*/ 0 w 7664420"/>
              <a:gd name="connsiteY0" fmla="*/ 1017790 h 1017790"/>
              <a:gd name="connsiteX1" fmla="*/ 259271 w 7664420"/>
              <a:gd name="connsiteY1" fmla="*/ 681698 h 1017790"/>
              <a:gd name="connsiteX2" fmla="*/ 487503 w 7664420"/>
              <a:gd name="connsiteY2" fmla="*/ 656539 h 1017790"/>
              <a:gd name="connsiteX3" fmla="*/ 669121 w 7664420"/>
              <a:gd name="connsiteY3" fmla="*/ 685805 h 1017790"/>
              <a:gd name="connsiteX4" fmla="*/ 833041 w 7664420"/>
              <a:gd name="connsiteY4" fmla="*/ 786068 h 1017790"/>
              <a:gd name="connsiteX5" fmla="*/ 1115137 w 7664420"/>
              <a:gd name="connsiteY5" fmla="*/ 778121 h 1017790"/>
              <a:gd name="connsiteX6" fmla="*/ 1363185 w 7664420"/>
              <a:gd name="connsiteY6" fmla="*/ 209976 h 1017790"/>
              <a:gd name="connsiteX7" fmla="*/ 2880059 w 7664420"/>
              <a:gd name="connsiteY7" fmla="*/ 2748 h 1017790"/>
              <a:gd name="connsiteX8" fmla="*/ 3769678 w 7664420"/>
              <a:gd name="connsiteY8" fmla="*/ 27825 h 1017790"/>
              <a:gd name="connsiteX9" fmla="*/ 4272462 w 7664420"/>
              <a:gd name="connsiteY9" fmla="*/ 4801 h 1017790"/>
              <a:gd name="connsiteX10" fmla="*/ 4530511 w 7664420"/>
              <a:gd name="connsiteY10" fmla="*/ 278296 h 1017790"/>
              <a:gd name="connsiteX11" fmla="*/ 4366824 w 7664420"/>
              <a:gd name="connsiteY11" fmla="*/ 238859 h 1017790"/>
              <a:gd name="connsiteX12" fmla="*/ 4235077 w 7664420"/>
              <a:gd name="connsiteY12" fmla="*/ 141657 h 1017790"/>
              <a:gd name="connsiteX13" fmla="*/ 4138492 w 7664420"/>
              <a:gd name="connsiteY13" fmla="*/ 198590 h 1017790"/>
              <a:gd name="connsiteX14" fmla="*/ 4252575 w 7664420"/>
              <a:gd name="connsiteY14" fmla="*/ 279516 h 1017790"/>
              <a:gd name="connsiteX15" fmla="*/ 4009683 w 7664420"/>
              <a:gd name="connsiteY15" fmla="*/ 293622 h 1017790"/>
              <a:gd name="connsiteX16" fmla="*/ 3842557 w 7664420"/>
              <a:gd name="connsiteY16" fmla="*/ 217807 h 1017790"/>
              <a:gd name="connsiteX17" fmla="*/ 3228366 w 7664420"/>
              <a:gd name="connsiteY17" fmla="*/ 323008 h 1017790"/>
              <a:gd name="connsiteX18" fmla="*/ 2750529 w 7664420"/>
              <a:gd name="connsiteY18" fmla="*/ 333224 h 1017790"/>
              <a:gd name="connsiteX19" fmla="*/ 2400795 w 7664420"/>
              <a:gd name="connsiteY19" fmla="*/ 387054 h 1017790"/>
              <a:gd name="connsiteX20" fmla="*/ 2070022 w 7664420"/>
              <a:gd name="connsiteY20" fmla="*/ 473638 h 1017790"/>
              <a:gd name="connsiteX21" fmla="*/ 2666215 w 7664420"/>
              <a:gd name="connsiteY21" fmla="*/ 532624 h 1017790"/>
              <a:gd name="connsiteX22" fmla="*/ 3203205 w 7664420"/>
              <a:gd name="connsiteY22" fmla="*/ 462418 h 1017790"/>
              <a:gd name="connsiteX23" fmla="*/ 4254628 w 7664420"/>
              <a:gd name="connsiteY23" fmla="*/ 332557 h 1017790"/>
              <a:gd name="connsiteX24" fmla="*/ 4977125 w 7664420"/>
              <a:gd name="connsiteY24" fmla="*/ 371109 h 1017790"/>
              <a:gd name="connsiteX25" fmla="*/ 5733232 w 7664420"/>
              <a:gd name="connsiteY25" fmla="*/ 260465 h 1017790"/>
              <a:gd name="connsiteX26" fmla="*/ 6796376 w 7664420"/>
              <a:gd name="connsiteY26" fmla="*/ 436589 h 1017790"/>
              <a:gd name="connsiteX27" fmla="*/ 7059369 w 7664420"/>
              <a:gd name="connsiteY27" fmla="*/ 471250 h 1017790"/>
              <a:gd name="connsiteX28" fmla="*/ 7595691 w 7664420"/>
              <a:gd name="connsiteY28" fmla="*/ 310953 h 1017790"/>
              <a:gd name="connsiteX29" fmla="*/ 7628131 w 7664420"/>
              <a:gd name="connsiteY29" fmla="*/ 723357 h 1017790"/>
              <a:gd name="connsiteX30" fmla="*/ 7146905 w 7664420"/>
              <a:gd name="connsiteY30" fmla="*/ 737299 h 1017790"/>
              <a:gd name="connsiteX31" fmla="*/ 7023490 w 7664420"/>
              <a:gd name="connsiteY31" fmla="*/ 754128 h 1017790"/>
              <a:gd name="connsiteX32" fmla="*/ 6546655 w 7664420"/>
              <a:gd name="connsiteY32" fmla="*/ 703640 h 1017790"/>
              <a:gd name="connsiteX33" fmla="*/ 5895917 w 7664420"/>
              <a:gd name="connsiteY33" fmla="*/ 782177 h 1017790"/>
              <a:gd name="connsiteX34" fmla="*/ 5424692 w 7664420"/>
              <a:gd name="connsiteY34" fmla="*/ 731689 h 1017790"/>
              <a:gd name="connsiteX35" fmla="*/ 4981517 w 7664420"/>
              <a:gd name="connsiteY35" fmla="*/ 905593 h 1017790"/>
              <a:gd name="connsiteX36" fmla="*/ 4431755 w 7664420"/>
              <a:gd name="connsiteY36" fmla="*/ 922423 h 1017790"/>
              <a:gd name="connsiteX37" fmla="*/ 3938091 w 7664420"/>
              <a:gd name="connsiteY37" fmla="*/ 1017790 h 1017790"/>
              <a:gd name="connsiteX38" fmla="*/ 0 w 7664420"/>
              <a:gd name="connsiteY38" fmla="*/ 1017790 h 1017790"/>
              <a:gd name="connsiteX0" fmla="*/ 0 w 7664420"/>
              <a:gd name="connsiteY0" fmla="*/ 1017790 h 1017790"/>
              <a:gd name="connsiteX1" fmla="*/ 259271 w 7664420"/>
              <a:gd name="connsiteY1" fmla="*/ 681698 h 1017790"/>
              <a:gd name="connsiteX2" fmla="*/ 487503 w 7664420"/>
              <a:gd name="connsiteY2" fmla="*/ 656539 h 1017790"/>
              <a:gd name="connsiteX3" fmla="*/ 669121 w 7664420"/>
              <a:gd name="connsiteY3" fmla="*/ 685805 h 1017790"/>
              <a:gd name="connsiteX4" fmla="*/ 833041 w 7664420"/>
              <a:gd name="connsiteY4" fmla="*/ 786068 h 1017790"/>
              <a:gd name="connsiteX5" fmla="*/ 1115137 w 7664420"/>
              <a:gd name="connsiteY5" fmla="*/ 778121 h 1017790"/>
              <a:gd name="connsiteX6" fmla="*/ 1363185 w 7664420"/>
              <a:gd name="connsiteY6" fmla="*/ 209976 h 1017790"/>
              <a:gd name="connsiteX7" fmla="*/ 2880059 w 7664420"/>
              <a:gd name="connsiteY7" fmla="*/ 2748 h 1017790"/>
              <a:gd name="connsiteX8" fmla="*/ 3769678 w 7664420"/>
              <a:gd name="connsiteY8" fmla="*/ 27825 h 1017790"/>
              <a:gd name="connsiteX9" fmla="*/ 4272462 w 7664420"/>
              <a:gd name="connsiteY9" fmla="*/ 4801 h 1017790"/>
              <a:gd name="connsiteX10" fmla="*/ 4530511 w 7664420"/>
              <a:gd name="connsiteY10" fmla="*/ 278296 h 1017790"/>
              <a:gd name="connsiteX11" fmla="*/ 4366824 w 7664420"/>
              <a:gd name="connsiteY11" fmla="*/ 238859 h 1017790"/>
              <a:gd name="connsiteX12" fmla="*/ 4235077 w 7664420"/>
              <a:gd name="connsiteY12" fmla="*/ 141657 h 1017790"/>
              <a:gd name="connsiteX13" fmla="*/ 4138492 w 7664420"/>
              <a:gd name="connsiteY13" fmla="*/ 198590 h 1017790"/>
              <a:gd name="connsiteX14" fmla="*/ 4252575 w 7664420"/>
              <a:gd name="connsiteY14" fmla="*/ 279516 h 1017790"/>
              <a:gd name="connsiteX15" fmla="*/ 4009683 w 7664420"/>
              <a:gd name="connsiteY15" fmla="*/ 293622 h 1017790"/>
              <a:gd name="connsiteX16" fmla="*/ 3842557 w 7664420"/>
              <a:gd name="connsiteY16" fmla="*/ 217807 h 1017790"/>
              <a:gd name="connsiteX17" fmla="*/ 3228366 w 7664420"/>
              <a:gd name="connsiteY17" fmla="*/ 323008 h 1017790"/>
              <a:gd name="connsiteX18" fmla="*/ 2750529 w 7664420"/>
              <a:gd name="connsiteY18" fmla="*/ 333224 h 1017790"/>
              <a:gd name="connsiteX19" fmla="*/ 2400795 w 7664420"/>
              <a:gd name="connsiteY19" fmla="*/ 387054 h 1017790"/>
              <a:gd name="connsiteX20" fmla="*/ 2070022 w 7664420"/>
              <a:gd name="connsiteY20" fmla="*/ 473638 h 1017790"/>
              <a:gd name="connsiteX21" fmla="*/ 2666215 w 7664420"/>
              <a:gd name="connsiteY21" fmla="*/ 532624 h 1017790"/>
              <a:gd name="connsiteX22" fmla="*/ 3203205 w 7664420"/>
              <a:gd name="connsiteY22" fmla="*/ 462418 h 1017790"/>
              <a:gd name="connsiteX23" fmla="*/ 4254628 w 7664420"/>
              <a:gd name="connsiteY23" fmla="*/ 332557 h 1017790"/>
              <a:gd name="connsiteX24" fmla="*/ 4977125 w 7664420"/>
              <a:gd name="connsiteY24" fmla="*/ 371109 h 1017790"/>
              <a:gd name="connsiteX25" fmla="*/ 5733232 w 7664420"/>
              <a:gd name="connsiteY25" fmla="*/ 260465 h 1017790"/>
              <a:gd name="connsiteX26" fmla="*/ 6796376 w 7664420"/>
              <a:gd name="connsiteY26" fmla="*/ 436589 h 1017790"/>
              <a:gd name="connsiteX27" fmla="*/ 7059369 w 7664420"/>
              <a:gd name="connsiteY27" fmla="*/ 471250 h 1017790"/>
              <a:gd name="connsiteX28" fmla="*/ 7595691 w 7664420"/>
              <a:gd name="connsiteY28" fmla="*/ 310953 h 1017790"/>
              <a:gd name="connsiteX29" fmla="*/ 7628131 w 7664420"/>
              <a:gd name="connsiteY29" fmla="*/ 723357 h 1017790"/>
              <a:gd name="connsiteX30" fmla="*/ 7146905 w 7664420"/>
              <a:gd name="connsiteY30" fmla="*/ 737299 h 1017790"/>
              <a:gd name="connsiteX31" fmla="*/ 7023490 w 7664420"/>
              <a:gd name="connsiteY31" fmla="*/ 778621 h 1017790"/>
              <a:gd name="connsiteX32" fmla="*/ 6546655 w 7664420"/>
              <a:gd name="connsiteY32" fmla="*/ 703640 h 1017790"/>
              <a:gd name="connsiteX33" fmla="*/ 5895917 w 7664420"/>
              <a:gd name="connsiteY33" fmla="*/ 782177 h 1017790"/>
              <a:gd name="connsiteX34" fmla="*/ 5424692 w 7664420"/>
              <a:gd name="connsiteY34" fmla="*/ 731689 h 1017790"/>
              <a:gd name="connsiteX35" fmla="*/ 4981517 w 7664420"/>
              <a:gd name="connsiteY35" fmla="*/ 905593 h 1017790"/>
              <a:gd name="connsiteX36" fmla="*/ 4431755 w 7664420"/>
              <a:gd name="connsiteY36" fmla="*/ 922423 h 1017790"/>
              <a:gd name="connsiteX37" fmla="*/ 3938091 w 7664420"/>
              <a:gd name="connsiteY37" fmla="*/ 1017790 h 1017790"/>
              <a:gd name="connsiteX38" fmla="*/ 0 w 7664420"/>
              <a:gd name="connsiteY38" fmla="*/ 1017790 h 1017790"/>
              <a:gd name="connsiteX0" fmla="*/ 0 w 7664420"/>
              <a:gd name="connsiteY0" fmla="*/ 1017790 h 1017790"/>
              <a:gd name="connsiteX1" fmla="*/ 259271 w 7664420"/>
              <a:gd name="connsiteY1" fmla="*/ 681698 h 1017790"/>
              <a:gd name="connsiteX2" fmla="*/ 487503 w 7664420"/>
              <a:gd name="connsiteY2" fmla="*/ 656539 h 1017790"/>
              <a:gd name="connsiteX3" fmla="*/ 669121 w 7664420"/>
              <a:gd name="connsiteY3" fmla="*/ 685805 h 1017790"/>
              <a:gd name="connsiteX4" fmla="*/ 833041 w 7664420"/>
              <a:gd name="connsiteY4" fmla="*/ 786068 h 1017790"/>
              <a:gd name="connsiteX5" fmla="*/ 1115137 w 7664420"/>
              <a:gd name="connsiteY5" fmla="*/ 778121 h 1017790"/>
              <a:gd name="connsiteX6" fmla="*/ 1363185 w 7664420"/>
              <a:gd name="connsiteY6" fmla="*/ 209976 h 1017790"/>
              <a:gd name="connsiteX7" fmla="*/ 2880059 w 7664420"/>
              <a:gd name="connsiteY7" fmla="*/ 2748 h 1017790"/>
              <a:gd name="connsiteX8" fmla="*/ 3769678 w 7664420"/>
              <a:gd name="connsiteY8" fmla="*/ 27825 h 1017790"/>
              <a:gd name="connsiteX9" fmla="*/ 4272462 w 7664420"/>
              <a:gd name="connsiteY9" fmla="*/ 4801 h 1017790"/>
              <a:gd name="connsiteX10" fmla="*/ 4530511 w 7664420"/>
              <a:gd name="connsiteY10" fmla="*/ 278296 h 1017790"/>
              <a:gd name="connsiteX11" fmla="*/ 4366824 w 7664420"/>
              <a:gd name="connsiteY11" fmla="*/ 238859 h 1017790"/>
              <a:gd name="connsiteX12" fmla="*/ 4235077 w 7664420"/>
              <a:gd name="connsiteY12" fmla="*/ 141657 h 1017790"/>
              <a:gd name="connsiteX13" fmla="*/ 4138492 w 7664420"/>
              <a:gd name="connsiteY13" fmla="*/ 198590 h 1017790"/>
              <a:gd name="connsiteX14" fmla="*/ 4252575 w 7664420"/>
              <a:gd name="connsiteY14" fmla="*/ 279516 h 1017790"/>
              <a:gd name="connsiteX15" fmla="*/ 4009683 w 7664420"/>
              <a:gd name="connsiteY15" fmla="*/ 293622 h 1017790"/>
              <a:gd name="connsiteX16" fmla="*/ 3842557 w 7664420"/>
              <a:gd name="connsiteY16" fmla="*/ 217807 h 1017790"/>
              <a:gd name="connsiteX17" fmla="*/ 3228366 w 7664420"/>
              <a:gd name="connsiteY17" fmla="*/ 323008 h 1017790"/>
              <a:gd name="connsiteX18" fmla="*/ 2750529 w 7664420"/>
              <a:gd name="connsiteY18" fmla="*/ 333224 h 1017790"/>
              <a:gd name="connsiteX19" fmla="*/ 2400795 w 7664420"/>
              <a:gd name="connsiteY19" fmla="*/ 387054 h 1017790"/>
              <a:gd name="connsiteX20" fmla="*/ 2070022 w 7664420"/>
              <a:gd name="connsiteY20" fmla="*/ 473638 h 1017790"/>
              <a:gd name="connsiteX21" fmla="*/ 2666215 w 7664420"/>
              <a:gd name="connsiteY21" fmla="*/ 532624 h 1017790"/>
              <a:gd name="connsiteX22" fmla="*/ 3203205 w 7664420"/>
              <a:gd name="connsiteY22" fmla="*/ 462418 h 1017790"/>
              <a:gd name="connsiteX23" fmla="*/ 4254628 w 7664420"/>
              <a:gd name="connsiteY23" fmla="*/ 332557 h 1017790"/>
              <a:gd name="connsiteX24" fmla="*/ 4977125 w 7664420"/>
              <a:gd name="connsiteY24" fmla="*/ 371109 h 1017790"/>
              <a:gd name="connsiteX25" fmla="*/ 5733232 w 7664420"/>
              <a:gd name="connsiteY25" fmla="*/ 260465 h 1017790"/>
              <a:gd name="connsiteX26" fmla="*/ 6796376 w 7664420"/>
              <a:gd name="connsiteY26" fmla="*/ 436589 h 1017790"/>
              <a:gd name="connsiteX27" fmla="*/ 7059369 w 7664420"/>
              <a:gd name="connsiteY27" fmla="*/ 471250 h 1017790"/>
              <a:gd name="connsiteX28" fmla="*/ 7595691 w 7664420"/>
              <a:gd name="connsiteY28" fmla="*/ 310953 h 1017790"/>
              <a:gd name="connsiteX29" fmla="*/ 7628131 w 7664420"/>
              <a:gd name="connsiteY29" fmla="*/ 723357 h 1017790"/>
              <a:gd name="connsiteX30" fmla="*/ 7146905 w 7664420"/>
              <a:gd name="connsiteY30" fmla="*/ 737299 h 1017790"/>
              <a:gd name="connsiteX31" fmla="*/ 7023490 w 7664420"/>
              <a:gd name="connsiteY31" fmla="*/ 778621 h 1017790"/>
              <a:gd name="connsiteX32" fmla="*/ 6546655 w 7664420"/>
              <a:gd name="connsiteY32" fmla="*/ 703640 h 1017790"/>
              <a:gd name="connsiteX33" fmla="*/ 5895917 w 7664420"/>
              <a:gd name="connsiteY33" fmla="*/ 782177 h 1017790"/>
              <a:gd name="connsiteX34" fmla="*/ 5424692 w 7664420"/>
              <a:gd name="connsiteY34" fmla="*/ 731689 h 1017790"/>
              <a:gd name="connsiteX35" fmla="*/ 4981517 w 7664420"/>
              <a:gd name="connsiteY35" fmla="*/ 905593 h 1017790"/>
              <a:gd name="connsiteX36" fmla="*/ 4431755 w 7664420"/>
              <a:gd name="connsiteY36" fmla="*/ 922423 h 1017790"/>
              <a:gd name="connsiteX37" fmla="*/ 3938091 w 7664420"/>
              <a:gd name="connsiteY37" fmla="*/ 1017790 h 1017790"/>
              <a:gd name="connsiteX38" fmla="*/ 0 w 7664420"/>
              <a:gd name="connsiteY38" fmla="*/ 1017790 h 1017790"/>
              <a:gd name="connsiteX0" fmla="*/ 0 w 7664420"/>
              <a:gd name="connsiteY0" fmla="*/ 1017790 h 1017790"/>
              <a:gd name="connsiteX1" fmla="*/ 259271 w 7664420"/>
              <a:gd name="connsiteY1" fmla="*/ 681698 h 1017790"/>
              <a:gd name="connsiteX2" fmla="*/ 487503 w 7664420"/>
              <a:gd name="connsiteY2" fmla="*/ 656539 h 1017790"/>
              <a:gd name="connsiteX3" fmla="*/ 669121 w 7664420"/>
              <a:gd name="connsiteY3" fmla="*/ 685805 h 1017790"/>
              <a:gd name="connsiteX4" fmla="*/ 833041 w 7664420"/>
              <a:gd name="connsiteY4" fmla="*/ 786068 h 1017790"/>
              <a:gd name="connsiteX5" fmla="*/ 1115137 w 7664420"/>
              <a:gd name="connsiteY5" fmla="*/ 778121 h 1017790"/>
              <a:gd name="connsiteX6" fmla="*/ 1363185 w 7664420"/>
              <a:gd name="connsiteY6" fmla="*/ 209976 h 1017790"/>
              <a:gd name="connsiteX7" fmla="*/ 2880059 w 7664420"/>
              <a:gd name="connsiteY7" fmla="*/ 2748 h 1017790"/>
              <a:gd name="connsiteX8" fmla="*/ 3769678 w 7664420"/>
              <a:gd name="connsiteY8" fmla="*/ 27825 h 1017790"/>
              <a:gd name="connsiteX9" fmla="*/ 4272462 w 7664420"/>
              <a:gd name="connsiteY9" fmla="*/ 4801 h 1017790"/>
              <a:gd name="connsiteX10" fmla="*/ 4530511 w 7664420"/>
              <a:gd name="connsiteY10" fmla="*/ 278296 h 1017790"/>
              <a:gd name="connsiteX11" fmla="*/ 4366824 w 7664420"/>
              <a:gd name="connsiteY11" fmla="*/ 238859 h 1017790"/>
              <a:gd name="connsiteX12" fmla="*/ 4235077 w 7664420"/>
              <a:gd name="connsiteY12" fmla="*/ 141657 h 1017790"/>
              <a:gd name="connsiteX13" fmla="*/ 4138492 w 7664420"/>
              <a:gd name="connsiteY13" fmla="*/ 198590 h 1017790"/>
              <a:gd name="connsiteX14" fmla="*/ 4252575 w 7664420"/>
              <a:gd name="connsiteY14" fmla="*/ 279516 h 1017790"/>
              <a:gd name="connsiteX15" fmla="*/ 4009683 w 7664420"/>
              <a:gd name="connsiteY15" fmla="*/ 293622 h 1017790"/>
              <a:gd name="connsiteX16" fmla="*/ 3842557 w 7664420"/>
              <a:gd name="connsiteY16" fmla="*/ 217807 h 1017790"/>
              <a:gd name="connsiteX17" fmla="*/ 3228366 w 7664420"/>
              <a:gd name="connsiteY17" fmla="*/ 323008 h 1017790"/>
              <a:gd name="connsiteX18" fmla="*/ 2750529 w 7664420"/>
              <a:gd name="connsiteY18" fmla="*/ 333224 h 1017790"/>
              <a:gd name="connsiteX19" fmla="*/ 2400795 w 7664420"/>
              <a:gd name="connsiteY19" fmla="*/ 387054 h 1017790"/>
              <a:gd name="connsiteX20" fmla="*/ 2070022 w 7664420"/>
              <a:gd name="connsiteY20" fmla="*/ 473638 h 1017790"/>
              <a:gd name="connsiteX21" fmla="*/ 2666215 w 7664420"/>
              <a:gd name="connsiteY21" fmla="*/ 532624 h 1017790"/>
              <a:gd name="connsiteX22" fmla="*/ 3203205 w 7664420"/>
              <a:gd name="connsiteY22" fmla="*/ 462418 h 1017790"/>
              <a:gd name="connsiteX23" fmla="*/ 4254628 w 7664420"/>
              <a:gd name="connsiteY23" fmla="*/ 332557 h 1017790"/>
              <a:gd name="connsiteX24" fmla="*/ 4977125 w 7664420"/>
              <a:gd name="connsiteY24" fmla="*/ 371109 h 1017790"/>
              <a:gd name="connsiteX25" fmla="*/ 5733232 w 7664420"/>
              <a:gd name="connsiteY25" fmla="*/ 260465 h 1017790"/>
              <a:gd name="connsiteX26" fmla="*/ 6796376 w 7664420"/>
              <a:gd name="connsiteY26" fmla="*/ 436589 h 1017790"/>
              <a:gd name="connsiteX27" fmla="*/ 7059369 w 7664420"/>
              <a:gd name="connsiteY27" fmla="*/ 471250 h 1017790"/>
              <a:gd name="connsiteX28" fmla="*/ 7595691 w 7664420"/>
              <a:gd name="connsiteY28" fmla="*/ 310953 h 1017790"/>
              <a:gd name="connsiteX29" fmla="*/ 7628131 w 7664420"/>
              <a:gd name="connsiteY29" fmla="*/ 723357 h 1017790"/>
              <a:gd name="connsiteX30" fmla="*/ 7146905 w 7664420"/>
              <a:gd name="connsiteY30" fmla="*/ 737299 h 1017790"/>
              <a:gd name="connsiteX31" fmla="*/ 7023490 w 7664420"/>
              <a:gd name="connsiteY31" fmla="*/ 778621 h 1017790"/>
              <a:gd name="connsiteX32" fmla="*/ 6546655 w 7664420"/>
              <a:gd name="connsiteY32" fmla="*/ 703640 h 1017790"/>
              <a:gd name="connsiteX33" fmla="*/ 5895917 w 7664420"/>
              <a:gd name="connsiteY33" fmla="*/ 782177 h 1017790"/>
              <a:gd name="connsiteX34" fmla="*/ 5424692 w 7664420"/>
              <a:gd name="connsiteY34" fmla="*/ 731689 h 1017790"/>
              <a:gd name="connsiteX35" fmla="*/ 4981517 w 7664420"/>
              <a:gd name="connsiteY35" fmla="*/ 905593 h 1017790"/>
              <a:gd name="connsiteX36" fmla="*/ 4431755 w 7664420"/>
              <a:gd name="connsiteY36" fmla="*/ 922423 h 1017790"/>
              <a:gd name="connsiteX37" fmla="*/ 3938091 w 7664420"/>
              <a:gd name="connsiteY37" fmla="*/ 1017790 h 1017790"/>
              <a:gd name="connsiteX38" fmla="*/ 0 w 7664420"/>
              <a:gd name="connsiteY38" fmla="*/ 1017790 h 1017790"/>
              <a:gd name="connsiteX0" fmla="*/ 0 w 7664420"/>
              <a:gd name="connsiteY0" fmla="*/ 1017790 h 1017790"/>
              <a:gd name="connsiteX1" fmla="*/ 259271 w 7664420"/>
              <a:gd name="connsiteY1" fmla="*/ 681698 h 1017790"/>
              <a:gd name="connsiteX2" fmla="*/ 487503 w 7664420"/>
              <a:gd name="connsiteY2" fmla="*/ 656539 h 1017790"/>
              <a:gd name="connsiteX3" fmla="*/ 669121 w 7664420"/>
              <a:gd name="connsiteY3" fmla="*/ 685805 h 1017790"/>
              <a:gd name="connsiteX4" fmla="*/ 833041 w 7664420"/>
              <a:gd name="connsiteY4" fmla="*/ 786068 h 1017790"/>
              <a:gd name="connsiteX5" fmla="*/ 1115137 w 7664420"/>
              <a:gd name="connsiteY5" fmla="*/ 778121 h 1017790"/>
              <a:gd name="connsiteX6" fmla="*/ 1363185 w 7664420"/>
              <a:gd name="connsiteY6" fmla="*/ 209976 h 1017790"/>
              <a:gd name="connsiteX7" fmla="*/ 2880059 w 7664420"/>
              <a:gd name="connsiteY7" fmla="*/ 2748 h 1017790"/>
              <a:gd name="connsiteX8" fmla="*/ 3769678 w 7664420"/>
              <a:gd name="connsiteY8" fmla="*/ 27825 h 1017790"/>
              <a:gd name="connsiteX9" fmla="*/ 4272462 w 7664420"/>
              <a:gd name="connsiteY9" fmla="*/ 4801 h 1017790"/>
              <a:gd name="connsiteX10" fmla="*/ 4530511 w 7664420"/>
              <a:gd name="connsiteY10" fmla="*/ 278296 h 1017790"/>
              <a:gd name="connsiteX11" fmla="*/ 4366824 w 7664420"/>
              <a:gd name="connsiteY11" fmla="*/ 238859 h 1017790"/>
              <a:gd name="connsiteX12" fmla="*/ 4235077 w 7664420"/>
              <a:gd name="connsiteY12" fmla="*/ 141657 h 1017790"/>
              <a:gd name="connsiteX13" fmla="*/ 4138492 w 7664420"/>
              <a:gd name="connsiteY13" fmla="*/ 198590 h 1017790"/>
              <a:gd name="connsiteX14" fmla="*/ 4252575 w 7664420"/>
              <a:gd name="connsiteY14" fmla="*/ 279516 h 1017790"/>
              <a:gd name="connsiteX15" fmla="*/ 4009683 w 7664420"/>
              <a:gd name="connsiteY15" fmla="*/ 293622 h 1017790"/>
              <a:gd name="connsiteX16" fmla="*/ 3842557 w 7664420"/>
              <a:gd name="connsiteY16" fmla="*/ 217807 h 1017790"/>
              <a:gd name="connsiteX17" fmla="*/ 3228366 w 7664420"/>
              <a:gd name="connsiteY17" fmla="*/ 323008 h 1017790"/>
              <a:gd name="connsiteX18" fmla="*/ 2750529 w 7664420"/>
              <a:gd name="connsiteY18" fmla="*/ 333224 h 1017790"/>
              <a:gd name="connsiteX19" fmla="*/ 2400795 w 7664420"/>
              <a:gd name="connsiteY19" fmla="*/ 387054 h 1017790"/>
              <a:gd name="connsiteX20" fmla="*/ 2070022 w 7664420"/>
              <a:gd name="connsiteY20" fmla="*/ 473638 h 1017790"/>
              <a:gd name="connsiteX21" fmla="*/ 2666215 w 7664420"/>
              <a:gd name="connsiteY21" fmla="*/ 532624 h 1017790"/>
              <a:gd name="connsiteX22" fmla="*/ 3203205 w 7664420"/>
              <a:gd name="connsiteY22" fmla="*/ 462418 h 1017790"/>
              <a:gd name="connsiteX23" fmla="*/ 4254628 w 7664420"/>
              <a:gd name="connsiteY23" fmla="*/ 332557 h 1017790"/>
              <a:gd name="connsiteX24" fmla="*/ 4977125 w 7664420"/>
              <a:gd name="connsiteY24" fmla="*/ 371109 h 1017790"/>
              <a:gd name="connsiteX25" fmla="*/ 5733232 w 7664420"/>
              <a:gd name="connsiteY25" fmla="*/ 260465 h 1017790"/>
              <a:gd name="connsiteX26" fmla="*/ 6796376 w 7664420"/>
              <a:gd name="connsiteY26" fmla="*/ 436589 h 1017790"/>
              <a:gd name="connsiteX27" fmla="*/ 7059369 w 7664420"/>
              <a:gd name="connsiteY27" fmla="*/ 471250 h 1017790"/>
              <a:gd name="connsiteX28" fmla="*/ 7595691 w 7664420"/>
              <a:gd name="connsiteY28" fmla="*/ 310953 h 1017790"/>
              <a:gd name="connsiteX29" fmla="*/ 7628131 w 7664420"/>
              <a:gd name="connsiteY29" fmla="*/ 723357 h 1017790"/>
              <a:gd name="connsiteX30" fmla="*/ 7146905 w 7664420"/>
              <a:gd name="connsiteY30" fmla="*/ 737299 h 1017790"/>
              <a:gd name="connsiteX31" fmla="*/ 7023490 w 7664420"/>
              <a:gd name="connsiteY31" fmla="*/ 778621 h 1017790"/>
              <a:gd name="connsiteX32" fmla="*/ 6552098 w 7664420"/>
              <a:gd name="connsiteY32" fmla="*/ 684590 h 1017790"/>
              <a:gd name="connsiteX33" fmla="*/ 5895917 w 7664420"/>
              <a:gd name="connsiteY33" fmla="*/ 782177 h 1017790"/>
              <a:gd name="connsiteX34" fmla="*/ 5424692 w 7664420"/>
              <a:gd name="connsiteY34" fmla="*/ 731689 h 1017790"/>
              <a:gd name="connsiteX35" fmla="*/ 4981517 w 7664420"/>
              <a:gd name="connsiteY35" fmla="*/ 905593 h 1017790"/>
              <a:gd name="connsiteX36" fmla="*/ 4431755 w 7664420"/>
              <a:gd name="connsiteY36" fmla="*/ 922423 h 1017790"/>
              <a:gd name="connsiteX37" fmla="*/ 3938091 w 7664420"/>
              <a:gd name="connsiteY37" fmla="*/ 1017790 h 1017790"/>
              <a:gd name="connsiteX38" fmla="*/ 0 w 7664420"/>
              <a:gd name="connsiteY38" fmla="*/ 1017790 h 1017790"/>
              <a:gd name="connsiteX0" fmla="*/ 0 w 7664420"/>
              <a:gd name="connsiteY0" fmla="*/ 1017790 h 1017790"/>
              <a:gd name="connsiteX1" fmla="*/ 259271 w 7664420"/>
              <a:gd name="connsiteY1" fmla="*/ 681698 h 1017790"/>
              <a:gd name="connsiteX2" fmla="*/ 487503 w 7664420"/>
              <a:gd name="connsiteY2" fmla="*/ 656539 h 1017790"/>
              <a:gd name="connsiteX3" fmla="*/ 669121 w 7664420"/>
              <a:gd name="connsiteY3" fmla="*/ 685805 h 1017790"/>
              <a:gd name="connsiteX4" fmla="*/ 833041 w 7664420"/>
              <a:gd name="connsiteY4" fmla="*/ 786068 h 1017790"/>
              <a:gd name="connsiteX5" fmla="*/ 1115137 w 7664420"/>
              <a:gd name="connsiteY5" fmla="*/ 778121 h 1017790"/>
              <a:gd name="connsiteX6" fmla="*/ 1363185 w 7664420"/>
              <a:gd name="connsiteY6" fmla="*/ 209976 h 1017790"/>
              <a:gd name="connsiteX7" fmla="*/ 2880059 w 7664420"/>
              <a:gd name="connsiteY7" fmla="*/ 2748 h 1017790"/>
              <a:gd name="connsiteX8" fmla="*/ 3769678 w 7664420"/>
              <a:gd name="connsiteY8" fmla="*/ 27825 h 1017790"/>
              <a:gd name="connsiteX9" fmla="*/ 4272462 w 7664420"/>
              <a:gd name="connsiteY9" fmla="*/ 4801 h 1017790"/>
              <a:gd name="connsiteX10" fmla="*/ 4530511 w 7664420"/>
              <a:gd name="connsiteY10" fmla="*/ 278296 h 1017790"/>
              <a:gd name="connsiteX11" fmla="*/ 4366824 w 7664420"/>
              <a:gd name="connsiteY11" fmla="*/ 238859 h 1017790"/>
              <a:gd name="connsiteX12" fmla="*/ 4235077 w 7664420"/>
              <a:gd name="connsiteY12" fmla="*/ 141657 h 1017790"/>
              <a:gd name="connsiteX13" fmla="*/ 4138492 w 7664420"/>
              <a:gd name="connsiteY13" fmla="*/ 198590 h 1017790"/>
              <a:gd name="connsiteX14" fmla="*/ 4252575 w 7664420"/>
              <a:gd name="connsiteY14" fmla="*/ 279516 h 1017790"/>
              <a:gd name="connsiteX15" fmla="*/ 4009683 w 7664420"/>
              <a:gd name="connsiteY15" fmla="*/ 293622 h 1017790"/>
              <a:gd name="connsiteX16" fmla="*/ 3842557 w 7664420"/>
              <a:gd name="connsiteY16" fmla="*/ 217807 h 1017790"/>
              <a:gd name="connsiteX17" fmla="*/ 3228366 w 7664420"/>
              <a:gd name="connsiteY17" fmla="*/ 323008 h 1017790"/>
              <a:gd name="connsiteX18" fmla="*/ 2750529 w 7664420"/>
              <a:gd name="connsiteY18" fmla="*/ 333224 h 1017790"/>
              <a:gd name="connsiteX19" fmla="*/ 2400795 w 7664420"/>
              <a:gd name="connsiteY19" fmla="*/ 387054 h 1017790"/>
              <a:gd name="connsiteX20" fmla="*/ 2070022 w 7664420"/>
              <a:gd name="connsiteY20" fmla="*/ 473638 h 1017790"/>
              <a:gd name="connsiteX21" fmla="*/ 2666215 w 7664420"/>
              <a:gd name="connsiteY21" fmla="*/ 532624 h 1017790"/>
              <a:gd name="connsiteX22" fmla="*/ 3203205 w 7664420"/>
              <a:gd name="connsiteY22" fmla="*/ 462418 h 1017790"/>
              <a:gd name="connsiteX23" fmla="*/ 4254628 w 7664420"/>
              <a:gd name="connsiteY23" fmla="*/ 332557 h 1017790"/>
              <a:gd name="connsiteX24" fmla="*/ 4977125 w 7664420"/>
              <a:gd name="connsiteY24" fmla="*/ 371109 h 1017790"/>
              <a:gd name="connsiteX25" fmla="*/ 5733232 w 7664420"/>
              <a:gd name="connsiteY25" fmla="*/ 260465 h 1017790"/>
              <a:gd name="connsiteX26" fmla="*/ 6796376 w 7664420"/>
              <a:gd name="connsiteY26" fmla="*/ 436589 h 1017790"/>
              <a:gd name="connsiteX27" fmla="*/ 7059369 w 7664420"/>
              <a:gd name="connsiteY27" fmla="*/ 471250 h 1017790"/>
              <a:gd name="connsiteX28" fmla="*/ 7595691 w 7664420"/>
              <a:gd name="connsiteY28" fmla="*/ 310953 h 1017790"/>
              <a:gd name="connsiteX29" fmla="*/ 7628131 w 7664420"/>
              <a:gd name="connsiteY29" fmla="*/ 723357 h 1017790"/>
              <a:gd name="connsiteX30" fmla="*/ 7146905 w 7664420"/>
              <a:gd name="connsiteY30" fmla="*/ 737299 h 1017790"/>
              <a:gd name="connsiteX31" fmla="*/ 7023490 w 7664420"/>
              <a:gd name="connsiteY31" fmla="*/ 778621 h 1017790"/>
              <a:gd name="connsiteX32" fmla="*/ 6552098 w 7664420"/>
              <a:gd name="connsiteY32" fmla="*/ 684590 h 1017790"/>
              <a:gd name="connsiteX33" fmla="*/ 5895917 w 7664420"/>
              <a:gd name="connsiteY33" fmla="*/ 782177 h 1017790"/>
              <a:gd name="connsiteX34" fmla="*/ 5424692 w 7664420"/>
              <a:gd name="connsiteY34" fmla="*/ 731689 h 1017790"/>
              <a:gd name="connsiteX35" fmla="*/ 4981517 w 7664420"/>
              <a:gd name="connsiteY35" fmla="*/ 905593 h 1017790"/>
              <a:gd name="connsiteX36" fmla="*/ 4431755 w 7664420"/>
              <a:gd name="connsiteY36" fmla="*/ 922423 h 1017790"/>
              <a:gd name="connsiteX37" fmla="*/ 3938091 w 7664420"/>
              <a:gd name="connsiteY37" fmla="*/ 1017790 h 1017790"/>
              <a:gd name="connsiteX38" fmla="*/ 0 w 7664420"/>
              <a:gd name="connsiteY38" fmla="*/ 1017790 h 1017790"/>
              <a:gd name="connsiteX0" fmla="*/ 0 w 7664420"/>
              <a:gd name="connsiteY0" fmla="*/ 1017790 h 1017790"/>
              <a:gd name="connsiteX1" fmla="*/ 259271 w 7664420"/>
              <a:gd name="connsiteY1" fmla="*/ 681698 h 1017790"/>
              <a:gd name="connsiteX2" fmla="*/ 487503 w 7664420"/>
              <a:gd name="connsiteY2" fmla="*/ 656539 h 1017790"/>
              <a:gd name="connsiteX3" fmla="*/ 669121 w 7664420"/>
              <a:gd name="connsiteY3" fmla="*/ 685805 h 1017790"/>
              <a:gd name="connsiteX4" fmla="*/ 833041 w 7664420"/>
              <a:gd name="connsiteY4" fmla="*/ 786068 h 1017790"/>
              <a:gd name="connsiteX5" fmla="*/ 1115137 w 7664420"/>
              <a:gd name="connsiteY5" fmla="*/ 778121 h 1017790"/>
              <a:gd name="connsiteX6" fmla="*/ 1363185 w 7664420"/>
              <a:gd name="connsiteY6" fmla="*/ 209976 h 1017790"/>
              <a:gd name="connsiteX7" fmla="*/ 2880059 w 7664420"/>
              <a:gd name="connsiteY7" fmla="*/ 2748 h 1017790"/>
              <a:gd name="connsiteX8" fmla="*/ 3769678 w 7664420"/>
              <a:gd name="connsiteY8" fmla="*/ 27825 h 1017790"/>
              <a:gd name="connsiteX9" fmla="*/ 4272462 w 7664420"/>
              <a:gd name="connsiteY9" fmla="*/ 4801 h 1017790"/>
              <a:gd name="connsiteX10" fmla="*/ 4530511 w 7664420"/>
              <a:gd name="connsiteY10" fmla="*/ 278296 h 1017790"/>
              <a:gd name="connsiteX11" fmla="*/ 4366824 w 7664420"/>
              <a:gd name="connsiteY11" fmla="*/ 238859 h 1017790"/>
              <a:gd name="connsiteX12" fmla="*/ 4235077 w 7664420"/>
              <a:gd name="connsiteY12" fmla="*/ 141657 h 1017790"/>
              <a:gd name="connsiteX13" fmla="*/ 4138492 w 7664420"/>
              <a:gd name="connsiteY13" fmla="*/ 198590 h 1017790"/>
              <a:gd name="connsiteX14" fmla="*/ 4252575 w 7664420"/>
              <a:gd name="connsiteY14" fmla="*/ 279516 h 1017790"/>
              <a:gd name="connsiteX15" fmla="*/ 4009683 w 7664420"/>
              <a:gd name="connsiteY15" fmla="*/ 293622 h 1017790"/>
              <a:gd name="connsiteX16" fmla="*/ 3842557 w 7664420"/>
              <a:gd name="connsiteY16" fmla="*/ 217807 h 1017790"/>
              <a:gd name="connsiteX17" fmla="*/ 3228366 w 7664420"/>
              <a:gd name="connsiteY17" fmla="*/ 323008 h 1017790"/>
              <a:gd name="connsiteX18" fmla="*/ 2750529 w 7664420"/>
              <a:gd name="connsiteY18" fmla="*/ 333224 h 1017790"/>
              <a:gd name="connsiteX19" fmla="*/ 2400795 w 7664420"/>
              <a:gd name="connsiteY19" fmla="*/ 387054 h 1017790"/>
              <a:gd name="connsiteX20" fmla="*/ 2070022 w 7664420"/>
              <a:gd name="connsiteY20" fmla="*/ 473638 h 1017790"/>
              <a:gd name="connsiteX21" fmla="*/ 2666215 w 7664420"/>
              <a:gd name="connsiteY21" fmla="*/ 532624 h 1017790"/>
              <a:gd name="connsiteX22" fmla="*/ 3203205 w 7664420"/>
              <a:gd name="connsiteY22" fmla="*/ 462418 h 1017790"/>
              <a:gd name="connsiteX23" fmla="*/ 4254628 w 7664420"/>
              <a:gd name="connsiteY23" fmla="*/ 332557 h 1017790"/>
              <a:gd name="connsiteX24" fmla="*/ 4977125 w 7664420"/>
              <a:gd name="connsiteY24" fmla="*/ 371109 h 1017790"/>
              <a:gd name="connsiteX25" fmla="*/ 5733232 w 7664420"/>
              <a:gd name="connsiteY25" fmla="*/ 260465 h 1017790"/>
              <a:gd name="connsiteX26" fmla="*/ 6796376 w 7664420"/>
              <a:gd name="connsiteY26" fmla="*/ 436589 h 1017790"/>
              <a:gd name="connsiteX27" fmla="*/ 7059369 w 7664420"/>
              <a:gd name="connsiteY27" fmla="*/ 471250 h 1017790"/>
              <a:gd name="connsiteX28" fmla="*/ 7595691 w 7664420"/>
              <a:gd name="connsiteY28" fmla="*/ 310953 h 1017790"/>
              <a:gd name="connsiteX29" fmla="*/ 7628131 w 7664420"/>
              <a:gd name="connsiteY29" fmla="*/ 723357 h 1017790"/>
              <a:gd name="connsiteX30" fmla="*/ 7146905 w 7664420"/>
              <a:gd name="connsiteY30" fmla="*/ 737299 h 1017790"/>
              <a:gd name="connsiteX31" fmla="*/ 7023490 w 7664420"/>
              <a:gd name="connsiteY31" fmla="*/ 778621 h 1017790"/>
              <a:gd name="connsiteX32" fmla="*/ 6549377 w 7664420"/>
              <a:gd name="connsiteY32" fmla="*/ 698197 h 1017790"/>
              <a:gd name="connsiteX33" fmla="*/ 5895917 w 7664420"/>
              <a:gd name="connsiteY33" fmla="*/ 782177 h 1017790"/>
              <a:gd name="connsiteX34" fmla="*/ 5424692 w 7664420"/>
              <a:gd name="connsiteY34" fmla="*/ 731689 h 1017790"/>
              <a:gd name="connsiteX35" fmla="*/ 4981517 w 7664420"/>
              <a:gd name="connsiteY35" fmla="*/ 905593 h 1017790"/>
              <a:gd name="connsiteX36" fmla="*/ 4431755 w 7664420"/>
              <a:gd name="connsiteY36" fmla="*/ 922423 h 1017790"/>
              <a:gd name="connsiteX37" fmla="*/ 3938091 w 7664420"/>
              <a:gd name="connsiteY37" fmla="*/ 1017790 h 1017790"/>
              <a:gd name="connsiteX38" fmla="*/ 0 w 7664420"/>
              <a:gd name="connsiteY38" fmla="*/ 1017790 h 1017790"/>
              <a:gd name="connsiteX0" fmla="*/ 0 w 7664420"/>
              <a:gd name="connsiteY0" fmla="*/ 1017790 h 1017790"/>
              <a:gd name="connsiteX1" fmla="*/ 259271 w 7664420"/>
              <a:gd name="connsiteY1" fmla="*/ 681698 h 1017790"/>
              <a:gd name="connsiteX2" fmla="*/ 487503 w 7664420"/>
              <a:gd name="connsiteY2" fmla="*/ 656539 h 1017790"/>
              <a:gd name="connsiteX3" fmla="*/ 669121 w 7664420"/>
              <a:gd name="connsiteY3" fmla="*/ 685805 h 1017790"/>
              <a:gd name="connsiteX4" fmla="*/ 833041 w 7664420"/>
              <a:gd name="connsiteY4" fmla="*/ 786068 h 1017790"/>
              <a:gd name="connsiteX5" fmla="*/ 1115137 w 7664420"/>
              <a:gd name="connsiteY5" fmla="*/ 778121 h 1017790"/>
              <a:gd name="connsiteX6" fmla="*/ 1363185 w 7664420"/>
              <a:gd name="connsiteY6" fmla="*/ 209976 h 1017790"/>
              <a:gd name="connsiteX7" fmla="*/ 2880059 w 7664420"/>
              <a:gd name="connsiteY7" fmla="*/ 2748 h 1017790"/>
              <a:gd name="connsiteX8" fmla="*/ 3769678 w 7664420"/>
              <a:gd name="connsiteY8" fmla="*/ 27825 h 1017790"/>
              <a:gd name="connsiteX9" fmla="*/ 4272462 w 7664420"/>
              <a:gd name="connsiteY9" fmla="*/ 4801 h 1017790"/>
              <a:gd name="connsiteX10" fmla="*/ 4530511 w 7664420"/>
              <a:gd name="connsiteY10" fmla="*/ 278296 h 1017790"/>
              <a:gd name="connsiteX11" fmla="*/ 4366824 w 7664420"/>
              <a:gd name="connsiteY11" fmla="*/ 238859 h 1017790"/>
              <a:gd name="connsiteX12" fmla="*/ 4235077 w 7664420"/>
              <a:gd name="connsiteY12" fmla="*/ 141657 h 1017790"/>
              <a:gd name="connsiteX13" fmla="*/ 4138492 w 7664420"/>
              <a:gd name="connsiteY13" fmla="*/ 198590 h 1017790"/>
              <a:gd name="connsiteX14" fmla="*/ 4252575 w 7664420"/>
              <a:gd name="connsiteY14" fmla="*/ 279516 h 1017790"/>
              <a:gd name="connsiteX15" fmla="*/ 4009683 w 7664420"/>
              <a:gd name="connsiteY15" fmla="*/ 293622 h 1017790"/>
              <a:gd name="connsiteX16" fmla="*/ 3842557 w 7664420"/>
              <a:gd name="connsiteY16" fmla="*/ 217807 h 1017790"/>
              <a:gd name="connsiteX17" fmla="*/ 3228366 w 7664420"/>
              <a:gd name="connsiteY17" fmla="*/ 323008 h 1017790"/>
              <a:gd name="connsiteX18" fmla="*/ 2750529 w 7664420"/>
              <a:gd name="connsiteY18" fmla="*/ 333224 h 1017790"/>
              <a:gd name="connsiteX19" fmla="*/ 2400795 w 7664420"/>
              <a:gd name="connsiteY19" fmla="*/ 387054 h 1017790"/>
              <a:gd name="connsiteX20" fmla="*/ 2070022 w 7664420"/>
              <a:gd name="connsiteY20" fmla="*/ 473638 h 1017790"/>
              <a:gd name="connsiteX21" fmla="*/ 2666215 w 7664420"/>
              <a:gd name="connsiteY21" fmla="*/ 532624 h 1017790"/>
              <a:gd name="connsiteX22" fmla="*/ 3203205 w 7664420"/>
              <a:gd name="connsiteY22" fmla="*/ 462418 h 1017790"/>
              <a:gd name="connsiteX23" fmla="*/ 4254628 w 7664420"/>
              <a:gd name="connsiteY23" fmla="*/ 332557 h 1017790"/>
              <a:gd name="connsiteX24" fmla="*/ 4977125 w 7664420"/>
              <a:gd name="connsiteY24" fmla="*/ 371109 h 1017790"/>
              <a:gd name="connsiteX25" fmla="*/ 5733232 w 7664420"/>
              <a:gd name="connsiteY25" fmla="*/ 260465 h 1017790"/>
              <a:gd name="connsiteX26" fmla="*/ 6796376 w 7664420"/>
              <a:gd name="connsiteY26" fmla="*/ 436589 h 1017790"/>
              <a:gd name="connsiteX27" fmla="*/ 7059369 w 7664420"/>
              <a:gd name="connsiteY27" fmla="*/ 471250 h 1017790"/>
              <a:gd name="connsiteX28" fmla="*/ 7595691 w 7664420"/>
              <a:gd name="connsiteY28" fmla="*/ 310953 h 1017790"/>
              <a:gd name="connsiteX29" fmla="*/ 7628131 w 7664420"/>
              <a:gd name="connsiteY29" fmla="*/ 723357 h 1017790"/>
              <a:gd name="connsiteX30" fmla="*/ 7146905 w 7664420"/>
              <a:gd name="connsiteY30" fmla="*/ 737299 h 1017790"/>
              <a:gd name="connsiteX31" fmla="*/ 7023490 w 7664420"/>
              <a:gd name="connsiteY31" fmla="*/ 778621 h 1017790"/>
              <a:gd name="connsiteX32" fmla="*/ 6549377 w 7664420"/>
              <a:gd name="connsiteY32" fmla="*/ 698197 h 1017790"/>
              <a:gd name="connsiteX33" fmla="*/ 5895917 w 7664420"/>
              <a:gd name="connsiteY33" fmla="*/ 782177 h 1017790"/>
              <a:gd name="connsiteX34" fmla="*/ 5424692 w 7664420"/>
              <a:gd name="connsiteY34" fmla="*/ 731689 h 1017790"/>
              <a:gd name="connsiteX35" fmla="*/ 4981517 w 7664420"/>
              <a:gd name="connsiteY35" fmla="*/ 905593 h 1017790"/>
              <a:gd name="connsiteX36" fmla="*/ 4431755 w 7664420"/>
              <a:gd name="connsiteY36" fmla="*/ 922423 h 1017790"/>
              <a:gd name="connsiteX37" fmla="*/ 3938091 w 7664420"/>
              <a:gd name="connsiteY37" fmla="*/ 1017790 h 1017790"/>
              <a:gd name="connsiteX38" fmla="*/ 0 w 7664420"/>
              <a:gd name="connsiteY38" fmla="*/ 1017790 h 1017790"/>
              <a:gd name="connsiteX0" fmla="*/ 0 w 7664420"/>
              <a:gd name="connsiteY0" fmla="*/ 1017790 h 1017790"/>
              <a:gd name="connsiteX1" fmla="*/ 259271 w 7664420"/>
              <a:gd name="connsiteY1" fmla="*/ 681698 h 1017790"/>
              <a:gd name="connsiteX2" fmla="*/ 487503 w 7664420"/>
              <a:gd name="connsiteY2" fmla="*/ 656539 h 1017790"/>
              <a:gd name="connsiteX3" fmla="*/ 669121 w 7664420"/>
              <a:gd name="connsiteY3" fmla="*/ 685805 h 1017790"/>
              <a:gd name="connsiteX4" fmla="*/ 833041 w 7664420"/>
              <a:gd name="connsiteY4" fmla="*/ 786068 h 1017790"/>
              <a:gd name="connsiteX5" fmla="*/ 1115137 w 7664420"/>
              <a:gd name="connsiteY5" fmla="*/ 778121 h 1017790"/>
              <a:gd name="connsiteX6" fmla="*/ 1363185 w 7664420"/>
              <a:gd name="connsiteY6" fmla="*/ 209976 h 1017790"/>
              <a:gd name="connsiteX7" fmla="*/ 2880059 w 7664420"/>
              <a:gd name="connsiteY7" fmla="*/ 2748 h 1017790"/>
              <a:gd name="connsiteX8" fmla="*/ 3769678 w 7664420"/>
              <a:gd name="connsiteY8" fmla="*/ 27825 h 1017790"/>
              <a:gd name="connsiteX9" fmla="*/ 4272462 w 7664420"/>
              <a:gd name="connsiteY9" fmla="*/ 4801 h 1017790"/>
              <a:gd name="connsiteX10" fmla="*/ 4530511 w 7664420"/>
              <a:gd name="connsiteY10" fmla="*/ 278296 h 1017790"/>
              <a:gd name="connsiteX11" fmla="*/ 4366824 w 7664420"/>
              <a:gd name="connsiteY11" fmla="*/ 238859 h 1017790"/>
              <a:gd name="connsiteX12" fmla="*/ 4235077 w 7664420"/>
              <a:gd name="connsiteY12" fmla="*/ 141657 h 1017790"/>
              <a:gd name="connsiteX13" fmla="*/ 4138492 w 7664420"/>
              <a:gd name="connsiteY13" fmla="*/ 198590 h 1017790"/>
              <a:gd name="connsiteX14" fmla="*/ 4252575 w 7664420"/>
              <a:gd name="connsiteY14" fmla="*/ 279516 h 1017790"/>
              <a:gd name="connsiteX15" fmla="*/ 4009683 w 7664420"/>
              <a:gd name="connsiteY15" fmla="*/ 293622 h 1017790"/>
              <a:gd name="connsiteX16" fmla="*/ 3842557 w 7664420"/>
              <a:gd name="connsiteY16" fmla="*/ 217807 h 1017790"/>
              <a:gd name="connsiteX17" fmla="*/ 3228366 w 7664420"/>
              <a:gd name="connsiteY17" fmla="*/ 323008 h 1017790"/>
              <a:gd name="connsiteX18" fmla="*/ 2750529 w 7664420"/>
              <a:gd name="connsiteY18" fmla="*/ 333224 h 1017790"/>
              <a:gd name="connsiteX19" fmla="*/ 2400795 w 7664420"/>
              <a:gd name="connsiteY19" fmla="*/ 387054 h 1017790"/>
              <a:gd name="connsiteX20" fmla="*/ 2070022 w 7664420"/>
              <a:gd name="connsiteY20" fmla="*/ 473638 h 1017790"/>
              <a:gd name="connsiteX21" fmla="*/ 2666215 w 7664420"/>
              <a:gd name="connsiteY21" fmla="*/ 532624 h 1017790"/>
              <a:gd name="connsiteX22" fmla="*/ 3203205 w 7664420"/>
              <a:gd name="connsiteY22" fmla="*/ 462418 h 1017790"/>
              <a:gd name="connsiteX23" fmla="*/ 4254628 w 7664420"/>
              <a:gd name="connsiteY23" fmla="*/ 332557 h 1017790"/>
              <a:gd name="connsiteX24" fmla="*/ 4977125 w 7664420"/>
              <a:gd name="connsiteY24" fmla="*/ 371109 h 1017790"/>
              <a:gd name="connsiteX25" fmla="*/ 5733232 w 7664420"/>
              <a:gd name="connsiteY25" fmla="*/ 260465 h 1017790"/>
              <a:gd name="connsiteX26" fmla="*/ 6796376 w 7664420"/>
              <a:gd name="connsiteY26" fmla="*/ 436589 h 1017790"/>
              <a:gd name="connsiteX27" fmla="*/ 7059369 w 7664420"/>
              <a:gd name="connsiteY27" fmla="*/ 471250 h 1017790"/>
              <a:gd name="connsiteX28" fmla="*/ 7595691 w 7664420"/>
              <a:gd name="connsiteY28" fmla="*/ 310953 h 1017790"/>
              <a:gd name="connsiteX29" fmla="*/ 7628131 w 7664420"/>
              <a:gd name="connsiteY29" fmla="*/ 723357 h 1017790"/>
              <a:gd name="connsiteX30" fmla="*/ 7146905 w 7664420"/>
              <a:gd name="connsiteY30" fmla="*/ 737299 h 1017790"/>
              <a:gd name="connsiteX31" fmla="*/ 7023490 w 7664420"/>
              <a:gd name="connsiteY31" fmla="*/ 778621 h 1017790"/>
              <a:gd name="connsiteX32" fmla="*/ 6549377 w 7664420"/>
              <a:gd name="connsiteY32" fmla="*/ 698197 h 1017790"/>
              <a:gd name="connsiteX33" fmla="*/ 5895917 w 7664420"/>
              <a:gd name="connsiteY33" fmla="*/ 782177 h 1017790"/>
              <a:gd name="connsiteX34" fmla="*/ 5424692 w 7664420"/>
              <a:gd name="connsiteY34" fmla="*/ 731689 h 1017790"/>
              <a:gd name="connsiteX35" fmla="*/ 4981517 w 7664420"/>
              <a:gd name="connsiteY35" fmla="*/ 905593 h 1017790"/>
              <a:gd name="connsiteX36" fmla="*/ 4431755 w 7664420"/>
              <a:gd name="connsiteY36" fmla="*/ 922423 h 1017790"/>
              <a:gd name="connsiteX37" fmla="*/ 3938091 w 7664420"/>
              <a:gd name="connsiteY37" fmla="*/ 1017790 h 1017790"/>
              <a:gd name="connsiteX38" fmla="*/ 0 w 7664420"/>
              <a:gd name="connsiteY38" fmla="*/ 1017790 h 1017790"/>
              <a:gd name="connsiteX0" fmla="*/ 0 w 7664420"/>
              <a:gd name="connsiteY0" fmla="*/ 1017790 h 1017790"/>
              <a:gd name="connsiteX1" fmla="*/ 259271 w 7664420"/>
              <a:gd name="connsiteY1" fmla="*/ 681698 h 1017790"/>
              <a:gd name="connsiteX2" fmla="*/ 487503 w 7664420"/>
              <a:gd name="connsiteY2" fmla="*/ 656539 h 1017790"/>
              <a:gd name="connsiteX3" fmla="*/ 669121 w 7664420"/>
              <a:gd name="connsiteY3" fmla="*/ 685805 h 1017790"/>
              <a:gd name="connsiteX4" fmla="*/ 833041 w 7664420"/>
              <a:gd name="connsiteY4" fmla="*/ 786068 h 1017790"/>
              <a:gd name="connsiteX5" fmla="*/ 1115137 w 7664420"/>
              <a:gd name="connsiteY5" fmla="*/ 778121 h 1017790"/>
              <a:gd name="connsiteX6" fmla="*/ 1363185 w 7664420"/>
              <a:gd name="connsiteY6" fmla="*/ 209976 h 1017790"/>
              <a:gd name="connsiteX7" fmla="*/ 2880059 w 7664420"/>
              <a:gd name="connsiteY7" fmla="*/ 2748 h 1017790"/>
              <a:gd name="connsiteX8" fmla="*/ 3769678 w 7664420"/>
              <a:gd name="connsiteY8" fmla="*/ 27825 h 1017790"/>
              <a:gd name="connsiteX9" fmla="*/ 4272462 w 7664420"/>
              <a:gd name="connsiteY9" fmla="*/ 4801 h 1017790"/>
              <a:gd name="connsiteX10" fmla="*/ 4530511 w 7664420"/>
              <a:gd name="connsiteY10" fmla="*/ 278296 h 1017790"/>
              <a:gd name="connsiteX11" fmla="*/ 4366824 w 7664420"/>
              <a:gd name="connsiteY11" fmla="*/ 238859 h 1017790"/>
              <a:gd name="connsiteX12" fmla="*/ 4235077 w 7664420"/>
              <a:gd name="connsiteY12" fmla="*/ 141657 h 1017790"/>
              <a:gd name="connsiteX13" fmla="*/ 4138492 w 7664420"/>
              <a:gd name="connsiteY13" fmla="*/ 198590 h 1017790"/>
              <a:gd name="connsiteX14" fmla="*/ 4252575 w 7664420"/>
              <a:gd name="connsiteY14" fmla="*/ 279516 h 1017790"/>
              <a:gd name="connsiteX15" fmla="*/ 4009683 w 7664420"/>
              <a:gd name="connsiteY15" fmla="*/ 293622 h 1017790"/>
              <a:gd name="connsiteX16" fmla="*/ 3842557 w 7664420"/>
              <a:gd name="connsiteY16" fmla="*/ 217807 h 1017790"/>
              <a:gd name="connsiteX17" fmla="*/ 3228366 w 7664420"/>
              <a:gd name="connsiteY17" fmla="*/ 323008 h 1017790"/>
              <a:gd name="connsiteX18" fmla="*/ 2750529 w 7664420"/>
              <a:gd name="connsiteY18" fmla="*/ 333224 h 1017790"/>
              <a:gd name="connsiteX19" fmla="*/ 2400795 w 7664420"/>
              <a:gd name="connsiteY19" fmla="*/ 387054 h 1017790"/>
              <a:gd name="connsiteX20" fmla="*/ 2070022 w 7664420"/>
              <a:gd name="connsiteY20" fmla="*/ 473638 h 1017790"/>
              <a:gd name="connsiteX21" fmla="*/ 2666215 w 7664420"/>
              <a:gd name="connsiteY21" fmla="*/ 532624 h 1017790"/>
              <a:gd name="connsiteX22" fmla="*/ 3203205 w 7664420"/>
              <a:gd name="connsiteY22" fmla="*/ 462418 h 1017790"/>
              <a:gd name="connsiteX23" fmla="*/ 4254628 w 7664420"/>
              <a:gd name="connsiteY23" fmla="*/ 332557 h 1017790"/>
              <a:gd name="connsiteX24" fmla="*/ 4977125 w 7664420"/>
              <a:gd name="connsiteY24" fmla="*/ 371109 h 1017790"/>
              <a:gd name="connsiteX25" fmla="*/ 5733232 w 7664420"/>
              <a:gd name="connsiteY25" fmla="*/ 260465 h 1017790"/>
              <a:gd name="connsiteX26" fmla="*/ 6796376 w 7664420"/>
              <a:gd name="connsiteY26" fmla="*/ 436589 h 1017790"/>
              <a:gd name="connsiteX27" fmla="*/ 7059369 w 7664420"/>
              <a:gd name="connsiteY27" fmla="*/ 471250 h 1017790"/>
              <a:gd name="connsiteX28" fmla="*/ 7595691 w 7664420"/>
              <a:gd name="connsiteY28" fmla="*/ 310953 h 1017790"/>
              <a:gd name="connsiteX29" fmla="*/ 7628131 w 7664420"/>
              <a:gd name="connsiteY29" fmla="*/ 723357 h 1017790"/>
              <a:gd name="connsiteX30" fmla="*/ 7146905 w 7664420"/>
              <a:gd name="connsiteY30" fmla="*/ 737299 h 1017790"/>
              <a:gd name="connsiteX31" fmla="*/ 7023490 w 7664420"/>
              <a:gd name="connsiteY31" fmla="*/ 778621 h 1017790"/>
              <a:gd name="connsiteX32" fmla="*/ 6549377 w 7664420"/>
              <a:gd name="connsiteY32" fmla="*/ 698197 h 1017790"/>
              <a:gd name="connsiteX33" fmla="*/ 5895917 w 7664420"/>
              <a:gd name="connsiteY33" fmla="*/ 782177 h 1017790"/>
              <a:gd name="connsiteX34" fmla="*/ 5424692 w 7664420"/>
              <a:gd name="connsiteY34" fmla="*/ 731689 h 1017790"/>
              <a:gd name="connsiteX35" fmla="*/ 4981517 w 7664420"/>
              <a:gd name="connsiteY35" fmla="*/ 905593 h 1017790"/>
              <a:gd name="connsiteX36" fmla="*/ 4431755 w 7664420"/>
              <a:gd name="connsiteY36" fmla="*/ 922423 h 1017790"/>
              <a:gd name="connsiteX37" fmla="*/ 3938091 w 7664420"/>
              <a:gd name="connsiteY37" fmla="*/ 1017790 h 1017790"/>
              <a:gd name="connsiteX38" fmla="*/ 0 w 7664420"/>
              <a:gd name="connsiteY38" fmla="*/ 1017790 h 1017790"/>
              <a:gd name="connsiteX0" fmla="*/ 0 w 7664420"/>
              <a:gd name="connsiteY0" fmla="*/ 1017790 h 1017790"/>
              <a:gd name="connsiteX1" fmla="*/ 259271 w 7664420"/>
              <a:gd name="connsiteY1" fmla="*/ 681698 h 1017790"/>
              <a:gd name="connsiteX2" fmla="*/ 487503 w 7664420"/>
              <a:gd name="connsiteY2" fmla="*/ 656539 h 1017790"/>
              <a:gd name="connsiteX3" fmla="*/ 669121 w 7664420"/>
              <a:gd name="connsiteY3" fmla="*/ 685805 h 1017790"/>
              <a:gd name="connsiteX4" fmla="*/ 833041 w 7664420"/>
              <a:gd name="connsiteY4" fmla="*/ 786068 h 1017790"/>
              <a:gd name="connsiteX5" fmla="*/ 1115137 w 7664420"/>
              <a:gd name="connsiteY5" fmla="*/ 778121 h 1017790"/>
              <a:gd name="connsiteX6" fmla="*/ 1363185 w 7664420"/>
              <a:gd name="connsiteY6" fmla="*/ 209976 h 1017790"/>
              <a:gd name="connsiteX7" fmla="*/ 2880059 w 7664420"/>
              <a:gd name="connsiteY7" fmla="*/ 2748 h 1017790"/>
              <a:gd name="connsiteX8" fmla="*/ 3769678 w 7664420"/>
              <a:gd name="connsiteY8" fmla="*/ 27825 h 1017790"/>
              <a:gd name="connsiteX9" fmla="*/ 4272462 w 7664420"/>
              <a:gd name="connsiteY9" fmla="*/ 4801 h 1017790"/>
              <a:gd name="connsiteX10" fmla="*/ 4530511 w 7664420"/>
              <a:gd name="connsiteY10" fmla="*/ 278296 h 1017790"/>
              <a:gd name="connsiteX11" fmla="*/ 4366824 w 7664420"/>
              <a:gd name="connsiteY11" fmla="*/ 238859 h 1017790"/>
              <a:gd name="connsiteX12" fmla="*/ 4235077 w 7664420"/>
              <a:gd name="connsiteY12" fmla="*/ 141657 h 1017790"/>
              <a:gd name="connsiteX13" fmla="*/ 4138492 w 7664420"/>
              <a:gd name="connsiteY13" fmla="*/ 198590 h 1017790"/>
              <a:gd name="connsiteX14" fmla="*/ 4252575 w 7664420"/>
              <a:gd name="connsiteY14" fmla="*/ 279516 h 1017790"/>
              <a:gd name="connsiteX15" fmla="*/ 4009683 w 7664420"/>
              <a:gd name="connsiteY15" fmla="*/ 293622 h 1017790"/>
              <a:gd name="connsiteX16" fmla="*/ 3842557 w 7664420"/>
              <a:gd name="connsiteY16" fmla="*/ 217807 h 1017790"/>
              <a:gd name="connsiteX17" fmla="*/ 3228366 w 7664420"/>
              <a:gd name="connsiteY17" fmla="*/ 323008 h 1017790"/>
              <a:gd name="connsiteX18" fmla="*/ 2750529 w 7664420"/>
              <a:gd name="connsiteY18" fmla="*/ 333224 h 1017790"/>
              <a:gd name="connsiteX19" fmla="*/ 2400795 w 7664420"/>
              <a:gd name="connsiteY19" fmla="*/ 387054 h 1017790"/>
              <a:gd name="connsiteX20" fmla="*/ 2070022 w 7664420"/>
              <a:gd name="connsiteY20" fmla="*/ 473638 h 1017790"/>
              <a:gd name="connsiteX21" fmla="*/ 2666215 w 7664420"/>
              <a:gd name="connsiteY21" fmla="*/ 532624 h 1017790"/>
              <a:gd name="connsiteX22" fmla="*/ 3203205 w 7664420"/>
              <a:gd name="connsiteY22" fmla="*/ 462418 h 1017790"/>
              <a:gd name="connsiteX23" fmla="*/ 4254628 w 7664420"/>
              <a:gd name="connsiteY23" fmla="*/ 332557 h 1017790"/>
              <a:gd name="connsiteX24" fmla="*/ 4977125 w 7664420"/>
              <a:gd name="connsiteY24" fmla="*/ 371109 h 1017790"/>
              <a:gd name="connsiteX25" fmla="*/ 5733232 w 7664420"/>
              <a:gd name="connsiteY25" fmla="*/ 260465 h 1017790"/>
              <a:gd name="connsiteX26" fmla="*/ 6796376 w 7664420"/>
              <a:gd name="connsiteY26" fmla="*/ 436589 h 1017790"/>
              <a:gd name="connsiteX27" fmla="*/ 7059369 w 7664420"/>
              <a:gd name="connsiteY27" fmla="*/ 471250 h 1017790"/>
              <a:gd name="connsiteX28" fmla="*/ 7595691 w 7664420"/>
              <a:gd name="connsiteY28" fmla="*/ 310953 h 1017790"/>
              <a:gd name="connsiteX29" fmla="*/ 7628131 w 7664420"/>
              <a:gd name="connsiteY29" fmla="*/ 723357 h 1017790"/>
              <a:gd name="connsiteX30" fmla="*/ 7146905 w 7664420"/>
              <a:gd name="connsiteY30" fmla="*/ 737299 h 1017790"/>
              <a:gd name="connsiteX31" fmla="*/ 7023490 w 7664420"/>
              <a:gd name="connsiteY31" fmla="*/ 778621 h 1017790"/>
              <a:gd name="connsiteX32" fmla="*/ 6549377 w 7664420"/>
              <a:gd name="connsiteY32" fmla="*/ 698197 h 1017790"/>
              <a:gd name="connsiteX33" fmla="*/ 5895917 w 7664420"/>
              <a:gd name="connsiteY33" fmla="*/ 782177 h 1017790"/>
              <a:gd name="connsiteX34" fmla="*/ 5424692 w 7664420"/>
              <a:gd name="connsiteY34" fmla="*/ 731689 h 1017790"/>
              <a:gd name="connsiteX35" fmla="*/ 4978795 w 7664420"/>
              <a:gd name="connsiteY35" fmla="*/ 867493 h 1017790"/>
              <a:gd name="connsiteX36" fmla="*/ 4431755 w 7664420"/>
              <a:gd name="connsiteY36" fmla="*/ 922423 h 1017790"/>
              <a:gd name="connsiteX37" fmla="*/ 3938091 w 7664420"/>
              <a:gd name="connsiteY37" fmla="*/ 1017790 h 1017790"/>
              <a:gd name="connsiteX38" fmla="*/ 0 w 7664420"/>
              <a:gd name="connsiteY38" fmla="*/ 1017790 h 1017790"/>
              <a:gd name="connsiteX0" fmla="*/ 0 w 7664420"/>
              <a:gd name="connsiteY0" fmla="*/ 1017790 h 1017790"/>
              <a:gd name="connsiteX1" fmla="*/ 259271 w 7664420"/>
              <a:gd name="connsiteY1" fmla="*/ 681698 h 1017790"/>
              <a:gd name="connsiteX2" fmla="*/ 487503 w 7664420"/>
              <a:gd name="connsiteY2" fmla="*/ 656539 h 1017790"/>
              <a:gd name="connsiteX3" fmla="*/ 669121 w 7664420"/>
              <a:gd name="connsiteY3" fmla="*/ 685805 h 1017790"/>
              <a:gd name="connsiteX4" fmla="*/ 833041 w 7664420"/>
              <a:gd name="connsiteY4" fmla="*/ 786068 h 1017790"/>
              <a:gd name="connsiteX5" fmla="*/ 1115137 w 7664420"/>
              <a:gd name="connsiteY5" fmla="*/ 778121 h 1017790"/>
              <a:gd name="connsiteX6" fmla="*/ 1363185 w 7664420"/>
              <a:gd name="connsiteY6" fmla="*/ 209976 h 1017790"/>
              <a:gd name="connsiteX7" fmla="*/ 2880059 w 7664420"/>
              <a:gd name="connsiteY7" fmla="*/ 2748 h 1017790"/>
              <a:gd name="connsiteX8" fmla="*/ 3769678 w 7664420"/>
              <a:gd name="connsiteY8" fmla="*/ 27825 h 1017790"/>
              <a:gd name="connsiteX9" fmla="*/ 4272462 w 7664420"/>
              <a:gd name="connsiteY9" fmla="*/ 4801 h 1017790"/>
              <a:gd name="connsiteX10" fmla="*/ 4530511 w 7664420"/>
              <a:gd name="connsiteY10" fmla="*/ 278296 h 1017790"/>
              <a:gd name="connsiteX11" fmla="*/ 4366824 w 7664420"/>
              <a:gd name="connsiteY11" fmla="*/ 238859 h 1017790"/>
              <a:gd name="connsiteX12" fmla="*/ 4235077 w 7664420"/>
              <a:gd name="connsiteY12" fmla="*/ 141657 h 1017790"/>
              <a:gd name="connsiteX13" fmla="*/ 4138492 w 7664420"/>
              <a:gd name="connsiteY13" fmla="*/ 198590 h 1017790"/>
              <a:gd name="connsiteX14" fmla="*/ 4252575 w 7664420"/>
              <a:gd name="connsiteY14" fmla="*/ 279516 h 1017790"/>
              <a:gd name="connsiteX15" fmla="*/ 4009683 w 7664420"/>
              <a:gd name="connsiteY15" fmla="*/ 293622 h 1017790"/>
              <a:gd name="connsiteX16" fmla="*/ 3842557 w 7664420"/>
              <a:gd name="connsiteY16" fmla="*/ 217807 h 1017790"/>
              <a:gd name="connsiteX17" fmla="*/ 3228366 w 7664420"/>
              <a:gd name="connsiteY17" fmla="*/ 323008 h 1017790"/>
              <a:gd name="connsiteX18" fmla="*/ 2750529 w 7664420"/>
              <a:gd name="connsiteY18" fmla="*/ 333224 h 1017790"/>
              <a:gd name="connsiteX19" fmla="*/ 2400795 w 7664420"/>
              <a:gd name="connsiteY19" fmla="*/ 387054 h 1017790"/>
              <a:gd name="connsiteX20" fmla="*/ 2070022 w 7664420"/>
              <a:gd name="connsiteY20" fmla="*/ 473638 h 1017790"/>
              <a:gd name="connsiteX21" fmla="*/ 2666215 w 7664420"/>
              <a:gd name="connsiteY21" fmla="*/ 532624 h 1017790"/>
              <a:gd name="connsiteX22" fmla="*/ 3203205 w 7664420"/>
              <a:gd name="connsiteY22" fmla="*/ 462418 h 1017790"/>
              <a:gd name="connsiteX23" fmla="*/ 4254628 w 7664420"/>
              <a:gd name="connsiteY23" fmla="*/ 332557 h 1017790"/>
              <a:gd name="connsiteX24" fmla="*/ 4977125 w 7664420"/>
              <a:gd name="connsiteY24" fmla="*/ 371109 h 1017790"/>
              <a:gd name="connsiteX25" fmla="*/ 5733232 w 7664420"/>
              <a:gd name="connsiteY25" fmla="*/ 260465 h 1017790"/>
              <a:gd name="connsiteX26" fmla="*/ 6796376 w 7664420"/>
              <a:gd name="connsiteY26" fmla="*/ 436589 h 1017790"/>
              <a:gd name="connsiteX27" fmla="*/ 7059369 w 7664420"/>
              <a:gd name="connsiteY27" fmla="*/ 471250 h 1017790"/>
              <a:gd name="connsiteX28" fmla="*/ 7595691 w 7664420"/>
              <a:gd name="connsiteY28" fmla="*/ 310953 h 1017790"/>
              <a:gd name="connsiteX29" fmla="*/ 7628131 w 7664420"/>
              <a:gd name="connsiteY29" fmla="*/ 723357 h 1017790"/>
              <a:gd name="connsiteX30" fmla="*/ 7146905 w 7664420"/>
              <a:gd name="connsiteY30" fmla="*/ 737299 h 1017790"/>
              <a:gd name="connsiteX31" fmla="*/ 7023490 w 7664420"/>
              <a:gd name="connsiteY31" fmla="*/ 778621 h 1017790"/>
              <a:gd name="connsiteX32" fmla="*/ 6549377 w 7664420"/>
              <a:gd name="connsiteY32" fmla="*/ 698197 h 1017790"/>
              <a:gd name="connsiteX33" fmla="*/ 5895917 w 7664420"/>
              <a:gd name="connsiteY33" fmla="*/ 782177 h 1017790"/>
              <a:gd name="connsiteX34" fmla="*/ 5424692 w 7664420"/>
              <a:gd name="connsiteY34" fmla="*/ 731689 h 1017790"/>
              <a:gd name="connsiteX35" fmla="*/ 4978795 w 7664420"/>
              <a:gd name="connsiteY35" fmla="*/ 867493 h 1017790"/>
              <a:gd name="connsiteX36" fmla="*/ 4431755 w 7664420"/>
              <a:gd name="connsiteY36" fmla="*/ 922423 h 1017790"/>
              <a:gd name="connsiteX37" fmla="*/ 3938091 w 7664420"/>
              <a:gd name="connsiteY37" fmla="*/ 1017790 h 1017790"/>
              <a:gd name="connsiteX38" fmla="*/ 0 w 7664420"/>
              <a:gd name="connsiteY38" fmla="*/ 1017790 h 1017790"/>
              <a:gd name="connsiteX0" fmla="*/ 0 w 7664420"/>
              <a:gd name="connsiteY0" fmla="*/ 1017790 h 1017790"/>
              <a:gd name="connsiteX1" fmla="*/ 259271 w 7664420"/>
              <a:gd name="connsiteY1" fmla="*/ 681698 h 1017790"/>
              <a:gd name="connsiteX2" fmla="*/ 487503 w 7664420"/>
              <a:gd name="connsiteY2" fmla="*/ 656539 h 1017790"/>
              <a:gd name="connsiteX3" fmla="*/ 669121 w 7664420"/>
              <a:gd name="connsiteY3" fmla="*/ 685805 h 1017790"/>
              <a:gd name="connsiteX4" fmla="*/ 833041 w 7664420"/>
              <a:gd name="connsiteY4" fmla="*/ 786068 h 1017790"/>
              <a:gd name="connsiteX5" fmla="*/ 1115137 w 7664420"/>
              <a:gd name="connsiteY5" fmla="*/ 778121 h 1017790"/>
              <a:gd name="connsiteX6" fmla="*/ 1363185 w 7664420"/>
              <a:gd name="connsiteY6" fmla="*/ 209976 h 1017790"/>
              <a:gd name="connsiteX7" fmla="*/ 2880059 w 7664420"/>
              <a:gd name="connsiteY7" fmla="*/ 2748 h 1017790"/>
              <a:gd name="connsiteX8" fmla="*/ 3769678 w 7664420"/>
              <a:gd name="connsiteY8" fmla="*/ 27825 h 1017790"/>
              <a:gd name="connsiteX9" fmla="*/ 4272462 w 7664420"/>
              <a:gd name="connsiteY9" fmla="*/ 4801 h 1017790"/>
              <a:gd name="connsiteX10" fmla="*/ 4530511 w 7664420"/>
              <a:gd name="connsiteY10" fmla="*/ 278296 h 1017790"/>
              <a:gd name="connsiteX11" fmla="*/ 4366824 w 7664420"/>
              <a:gd name="connsiteY11" fmla="*/ 238859 h 1017790"/>
              <a:gd name="connsiteX12" fmla="*/ 4235077 w 7664420"/>
              <a:gd name="connsiteY12" fmla="*/ 141657 h 1017790"/>
              <a:gd name="connsiteX13" fmla="*/ 4138492 w 7664420"/>
              <a:gd name="connsiteY13" fmla="*/ 198590 h 1017790"/>
              <a:gd name="connsiteX14" fmla="*/ 4252575 w 7664420"/>
              <a:gd name="connsiteY14" fmla="*/ 279516 h 1017790"/>
              <a:gd name="connsiteX15" fmla="*/ 4009683 w 7664420"/>
              <a:gd name="connsiteY15" fmla="*/ 293622 h 1017790"/>
              <a:gd name="connsiteX16" fmla="*/ 3842557 w 7664420"/>
              <a:gd name="connsiteY16" fmla="*/ 217807 h 1017790"/>
              <a:gd name="connsiteX17" fmla="*/ 3228366 w 7664420"/>
              <a:gd name="connsiteY17" fmla="*/ 323008 h 1017790"/>
              <a:gd name="connsiteX18" fmla="*/ 2750529 w 7664420"/>
              <a:gd name="connsiteY18" fmla="*/ 333224 h 1017790"/>
              <a:gd name="connsiteX19" fmla="*/ 2400795 w 7664420"/>
              <a:gd name="connsiteY19" fmla="*/ 387054 h 1017790"/>
              <a:gd name="connsiteX20" fmla="*/ 2070022 w 7664420"/>
              <a:gd name="connsiteY20" fmla="*/ 473638 h 1017790"/>
              <a:gd name="connsiteX21" fmla="*/ 2666215 w 7664420"/>
              <a:gd name="connsiteY21" fmla="*/ 532624 h 1017790"/>
              <a:gd name="connsiteX22" fmla="*/ 3203205 w 7664420"/>
              <a:gd name="connsiteY22" fmla="*/ 462418 h 1017790"/>
              <a:gd name="connsiteX23" fmla="*/ 4254628 w 7664420"/>
              <a:gd name="connsiteY23" fmla="*/ 332557 h 1017790"/>
              <a:gd name="connsiteX24" fmla="*/ 4977125 w 7664420"/>
              <a:gd name="connsiteY24" fmla="*/ 371109 h 1017790"/>
              <a:gd name="connsiteX25" fmla="*/ 5733232 w 7664420"/>
              <a:gd name="connsiteY25" fmla="*/ 260465 h 1017790"/>
              <a:gd name="connsiteX26" fmla="*/ 6796376 w 7664420"/>
              <a:gd name="connsiteY26" fmla="*/ 436589 h 1017790"/>
              <a:gd name="connsiteX27" fmla="*/ 7059369 w 7664420"/>
              <a:gd name="connsiteY27" fmla="*/ 471250 h 1017790"/>
              <a:gd name="connsiteX28" fmla="*/ 7595691 w 7664420"/>
              <a:gd name="connsiteY28" fmla="*/ 310953 h 1017790"/>
              <a:gd name="connsiteX29" fmla="*/ 7628131 w 7664420"/>
              <a:gd name="connsiteY29" fmla="*/ 723357 h 1017790"/>
              <a:gd name="connsiteX30" fmla="*/ 7146905 w 7664420"/>
              <a:gd name="connsiteY30" fmla="*/ 737299 h 1017790"/>
              <a:gd name="connsiteX31" fmla="*/ 7023490 w 7664420"/>
              <a:gd name="connsiteY31" fmla="*/ 778621 h 1017790"/>
              <a:gd name="connsiteX32" fmla="*/ 6549377 w 7664420"/>
              <a:gd name="connsiteY32" fmla="*/ 698197 h 1017790"/>
              <a:gd name="connsiteX33" fmla="*/ 5895917 w 7664420"/>
              <a:gd name="connsiteY33" fmla="*/ 782177 h 1017790"/>
              <a:gd name="connsiteX34" fmla="*/ 5424692 w 7664420"/>
              <a:gd name="connsiteY34" fmla="*/ 731689 h 1017790"/>
              <a:gd name="connsiteX35" fmla="*/ 4978795 w 7664420"/>
              <a:gd name="connsiteY35" fmla="*/ 867493 h 1017790"/>
              <a:gd name="connsiteX36" fmla="*/ 4431755 w 7664420"/>
              <a:gd name="connsiteY36" fmla="*/ 922423 h 1017790"/>
              <a:gd name="connsiteX37" fmla="*/ 3938091 w 7664420"/>
              <a:gd name="connsiteY37" fmla="*/ 1017790 h 1017790"/>
              <a:gd name="connsiteX38" fmla="*/ 0 w 7664420"/>
              <a:gd name="connsiteY38" fmla="*/ 1017790 h 1017790"/>
              <a:gd name="connsiteX0" fmla="*/ 0 w 7664420"/>
              <a:gd name="connsiteY0" fmla="*/ 1017790 h 1017790"/>
              <a:gd name="connsiteX1" fmla="*/ 259271 w 7664420"/>
              <a:gd name="connsiteY1" fmla="*/ 681698 h 1017790"/>
              <a:gd name="connsiteX2" fmla="*/ 487503 w 7664420"/>
              <a:gd name="connsiteY2" fmla="*/ 656539 h 1017790"/>
              <a:gd name="connsiteX3" fmla="*/ 669121 w 7664420"/>
              <a:gd name="connsiteY3" fmla="*/ 685805 h 1017790"/>
              <a:gd name="connsiteX4" fmla="*/ 833041 w 7664420"/>
              <a:gd name="connsiteY4" fmla="*/ 786068 h 1017790"/>
              <a:gd name="connsiteX5" fmla="*/ 1115137 w 7664420"/>
              <a:gd name="connsiteY5" fmla="*/ 778121 h 1017790"/>
              <a:gd name="connsiteX6" fmla="*/ 1363185 w 7664420"/>
              <a:gd name="connsiteY6" fmla="*/ 209976 h 1017790"/>
              <a:gd name="connsiteX7" fmla="*/ 2880059 w 7664420"/>
              <a:gd name="connsiteY7" fmla="*/ 2748 h 1017790"/>
              <a:gd name="connsiteX8" fmla="*/ 3769678 w 7664420"/>
              <a:gd name="connsiteY8" fmla="*/ 27825 h 1017790"/>
              <a:gd name="connsiteX9" fmla="*/ 4272462 w 7664420"/>
              <a:gd name="connsiteY9" fmla="*/ 4801 h 1017790"/>
              <a:gd name="connsiteX10" fmla="*/ 4530511 w 7664420"/>
              <a:gd name="connsiteY10" fmla="*/ 278296 h 1017790"/>
              <a:gd name="connsiteX11" fmla="*/ 4366824 w 7664420"/>
              <a:gd name="connsiteY11" fmla="*/ 238859 h 1017790"/>
              <a:gd name="connsiteX12" fmla="*/ 4235077 w 7664420"/>
              <a:gd name="connsiteY12" fmla="*/ 141657 h 1017790"/>
              <a:gd name="connsiteX13" fmla="*/ 4138492 w 7664420"/>
              <a:gd name="connsiteY13" fmla="*/ 198590 h 1017790"/>
              <a:gd name="connsiteX14" fmla="*/ 4252575 w 7664420"/>
              <a:gd name="connsiteY14" fmla="*/ 279516 h 1017790"/>
              <a:gd name="connsiteX15" fmla="*/ 4009683 w 7664420"/>
              <a:gd name="connsiteY15" fmla="*/ 293622 h 1017790"/>
              <a:gd name="connsiteX16" fmla="*/ 3842557 w 7664420"/>
              <a:gd name="connsiteY16" fmla="*/ 217807 h 1017790"/>
              <a:gd name="connsiteX17" fmla="*/ 3228366 w 7664420"/>
              <a:gd name="connsiteY17" fmla="*/ 323008 h 1017790"/>
              <a:gd name="connsiteX18" fmla="*/ 2750529 w 7664420"/>
              <a:gd name="connsiteY18" fmla="*/ 333224 h 1017790"/>
              <a:gd name="connsiteX19" fmla="*/ 2400795 w 7664420"/>
              <a:gd name="connsiteY19" fmla="*/ 387054 h 1017790"/>
              <a:gd name="connsiteX20" fmla="*/ 2070022 w 7664420"/>
              <a:gd name="connsiteY20" fmla="*/ 473638 h 1017790"/>
              <a:gd name="connsiteX21" fmla="*/ 2666215 w 7664420"/>
              <a:gd name="connsiteY21" fmla="*/ 532624 h 1017790"/>
              <a:gd name="connsiteX22" fmla="*/ 3203205 w 7664420"/>
              <a:gd name="connsiteY22" fmla="*/ 462418 h 1017790"/>
              <a:gd name="connsiteX23" fmla="*/ 4254628 w 7664420"/>
              <a:gd name="connsiteY23" fmla="*/ 332557 h 1017790"/>
              <a:gd name="connsiteX24" fmla="*/ 4977125 w 7664420"/>
              <a:gd name="connsiteY24" fmla="*/ 371109 h 1017790"/>
              <a:gd name="connsiteX25" fmla="*/ 5733232 w 7664420"/>
              <a:gd name="connsiteY25" fmla="*/ 260465 h 1017790"/>
              <a:gd name="connsiteX26" fmla="*/ 6796376 w 7664420"/>
              <a:gd name="connsiteY26" fmla="*/ 436589 h 1017790"/>
              <a:gd name="connsiteX27" fmla="*/ 7059369 w 7664420"/>
              <a:gd name="connsiteY27" fmla="*/ 471250 h 1017790"/>
              <a:gd name="connsiteX28" fmla="*/ 7595691 w 7664420"/>
              <a:gd name="connsiteY28" fmla="*/ 310953 h 1017790"/>
              <a:gd name="connsiteX29" fmla="*/ 7628131 w 7664420"/>
              <a:gd name="connsiteY29" fmla="*/ 723357 h 1017790"/>
              <a:gd name="connsiteX30" fmla="*/ 7146905 w 7664420"/>
              <a:gd name="connsiteY30" fmla="*/ 737299 h 1017790"/>
              <a:gd name="connsiteX31" fmla="*/ 7023490 w 7664420"/>
              <a:gd name="connsiteY31" fmla="*/ 778621 h 1017790"/>
              <a:gd name="connsiteX32" fmla="*/ 6549377 w 7664420"/>
              <a:gd name="connsiteY32" fmla="*/ 698197 h 1017790"/>
              <a:gd name="connsiteX33" fmla="*/ 5895917 w 7664420"/>
              <a:gd name="connsiteY33" fmla="*/ 782177 h 1017790"/>
              <a:gd name="connsiteX34" fmla="*/ 5424692 w 7664420"/>
              <a:gd name="connsiteY34" fmla="*/ 731689 h 1017790"/>
              <a:gd name="connsiteX35" fmla="*/ 4978795 w 7664420"/>
              <a:gd name="connsiteY35" fmla="*/ 867493 h 1017790"/>
              <a:gd name="connsiteX36" fmla="*/ 4431755 w 7664420"/>
              <a:gd name="connsiteY36" fmla="*/ 922423 h 1017790"/>
              <a:gd name="connsiteX37" fmla="*/ 3938091 w 7664420"/>
              <a:gd name="connsiteY37" fmla="*/ 1017790 h 1017790"/>
              <a:gd name="connsiteX38" fmla="*/ 0 w 7664420"/>
              <a:gd name="connsiteY38" fmla="*/ 1017790 h 1017790"/>
              <a:gd name="connsiteX0" fmla="*/ 0 w 7664420"/>
              <a:gd name="connsiteY0" fmla="*/ 1017790 h 1017790"/>
              <a:gd name="connsiteX1" fmla="*/ 259271 w 7664420"/>
              <a:gd name="connsiteY1" fmla="*/ 681698 h 1017790"/>
              <a:gd name="connsiteX2" fmla="*/ 487503 w 7664420"/>
              <a:gd name="connsiteY2" fmla="*/ 656539 h 1017790"/>
              <a:gd name="connsiteX3" fmla="*/ 669121 w 7664420"/>
              <a:gd name="connsiteY3" fmla="*/ 685805 h 1017790"/>
              <a:gd name="connsiteX4" fmla="*/ 833041 w 7664420"/>
              <a:gd name="connsiteY4" fmla="*/ 786068 h 1017790"/>
              <a:gd name="connsiteX5" fmla="*/ 1115137 w 7664420"/>
              <a:gd name="connsiteY5" fmla="*/ 778121 h 1017790"/>
              <a:gd name="connsiteX6" fmla="*/ 1363185 w 7664420"/>
              <a:gd name="connsiteY6" fmla="*/ 209976 h 1017790"/>
              <a:gd name="connsiteX7" fmla="*/ 2880059 w 7664420"/>
              <a:gd name="connsiteY7" fmla="*/ 2748 h 1017790"/>
              <a:gd name="connsiteX8" fmla="*/ 3769678 w 7664420"/>
              <a:gd name="connsiteY8" fmla="*/ 27825 h 1017790"/>
              <a:gd name="connsiteX9" fmla="*/ 4272462 w 7664420"/>
              <a:gd name="connsiteY9" fmla="*/ 4801 h 1017790"/>
              <a:gd name="connsiteX10" fmla="*/ 4530511 w 7664420"/>
              <a:gd name="connsiteY10" fmla="*/ 278296 h 1017790"/>
              <a:gd name="connsiteX11" fmla="*/ 4366824 w 7664420"/>
              <a:gd name="connsiteY11" fmla="*/ 238859 h 1017790"/>
              <a:gd name="connsiteX12" fmla="*/ 4235077 w 7664420"/>
              <a:gd name="connsiteY12" fmla="*/ 141657 h 1017790"/>
              <a:gd name="connsiteX13" fmla="*/ 4138492 w 7664420"/>
              <a:gd name="connsiteY13" fmla="*/ 198590 h 1017790"/>
              <a:gd name="connsiteX14" fmla="*/ 4252575 w 7664420"/>
              <a:gd name="connsiteY14" fmla="*/ 279516 h 1017790"/>
              <a:gd name="connsiteX15" fmla="*/ 4009683 w 7664420"/>
              <a:gd name="connsiteY15" fmla="*/ 293622 h 1017790"/>
              <a:gd name="connsiteX16" fmla="*/ 3842557 w 7664420"/>
              <a:gd name="connsiteY16" fmla="*/ 217807 h 1017790"/>
              <a:gd name="connsiteX17" fmla="*/ 3228366 w 7664420"/>
              <a:gd name="connsiteY17" fmla="*/ 323008 h 1017790"/>
              <a:gd name="connsiteX18" fmla="*/ 2750529 w 7664420"/>
              <a:gd name="connsiteY18" fmla="*/ 333224 h 1017790"/>
              <a:gd name="connsiteX19" fmla="*/ 2400795 w 7664420"/>
              <a:gd name="connsiteY19" fmla="*/ 387054 h 1017790"/>
              <a:gd name="connsiteX20" fmla="*/ 2070022 w 7664420"/>
              <a:gd name="connsiteY20" fmla="*/ 473638 h 1017790"/>
              <a:gd name="connsiteX21" fmla="*/ 2666215 w 7664420"/>
              <a:gd name="connsiteY21" fmla="*/ 532624 h 1017790"/>
              <a:gd name="connsiteX22" fmla="*/ 3203205 w 7664420"/>
              <a:gd name="connsiteY22" fmla="*/ 462418 h 1017790"/>
              <a:gd name="connsiteX23" fmla="*/ 4254628 w 7664420"/>
              <a:gd name="connsiteY23" fmla="*/ 332557 h 1017790"/>
              <a:gd name="connsiteX24" fmla="*/ 4977125 w 7664420"/>
              <a:gd name="connsiteY24" fmla="*/ 371109 h 1017790"/>
              <a:gd name="connsiteX25" fmla="*/ 5733232 w 7664420"/>
              <a:gd name="connsiteY25" fmla="*/ 260465 h 1017790"/>
              <a:gd name="connsiteX26" fmla="*/ 6796376 w 7664420"/>
              <a:gd name="connsiteY26" fmla="*/ 436589 h 1017790"/>
              <a:gd name="connsiteX27" fmla="*/ 7059369 w 7664420"/>
              <a:gd name="connsiteY27" fmla="*/ 471250 h 1017790"/>
              <a:gd name="connsiteX28" fmla="*/ 7595691 w 7664420"/>
              <a:gd name="connsiteY28" fmla="*/ 310953 h 1017790"/>
              <a:gd name="connsiteX29" fmla="*/ 7628131 w 7664420"/>
              <a:gd name="connsiteY29" fmla="*/ 723357 h 1017790"/>
              <a:gd name="connsiteX30" fmla="*/ 7146905 w 7664420"/>
              <a:gd name="connsiteY30" fmla="*/ 737299 h 1017790"/>
              <a:gd name="connsiteX31" fmla="*/ 7023490 w 7664420"/>
              <a:gd name="connsiteY31" fmla="*/ 778621 h 1017790"/>
              <a:gd name="connsiteX32" fmla="*/ 6549377 w 7664420"/>
              <a:gd name="connsiteY32" fmla="*/ 698197 h 1017790"/>
              <a:gd name="connsiteX33" fmla="*/ 5895917 w 7664420"/>
              <a:gd name="connsiteY33" fmla="*/ 782177 h 1017790"/>
              <a:gd name="connsiteX34" fmla="*/ 5424692 w 7664420"/>
              <a:gd name="connsiteY34" fmla="*/ 731689 h 1017790"/>
              <a:gd name="connsiteX35" fmla="*/ 4978795 w 7664420"/>
              <a:gd name="connsiteY35" fmla="*/ 867493 h 1017790"/>
              <a:gd name="connsiteX36" fmla="*/ 4431755 w 7664420"/>
              <a:gd name="connsiteY36" fmla="*/ 922423 h 1017790"/>
              <a:gd name="connsiteX37" fmla="*/ 3954420 w 7664420"/>
              <a:gd name="connsiteY37" fmla="*/ 1017790 h 1017790"/>
              <a:gd name="connsiteX38" fmla="*/ 0 w 7664420"/>
              <a:gd name="connsiteY38" fmla="*/ 1017790 h 1017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664420" h="1017790">
                <a:moveTo>
                  <a:pt x="0" y="1017790"/>
                </a:moveTo>
                <a:cubicBezTo>
                  <a:pt x="245" y="836814"/>
                  <a:pt x="142004" y="696661"/>
                  <a:pt x="259271" y="681698"/>
                </a:cubicBezTo>
                <a:cubicBezTo>
                  <a:pt x="369820" y="664240"/>
                  <a:pt x="379675" y="660389"/>
                  <a:pt x="487503" y="656539"/>
                </a:cubicBezTo>
                <a:cubicBezTo>
                  <a:pt x="443722" y="543826"/>
                  <a:pt x="680247" y="591681"/>
                  <a:pt x="669121" y="685805"/>
                </a:cubicBezTo>
                <a:cubicBezTo>
                  <a:pt x="757327" y="723760"/>
                  <a:pt x="780215" y="753556"/>
                  <a:pt x="833041" y="786068"/>
                </a:cubicBezTo>
                <a:cubicBezTo>
                  <a:pt x="903486" y="846012"/>
                  <a:pt x="1074627" y="827034"/>
                  <a:pt x="1115137" y="778121"/>
                </a:cubicBezTo>
                <a:cubicBezTo>
                  <a:pt x="1203265" y="686710"/>
                  <a:pt x="1285945" y="323157"/>
                  <a:pt x="1363185" y="209976"/>
                </a:cubicBezTo>
                <a:cubicBezTo>
                  <a:pt x="1497788" y="-29645"/>
                  <a:pt x="2380788" y="24654"/>
                  <a:pt x="2880059" y="2748"/>
                </a:cubicBezTo>
                <a:cubicBezTo>
                  <a:pt x="3297472" y="-396"/>
                  <a:pt x="3509946" y="29751"/>
                  <a:pt x="3769678" y="27825"/>
                </a:cubicBezTo>
                <a:cubicBezTo>
                  <a:pt x="3937273" y="20150"/>
                  <a:pt x="4219170" y="-12017"/>
                  <a:pt x="4272462" y="4801"/>
                </a:cubicBezTo>
                <a:cubicBezTo>
                  <a:pt x="4419256" y="55145"/>
                  <a:pt x="4476245" y="162637"/>
                  <a:pt x="4530511" y="278296"/>
                </a:cubicBezTo>
                <a:cubicBezTo>
                  <a:pt x="4471413" y="293272"/>
                  <a:pt x="4393265" y="270147"/>
                  <a:pt x="4366824" y="238859"/>
                </a:cubicBezTo>
                <a:lnTo>
                  <a:pt x="4235077" y="141657"/>
                </a:lnTo>
                <a:cubicBezTo>
                  <a:pt x="4197439" y="112555"/>
                  <a:pt x="4105373" y="146049"/>
                  <a:pt x="4138492" y="198590"/>
                </a:cubicBezTo>
                <a:cubicBezTo>
                  <a:pt x="4142769" y="222473"/>
                  <a:pt x="4208729" y="198364"/>
                  <a:pt x="4252575" y="279516"/>
                </a:cubicBezTo>
                <a:lnTo>
                  <a:pt x="4009683" y="293622"/>
                </a:lnTo>
                <a:cubicBezTo>
                  <a:pt x="3974839" y="298286"/>
                  <a:pt x="3885566" y="245800"/>
                  <a:pt x="3842557" y="217807"/>
                </a:cubicBezTo>
                <a:cubicBezTo>
                  <a:pt x="3721283" y="196631"/>
                  <a:pt x="3420398" y="295198"/>
                  <a:pt x="3228366" y="323008"/>
                </a:cubicBezTo>
                <a:cubicBezTo>
                  <a:pt x="3035522" y="362699"/>
                  <a:pt x="2921601" y="331633"/>
                  <a:pt x="2750529" y="333224"/>
                </a:cubicBezTo>
                <a:cubicBezTo>
                  <a:pt x="2653908" y="355702"/>
                  <a:pt x="2521909" y="386347"/>
                  <a:pt x="2400795" y="387054"/>
                </a:cubicBezTo>
                <a:cubicBezTo>
                  <a:pt x="2316500" y="395663"/>
                  <a:pt x="2021250" y="449830"/>
                  <a:pt x="2070022" y="473638"/>
                </a:cubicBezTo>
                <a:cubicBezTo>
                  <a:pt x="2266031" y="472436"/>
                  <a:pt x="2481091" y="512055"/>
                  <a:pt x="2666215" y="532624"/>
                </a:cubicBezTo>
                <a:lnTo>
                  <a:pt x="3203205" y="462418"/>
                </a:lnTo>
                <a:cubicBezTo>
                  <a:pt x="3553679" y="419131"/>
                  <a:pt x="3860611" y="310530"/>
                  <a:pt x="4254628" y="332557"/>
                </a:cubicBezTo>
                <a:cubicBezTo>
                  <a:pt x="4508161" y="326358"/>
                  <a:pt x="4742642" y="377308"/>
                  <a:pt x="4977125" y="371109"/>
                </a:cubicBezTo>
                <a:cubicBezTo>
                  <a:pt x="5229161" y="334228"/>
                  <a:pt x="5611824" y="253803"/>
                  <a:pt x="5733232" y="260465"/>
                </a:cubicBezTo>
                <a:cubicBezTo>
                  <a:pt x="5966056" y="261115"/>
                  <a:pt x="6441088" y="384231"/>
                  <a:pt x="6796376" y="436589"/>
                </a:cubicBezTo>
                <a:cubicBezTo>
                  <a:pt x="6894018" y="444514"/>
                  <a:pt x="6978055" y="455161"/>
                  <a:pt x="7059369" y="471250"/>
                </a:cubicBezTo>
                <a:cubicBezTo>
                  <a:pt x="7238143" y="417818"/>
                  <a:pt x="7563874" y="271857"/>
                  <a:pt x="7595691" y="310953"/>
                </a:cubicBezTo>
                <a:cubicBezTo>
                  <a:pt x="7664562" y="405785"/>
                  <a:pt x="7692614" y="568654"/>
                  <a:pt x="7628131" y="723357"/>
                </a:cubicBezTo>
                <a:cubicBezTo>
                  <a:pt x="7592908" y="768825"/>
                  <a:pt x="7307314" y="732652"/>
                  <a:pt x="7146905" y="737299"/>
                </a:cubicBezTo>
                <a:lnTo>
                  <a:pt x="7023490" y="778621"/>
                </a:lnTo>
                <a:cubicBezTo>
                  <a:pt x="6940745" y="783563"/>
                  <a:pt x="6719207" y="663320"/>
                  <a:pt x="6549377" y="698197"/>
                </a:cubicBezTo>
                <a:cubicBezTo>
                  <a:pt x="6331557" y="726190"/>
                  <a:pt x="6119180" y="770512"/>
                  <a:pt x="5895917" y="782177"/>
                </a:cubicBezTo>
                <a:cubicBezTo>
                  <a:pt x="5733399" y="789841"/>
                  <a:pt x="5581767" y="748518"/>
                  <a:pt x="5424692" y="731689"/>
                </a:cubicBezTo>
                <a:cubicBezTo>
                  <a:pt x="5320510" y="729786"/>
                  <a:pt x="5161898" y="842181"/>
                  <a:pt x="4978795" y="867493"/>
                </a:cubicBezTo>
                <a:cubicBezTo>
                  <a:pt x="4796448" y="885803"/>
                  <a:pt x="4614102" y="890505"/>
                  <a:pt x="4431755" y="922423"/>
                </a:cubicBezTo>
                <a:lnTo>
                  <a:pt x="3954420" y="1017790"/>
                </a:lnTo>
                <a:lnTo>
                  <a:pt x="0" y="101779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40" name="Rectangle: Rounded Corners 39">
            <a:extLst>
              <a:ext uri="{FF2B5EF4-FFF2-40B4-BE49-F238E27FC236}">
                <a16:creationId xmlns:a16="http://schemas.microsoft.com/office/drawing/2014/main" xmlns="" id="{249EB34C-A5D3-4A2A-82BE-06A504F80B6F}"/>
              </a:ext>
            </a:extLst>
          </p:cNvPr>
          <p:cNvSpPr/>
          <p:nvPr/>
        </p:nvSpPr>
        <p:spPr>
          <a:xfrm>
            <a:off x="894352" y="2661182"/>
            <a:ext cx="3893564" cy="740883"/>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Rectangle: Rounded Corners 3">
            <a:extLst>
              <a:ext uri="{FF2B5EF4-FFF2-40B4-BE49-F238E27FC236}">
                <a16:creationId xmlns:a16="http://schemas.microsoft.com/office/drawing/2014/main" xmlns="" id="{629490A4-2C12-4671-84E3-1B9DD425BF4A}"/>
              </a:ext>
            </a:extLst>
          </p:cNvPr>
          <p:cNvSpPr/>
          <p:nvPr/>
        </p:nvSpPr>
        <p:spPr>
          <a:xfrm>
            <a:off x="894352" y="4809490"/>
            <a:ext cx="3893564" cy="740883"/>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7" name="Rectangle 36">
            <a:extLst>
              <a:ext uri="{FF2B5EF4-FFF2-40B4-BE49-F238E27FC236}">
                <a16:creationId xmlns:a16="http://schemas.microsoft.com/office/drawing/2014/main" xmlns="" id="{E6CDE8D0-2E22-4BE2-94BB-44752260B139}"/>
              </a:ext>
            </a:extLst>
          </p:cNvPr>
          <p:cNvSpPr/>
          <p:nvPr/>
        </p:nvSpPr>
        <p:spPr>
          <a:xfrm>
            <a:off x="1202525" y="5022825"/>
            <a:ext cx="2742793" cy="307777"/>
          </a:xfrm>
          <a:prstGeom prst="rect">
            <a:avLst/>
          </a:prstGeom>
        </p:spPr>
        <p:txBody>
          <a:bodyPr wrap="square" anchor="ctr">
            <a:spAutoFit/>
          </a:bodyPr>
          <a:lstStyle/>
          <a:p>
            <a:pPr algn="r"/>
            <a:r>
              <a:rPr lang="en-US" sz="1400" dirty="0" smtClean="0">
                <a:solidFill>
                  <a:schemeClr val="bg1"/>
                </a:solidFill>
                <a:cs typeface="Segoe UI" panose="020B0502040204020203" pitchFamily="34" charset="0"/>
              </a:rPr>
              <a:t>Cure for Liver Disease</a:t>
            </a:r>
            <a:endParaRPr lang="id-ID" sz="1400" dirty="0">
              <a:solidFill>
                <a:schemeClr val="bg1"/>
              </a:solidFill>
              <a:cs typeface="Segoe UI" panose="020B0502040204020203" pitchFamily="34" charset="0"/>
            </a:endParaRPr>
          </a:p>
        </p:txBody>
      </p:sp>
      <p:sp>
        <p:nvSpPr>
          <p:cNvPr id="42" name="Rectangle: Rounded Corners 41">
            <a:extLst>
              <a:ext uri="{FF2B5EF4-FFF2-40B4-BE49-F238E27FC236}">
                <a16:creationId xmlns:a16="http://schemas.microsoft.com/office/drawing/2014/main" xmlns="" id="{5EF955CA-32A5-467B-A1FA-3F8F030D6C24}"/>
              </a:ext>
            </a:extLst>
          </p:cNvPr>
          <p:cNvSpPr/>
          <p:nvPr/>
        </p:nvSpPr>
        <p:spPr>
          <a:xfrm>
            <a:off x="894352" y="1587028"/>
            <a:ext cx="3893564" cy="740883"/>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8" name="Rectangle: Rounded Corners 37">
            <a:extLst>
              <a:ext uri="{FF2B5EF4-FFF2-40B4-BE49-F238E27FC236}">
                <a16:creationId xmlns:a16="http://schemas.microsoft.com/office/drawing/2014/main" xmlns="" id="{F06001DF-6A57-4C7D-8354-BA613B9FA8CE}"/>
              </a:ext>
            </a:extLst>
          </p:cNvPr>
          <p:cNvSpPr/>
          <p:nvPr/>
        </p:nvSpPr>
        <p:spPr>
          <a:xfrm>
            <a:off x="894352" y="3735336"/>
            <a:ext cx="3893564" cy="740883"/>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6" name="Group 35">
            <a:extLst>
              <a:ext uri="{FF2B5EF4-FFF2-40B4-BE49-F238E27FC236}">
                <a16:creationId xmlns:a16="http://schemas.microsoft.com/office/drawing/2014/main" xmlns="" id="{CF150993-906D-48A8-81A4-AF4C5C57B825}"/>
              </a:ext>
            </a:extLst>
          </p:cNvPr>
          <p:cNvGrpSpPr/>
          <p:nvPr/>
        </p:nvGrpSpPr>
        <p:grpSpPr>
          <a:xfrm>
            <a:off x="7404084" y="2661182"/>
            <a:ext cx="3893564" cy="740883"/>
            <a:chOff x="7404084" y="2326999"/>
            <a:chExt cx="3893564" cy="740883"/>
          </a:xfrm>
        </p:grpSpPr>
        <p:sp>
          <p:nvSpPr>
            <p:cNvPr id="100" name="Rectangle: Rounded Corners 99">
              <a:extLst>
                <a:ext uri="{FF2B5EF4-FFF2-40B4-BE49-F238E27FC236}">
                  <a16:creationId xmlns:a16="http://schemas.microsoft.com/office/drawing/2014/main" xmlns="" id="{6A1BA9A6-F019-48CC-B84C-48618E91BB0A}"/>
                </a:ext>
              </a:extLst>
            </p:cNvPr>
            <p:cNvSpPr/>
            <p:nvPr/>
          </p:nvSpPr>
          <p:spPr>
            <a:xfrm>
              <a:off x="7404084" y="2326999"/>
              <a:ext cx="3893564" cy="740883"/>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1" name="Oval 100">
              <a:extLst>
                <a:ext uri="{FF2B5EF4-FFF2-40B4-BE49-F238E27FC236}">
                  <a16:creationId xmlns:a16="http://schemas.microsoft.com/office/drawing/2014/main" xmlns="" id="{B98D65C0-14E4-4F89-9963-0E08A79C4CA2}"/>
                </a:ext>
              </a:extLst>
            </p:cNvPr>
            <p:cNvSpPr/>
            <p:nvPr/>
          </p:nvSpPr>
          <p:spPr>
            <a:xfrm>
              <a:off x="7480299" y="2375226"/>
              <a:ext cx="644430" cy="64443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6</a:t>
              </a:r>
              <a:r>
                <a:rPr lang="en-US" b="1" dirty="0" smtClean="0"/>
                <a:t>0</a:t>
              </a:r>
              <a:endParaRPr lang="en-US" b="1" dirty="0"/>
            </a:p>
          </p:txBody>
        </p:sp>
      </p:grpSp>
      <p:grpSp>
        <p:nvGrpSpPr>
          <p:cNvPr id="79" name="Group 78">
            <a:extLst>
              <a:ext uri="{FF2B5EF4-FFF2-40B4-BE49-F238E27FC236}">
                <a16:creationId xmlns:a16="http://schemas.microsoft.com/office/drawing/2014/main" xmlns="" id="{43362885-7369-4D5B-9C52-1654A22E4640}"/>
              </a:ext>
            </a:extLst>
          </p:cNvPr>
          <p:cNvGrpSpPr/>
          <p:nvPr/>
        </p:nvGrpSpPr>
        <p:grpSpPr>
          <a:xfrm>
            <a:off x="8200386" y="2867506"/>
            <a:ext cx="2839679" cy="320040"/>
            <a:chOff x="8032031" y="4338036"/>
            <a:chExt cx="2839679" cy="147314"/>
          </a:xfrm>
        </p:grpSpPr>
        <p:sp>
          <p:nvSpPr>
            <p:cNvPr id="44" name="Rectangle: Rounded Corners 43">
              <a:extLst>
                <a:ext uri="{FF2B5EF4-FFF2-40B4-BE49-F238E27FC236}">
                  <a16:creationId xmlns:a16="http://schemas.microsoft.com/office/drawing/2014/main" xmlns="" id="{26CA7DA3-F4E5-44A2-86DA-9443C0445700}"/>
                </a:ext>
              </a:extLst>
            </p:cNvPr>
            <p:cNvSpPr/>
            <p:nvPr/>
          </p:nvSpPr>
          <p:spPr>
            <a:xfrm>
              <a:off x="8032031" y="4338036"/>
              <a:ext cx="2839679" cy="147314"/>
            </a:xfrm>
            <a:prstGeom prst="roundRect">
              <a:avLst>
                <a:gd name="adj" fmla="val 50000"/>
              </a:avLst>
            </a:prstGeom>
            <a:solidFill>
              <a:schemeClr val="bg1"/>
            </a:solidFill>
            <a:ln w="222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7" name="Rectangle: Rounded Corners 46">
              <a:extLst>
                <a:ext uri="{FF2B5EF4-FFF2-40B4-BE49-F238E27FC236}">
                  <a16:creationId xmlns:a16="http://schemas.microsoft.com/office/drawing/2014/main" xmlns="" id="{D1F2375E-B388-4BBA-AE76-FF968B91F2AE}"/>
                </a:ext>
              </a:extLst>
            </p:cNvPr>
            <p:cNvSpPr/>
            <p:nvPr/>
          </p:nvSpPr>
          <p:spPr>
            <a:xfrm>
              <a:off x="8032031" y="4338036"/>
              <a:ext cx="1844951" cy="14731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 name="Oval 1">
            <a:extLst>
              <a:ext uri="{FF2B5EF4-FFF2-40B4-BE49-F238E27FC236}">
                <a16:creationId xmlns:a16="http://schemas.microsoft.com/office/drawing/2014/main" xmlns="" id="{C14EF50E-EE5F-4BB8-B2F6-93BB4BA3306D}"/>
              </a:ext>
            </a:extLst>
          </p:cNvPr>
          <p:cNvSpPr/>
          <p:nvPr/>
        </p:nvSpPr>
        <p:spPr>
          <a:xfrm>
            <a:off x="4067271" y="1635255"/>
            <a:ext cx="644430" cy="64443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Oval 82">
            <a:extLst>
              <a:ext uri="{FF2B5EF4-FFF2-40B4-BE49-F238E27FC236}">
                <a16:creationId xmlns:a16="http://schemas.microsoft.com/office/drawing/2014/main" xmlns="" id="{AFF89BBE-53CE-41D9-948B-B4EC02C11057}"/>
              </a:ext>
            </a:extLst>
          </p:cNvPr>
          <p:cNvSpPr/>
          <p:nvPr/>
        </p:nvSpPr>
        <p:spPr>
          <a:xfrm>
            <a:off x="4067271" y="2705311"/>
            <a:ext cx="644430" cy="64443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Oval 83">
            <a:extLst>
              <a:ext uri="{FF2B5EF4-FFF2-40B4-BE49-F238E27FC236}">
                <a16:creationId xmlns:a16="http://schemas.microsoft.com/office/drawing/2014/main" xmlns="" id="{8C44E6CD-84E4-4C78-99FD-C228CCFCA274}"/>
              </a:ext>
            </a:extLst>
          </p:cNvPr>
          <p:cNvSpPr/>
          <p:nvPr/>
        </p:nvSpPr>
        <p:spPr>
          <a:xfrm>
            <a:off x="4067271" y="3783562"/>
            <a:ext cx="644430" cy="64443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Oval 84">
            <a:extLst>
              <a:ext uri="{FF2B5EF4-FFF2-40B4-BE49-F238E27FC236}">
                <a16:creationId xmlns:a16="http://schemas.microsoft.com/office/drawing/2014/main" xmlns="" id="{4BBBADBE-2B74-4B4D-B0E3-1EFF06379D26}"/>
              </a:ext>
            </a:extLst>
          </p:cNvPr>
          <p:cNvSpPr/>
          <p:nvPr/>
        </p:nvSpPr>
        <p:spPr>
          <a:xfrm>
            <a:off x="4067271" y="4857716"/>
            <a:ext cx="644430" cy="64443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a:extLst>
              <a:ext uri="{FF2B5EF4-FFF2-40B4-BE49-F238E27FC236}">
                <a16:creationId xmlns:a16="http://schemas.microsoft.com/office/drawing/2014/main" xmlns="" id="{3A347C71-EE43-4AA8-9944-02A9BCDC3FF4}"/>
              </a:ext>
            </a:extLst>
          </p:cNvPr>
          <p:cNvSpPr/>
          <p:nvPr/>
        </p:nvSpPr>
        <p:spPr>
          <a:xfrm>
            <a:off x="1228651" y="3961734"/>
            <a:ext cx="2742793" cy="307777"/>
          </a:xfrm>
          <a:prstGeom prst="rect">
            <a:avLst/>
          </a:prstGeom>
        </p:spPr>
        <p:txBody>
          <a:bodyPr wrap="square" anchor="ctr">
            <a:spAutoFit/>
          </a:bodyPr>
          <a:lstStyle/>
          <a:p>
            <a:pPr algn="r"/>
            <a:r>
              <a:rPr lang="en-US" sz="1400" dirty="0" smtClean="0">
                <a:solidFill>
                  <a:schemeClr val="bg1"/>
                </a:solidFill>
                <a:cs typeface="Segoe UI" panose="020B0502040204020203" pitchFamily="34" charset="0"/>
              </a:rPr>
              <a:t>Cure for Kidney  Disease</a:t>
            </a:r>
            <a:endParaRPr lang="id-ID" sz="1400" dirty="0">
              <a:solidFill>
                <a:schemeClr val="bg1"/>
              </a:solidFill>
              <a:cs typeface="Segoe UI" panose="020B0502040204020203" pitchFamily="34" charset="0"/>
            </a:endParaRPr>
          </a:p>
        </p:txBody>
      </p:sp>
      <p:sp>
        <p:nvSpPr>
          <p:cNvPr id="96" name="Rectangle 95">
            <a:extLst>
              <a:ext uri="{FF2B5EF4-FFF2-40B4-BE49-F238E27FC236}">
                <a16:creationId xmlns:a16="http://schemas.microsoft.com/office/drawing/2014/main" xmlns="" id="{C231645B-E99E-44F6-AC03-0B59652B8CCC}"/>
              </a:ext>
            </a:extLst>
          </p:cNvPr>
          <p:cNvSpPr/>
          <p:nvPr/>
        </p:nvSpPr>
        <p:spPr>
          <a:xfrm>
            <a:off x="1228651" y="2861454"/>
            <a:ext cx="2742793" cy="307777"/>
          </a:xfrm>
          <a:prstGeom prst="rect">
            <a:avLst/>
          </a:prstGeom>
        </p:spPr>
        <p:txBody>
          <a:bodyPr wrap="square" anchor="ctr">
            <a:spAutoFit/>
          </a:bodyPr>
          <a:lstStyle/>
          <a:p>
            <a:pPr algn="r"/>
            <a:r>
              <a:rPr lang="en-US" sz="1400" dirty="0" smtClean="0">
                <a:solidFill>
                  <a:schemeClr val="bg1"/>
                </a:solidFill>
                <a:cs typeface="Segoe UI" panose="020B0502040204020203" pitchFamily="34" charset="0"/>
              </a:rPr>
              <a:t>Cure for Pancreas</a:t>
            </a:r>
            <a:r>
              <a:rPr lang="en-US" sz="1400" dirty="0" smtClean="0">
                <a:solidFill>
                  <a:schemeClr val="bg1"/>
                </a:solidFill>
                <a:cs typeface="Segoe UI" panose="020B0502040204020203" pitchFamily="34" charset="0"/>
              </a:rPr>
              <a:t> </a:t>
            </a:r>
            <a:r>
              <a:rPr lang="en-US" sz="1400" dirty="0" smtClean="0">
                <a:solidFill>
                  <a:schemeClr val="bg1"/>
                </a:solidFill>
                <a:cs typeface="Segoe UI" panose="020B0502040204020203" pitchFamily="34" charset="0"/>
              </a:rPr>
              <a:t>Disease</a:t>
            </a:r>
            <a:endParaRPr lang="id-ID" sz="1400" dirty="0">
              <a:solidFill>
                <a:schemeClr val="bg1"/>
              </a:solidFill>
              <a:cs typeface="Segoe UI" panose="020B0502040204020203" pitchFamily="34" charset="0"/>
            </a:endParaRPr>
          </a:p>
        </p:txBody>
      </p:sp>
      <p:sp>
        <p:nvSpPr>
          <p:cNvPr id="97" name="Rectangle 96">
            <a:extLst>
              <a:ext uri="{FF2B5EF4-FFF2-40B4-BE49-F238E27FC236}">
                <a16:creationId xmlns:a16="http://schemas.microsoft.com/office/drawing/2014/main" xmlns="" id="{5A8B5B53-D81A-47D4-86C4-9B13BFC310CF}"/>
              </a:ext>
            </a:extLst>
          </p:cNvPr>
          <p:cNvSpPr/>
          <p:nvPr/>
        </p:nvSpPr>
        <p:spPr>
          <a:xfrm>
            <a:off x="1163336" y="1800363"/>
            <a:ext cx="2742793" cy="307777"/>
          </a:xfrm>
          <a:prstGeom prst="rect">
            <a:avLst/>
          </a:prstGeom>
        </p:spPr>
        <p:txBody>
          <a:bodyPr wrap="square" anchor="ctr">
            <a:spAutoFit/>
          </a:bodyPr>
          <a:lstStyle/>
          <a:p>
            <a:pPr algn="r"/>
            <a:r>
              <a:rPr lang="en-US" sz="1400" dirty="0" smtClean="0">
                <a:solidFill>
                  <a:schemeClr val="bg1"/>
                </a:solidFill>
                <a:cs typeface="Segoe UI" panose="020B0502040204020203" pitchFamily="34" charset="0"/>
              </a:rPr>
              <a:t>Cure for Lung Disease </a:t>
            </a:r>
            <a:endParaRPr lang="id-ID" sz="1400" dirty="0">
              <a:solidFill>
                <a:schemeClr val="bg1"/>
              </a:solidFill>
              <a:cs typeface="Segoe UI" panose="020B0502040204020203" pitchFamily="34" charset="0"/>
            </a:endParaRPr>
          </a:p>
        </p:txBody>
      </p:sp>
      <p:sp>
        <p:nvSpPr>
          <p:cNvPr id="33" name="Freeform 48">
            <a:extLst>
              <a:ext uri="{FF2B5EF4-FFF2-40B4-BE49-F238E27FC236}">
                <a16:creationId xmlns:a16="http://schemas.microsoft.com/office/drawing/2014/main" xmlns="" id="{6AC17160-5E08-498D-B90E-EC3B4684E4C3}"/>
              </a:ext>
            </a:extLst>
          </p:cNvPr>
          <p:cNvSpPr>
            <a:spLocks noChangeAspect="1"/>
          </p:cNvSpPr>
          <p:nvPr/>
        </p:nvSpPr>
        <p:spPr>
          <a:xfrm>
            <a:off x="4223342" y="5041564"/>
            <a:ext cx="332288" cy="276735"/>
          </a:xfrm>
          <a:custGeom>
            <a:avLst/>
            <a:gdLst/>
            <a:ahLst/>
            <a:cxnLst/>
            <a:rect l="l" t="t" r="r" b="b"/>
            <a:pathLst>
              <a:path w="3240001" h="2698329">
                <a:moveTo>
                  <a:pt x="2548075" y="5025"/>
                </a:moveTo>
                <a:cubicBezTo>
                  <a:pt x="2888705" y="21427"/>
                  <a:pt x="3205543" y="144443"/>
                  <a:pt x="3236875" y="324866"/>
                </a:cubicBezTo>
                <a:cubicBezTo>
                  <a:pt x="3272384" y="584869"/>
                  <a:pt x="3000845" y="793843"/>
                  <a:pt x="2654112" y="922630"/>
                </a:cubicBezTo>
                <a:cubicBezTo>
                  <a:pt x="2512076" y="1002818"/>
                  <a:pt x="2288579" y="1396468"/>
                  <a:pt x="2077615" y="1155904"/>
                </a:cubicBezTo>
                <a:cubicBezTo>
                  <a:pt x="1902159" y="985808"/>
                  <a:pt x="1914692" y="662627"/>
                  <a:pt x="1946024" y="426923"/>
                </a:cubicBezTo>
                <a:cubicBezTo>
                  <a:pt x="1958557" y="234957"/>
                  <a:pt x="1977355" y="79442"/>
                  <a:pt x="2209208" y="25983"/>
                </a:cubicBezTo>
                <a:cubicBezTo>
                  <a:pt x="2318345" y="5936"/>
                  <a:pt x="2434532" y="-443"/>
                  <a:pt x="2548075" y="5025"/>
                </a:cubicBezTo>
                <a:close/>
                <a:moveTo>
                  <a:pt x="1184195" y="86"/>
                </a:moveTo>
                <a:cubicBezTo>
                  <a:pt x="1412849" y="2955"/>
                  <a:pt x="1621488" y="77771"/>
                  <a:pt x="1732975" y="244677"/>
                </a:cubicBezTo>
                <a:cubicBezTo>
                  <a:pt x="1866656" y="436642"/>
                  <a:pt x="1793548" y="672347"/>
                  <a:pt x="1801904" y="871602"/>
                </a:cubicBezTo>
                <a:cubicBezTo>
                  <a:pt x="1820702" y="1041698"/>
                  <a:pt x="1996160" y="1255532"/>
                  <a:pt x="1889631" y="1396469"/>
                </a:cubicBezTo>
                <a:cubicBezTo>
                  <a:pt x="1714174" y="1644320"/>
                  <a:pt x="1482324" y="1717219"/>
                  <a:pt x="1300601" y="1906754"/>
                </a:cubicBezTo>
                <a:cubicBezTo>
                  <a:pt x="1068750" y="2152178"/>
                  <a:pt x="736639" y="2754803"/>
                  <a:pt x="442124" y="2694054"/>
                </a:cubicBezTo>
                <a:cubicBezTo>
                  <a:pt x="189385" y="2609005"/>
                  <a:pt x="149697" y="2276103"/>
                  <a:pt x="78680" y="2016101"/>
                </a:cubicBezTo>
                <a:cubicBezTo>
                  <a:pt x="-50823" y="1442635"/>
                  <a:pt x="-61268" y="759824"/>
                  <a:pt x="366928" y="302996"/>
                </a:cubicBezTo>
                <a:cubicBezTo>
                  <a:pt x="563141" y="111638"/>
                  <a:pt x="890211" y="-3604"/>
                  <a:pt x="1184195" y="8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32" name="Freeform 47">
            <a:extLst>
              <a:ext uri="{FF2B5EF4-FFF2-40B4-BE49-F238E27FC236}">
                <a16:creationId xmlns:a16="http://schemas.microsoft.com/office/drawing/2014/main" xmlns="" id="{C68ABB22-FEA4-4C80-842F-EE2C935F0906}"/>
              </a:ext>
            </a:extLst>
          </p:cNvPr>
          <p:cNvSpPr>
            <a:spLocks noChangeAspect="1"/>
          </p:cNvSpPr>
          <p:nvPr/>
        </p:nvSpPr>
        <p:spPr>
          <a:xfrm>
            <a:off x="4223241" y="1791327"/>
            <a:ext cx="332490" cy="332287"/>
          </a:xfrm>
          <a:custGeom>
            <a:avLst/>
            <a:gdLst>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72451 w 1901727"/>
              <a:gd name="connsiteY4" fmla="*/ 605860 h 1985875"/>
              <a:gd name="connsiteX5" fmla="*/ 1357575 w 1901727"/>
              <a:gd name="connsiteY5" fmla="*/ 403907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5619 w 1901727"/>
              <a:gd name="connsiteY10" fmla="*/ 633909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72451 w 1901727"/>
              <a:gd name="connsiteY4" fmla="*/ 605860 h 1985875"/>
              <a:gd name="connsiteX5" fmla="*/ 1357575 w 1901727"/>
              <a:gd name="connsiteY5" fmla="*/ 403907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72451 w 1901727"/>
              <a:gd name="connsiteY4" fmla="*/ 605860 h 1985875"/>
              <a:gd name="connsiteX5" fmla="*/ 1357575 w 1901727"/>
              <a:gd name="connsiteY5" fmla="*/ 403907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72451 w 1901727"/>
              <a:gd name="connsiteY4" fmla="*/ 605860 h 1985875"/>
              <a:gd name="connsiteX5" fmla="*/ 1357575 w 1901727"/>
              <a:gd name="connsiteY5" fmla="*/ 403907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72451 w 1901727"/>
              <a:gd name="connsiteY4" fmla="*/ 605860 h 1985875"/>
              <a:gd name="connsiteX5" fmla="*/ 1351965 w 1901727"/>
              <a:gd name="connsiteY5" fmla="*/ 375858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72451 w 1901727"/>
              <a:gd name="connsiteY4" fmla="*/ 605860 h 1985875"/>
              <a:gd name="connsiteX5" fmla="*/ 1351965 w 1901727"/>
              <a:gd name="connsiteY5" fmla="*/ 375858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55622 w 1901727"/>
              <a:gd name="connsiteY4" fmla="*/ 572201 h 1985875"/>
              <a:gd name="connsiteX5" fmla="*/ 1351965 w 1901727"/>
              <a:gd name="connsiteY5" fmla="*/ 375858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55622 w 1901727"/>
              <a:gd name="connsiteY4" fmla="*/ 572201 h 1985875"/>
              <a:gd name="connsiteX5" fmla="*/ 1351965 w 1901727"/>
              <a:gd name="connsiteY5" fmla="*/ 375858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55622 w 1901727"/>
              <a:gd name="connsiteY4" fmla="*/ 572201 h 1985875"/>
              <a:gd name="connsiteX5" fmla="*/ 1351965 w 1901727"/>
              <a:gd name="connsiteY5" fmla="*/ 375858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42424"/>
              <a:gd name="connsiteY0" fmla="*/ 0 h 1985875"/>
              <a:gd name="connsiteX1" fmla="*/ 790984 w 1942424"/>
              <a:gd name="connsiteY1" fmla="*/ 0 h 1985875"/>
              <a:gd name="connsiteX2" fmla="*/ 1026596 w 1942424"/>
              <a:gd name="connsiteY2" fmla="*/ 5610 h 1985875"/>
              <a:gd name="connsiteX3" fmla="*/ 1020986 w 1942424"/>
              <a:gd name="connsiteY3" fmla="*/ 493664 h 1985875"/>
              <a:gd name="connsiteX4" fmla="*/ 1155622 w 1942424"/>
              <a:gd name="connsiteY4" fmla="*/ 572201 h 1985875"/>
              <a:gd name="connsiteX5" fmla="*/ 1351965 w 1942424"/>
              <a:gd name="connsiteY5" fmla="*/ 375858 h 1985875"/>
              <a:gd name="connsiteX6" fmla="*/ 1901727 w 1942424"/>
              <a:gd name="connsiteY6" fmla="*/ 1924167 h 1985875"/>
              <a:gd name="connsiteX7" fmla="*/ 992937 w 1942424"/>
              <a:gd name="connsiteY7" fmla="*/ 1480991 h 1985875"/>
              <a:gd name="connsiteX8" fmla="*/ 1054645 w 1942424"/>
              <a:gd name="connsiteY8" fmla="*/ 1121963 h 1985875"/>
              <a:gd name="connsiteX9" fmla="*/ 1088304 w 1942424"/>
              <a:gd name="connsiteY9" fmla="*/ 757325 h 1985875"/>
              <a:gd name="connsiteX10" fmla="*/ 920009 w 1942424"/>
              <a:gd name="connsiteY10" fmla="*/ 611470 h 1985875"/>
              <a:gd name="connsiteX11" fmla="*/ 729276 w 1942424"/>
              <a:gd name="connsiteY11" fmla="*/ 751715 h 1985875"/>
              <a:gd name="connsiteX12" fmla="*/ 740495 w 1942424"/>
              <a:gd name="connsiteY12" fmla="*/ 1161232 h 1985875"/>
              <a:gd name="connsiteX13" fmla="*/ 785374 w 1942424"/>
              <a:gd name="connsiteY13" fmla="*/ 1509040 h 1985875"/>
              <a:gd name="connsiteX14" fmla="*/ 0 w 1942424"/>
              <a:gd name="connsiteY14" fmla="*/ 1985875 h 1985875"/>
              <a:gd name="connsiteX15" fmla="*/ 437565 w 1942424"/>
              <a:gd name="connsiteY15" fmla="*/ 387077 h 1985875"/>
              <a:gd name="connsiteX16" fmla="*/ 650738 w 1942424"/>
              <a:gd name="connsiteY16" fmla="*/ 611470 h 1985875"/>
              <a:gd name="connsiteX17" fmla="*/ 813423 w 1942424"/>
              <a:gd name="connsiteY17" fmla="*/ 499274 h 1985875"/>
              <a:gd name="connsiteX18" fmla="*/ 790984 w 1942424"/>
              <a:gd name="connsiteY18" fmla="*/ 0 h 1985875"/>
              <a:gd name="connsiteX0" fmla="*/ 790984 w 1942424"/>
              <a:gd name="connsiteY0" fmla="*/ 0 h 1985875"/>
              <a:gd name="connsiteX1" fmla="*/ 790984 w 1942424"/>
              <a:gd name="connsiteY1" fmla="*/ 0 h 1985875"/>
              <a:gd name="connsiteX2" fmla="*/ 1026596 w 1942424"/>
              <a:gd name="connsiteY2" fmla="*/ 5610 h 1985875"/>
              <a:gd name="connsiteX3" fmla="*/ 1020986 w 1942424"/>
              <a:gd name="connsiteY3" fmla="*/ 493664 h 1985875"/>
              <a:gd name="connsiteX4" fmla="*/ 1155622 w 1942424"/>
              <a:gd name="connsiteY4" fmla="*/ 572201 h 1985875"/>
              <a:gd name="connsiteX5" fmla="*/ 1351965 w 1942424"/>
              <a:gd name="connsiteY5" fmla="*/ 375858 h 1985875"/>
              <a:gd name="connsiteX6" fmla="*/ 1901727 w 1942424"/>
              <a:gd name="connsiteY6" fmla="*/ 1924167 h 1985875"/>
              <a:gd name="connsiteX7" fmla="*/ 992937 w 1942424"/>
              <a:gd name="connsiteY7" fmla="*/ 1480991 h 1985875"/>
              <a:gd name="connsiteX8" fmla="*/ 1054645 w 1942424"/>
              <a:gd name="connsiteY8" fmla="*/ 1121963 h 1985875"/>
              <a:gd name="connsiteX9" fmla="*/ 1088304 w 1942424"/>
              <a:gd name="connsiteY9" fmla="*/ 757325 h 1985875"/>
              <a:gd name="connsiteX10" fmla="*/ 920009 w 1942424"/>
              <a:gd name="connsiteY10" fmla="*/ 611470 h 1985875"/>
              <a:gd name="connsiteX11" fmla="*/ 729276 w 1942424"/>
              <a:gd name="connsiteY11" fmla="*/ 751715 h 1985875"/>
              <a:gd name="connsiteX12" fmla="*/ 740495 w 1942424"/>
              <a:gd name="connsiteY12" fmla="*/ 1161232 h 1985875"/>
              <a:gd name="connsiteX13" fmla="*/ 785374 w 1942424"/>
              <a:gd name="connsiteY13" fmla="*/ 1509040 h 1985875"/>
              <a:gd name="connsiteX14" fmla="*/ 0 w 1942424"/>
              <a:gd name="connsiteY14" fmla="*/ 1985875 h 1985875"/>
              <a:gd name="connsiteX15" fmla="*/ 437565 w 1942424"/>
              <a:gd name="connsiteY15" fmla="*/ 387077 h 1985875"/>
              <a:gd name="connsiteX16" fmla="*/ 650738 w 1942424"/>
              <a:gd name="connsiteY16" fmla="*/ 611470 h 1985875"/>
              <a:gd name="connsiteX17" fmla="*/ 813423 w 1942424"/>
              <a:gd name="connsiteY17" fmla="*/ 499274 h 1985875"/>
              <a:gd name="connsiteX18" fmla="*/ 790984 w 194242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54645 w 1946874"/>
              <a:gd name="connsiteY8" fmla="*/ 112196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54645 w 1946874"/>
              <a:gd name="connsiteY8" fmla="*/ 112196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71474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4440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4440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4440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4440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20736 w 1946874"/>
              <a:gd name="connsiteY15" fmla="*/ 375858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4440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20736 w 1946874"/>
              <a:gd name="connsiteY15" fmla="*/ 375858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858302 w 2014192"/>
              <a:gd name="connsiteY0" fmla="*/ 0 h 1958316"/>
              <a:gd name="connsiteX1" fmla="*/ 858302 w 2014192"/>
              <a:gd name="connsiteY1" fmla="*/ 0 h 1958316"/>
              <a:gd name="connsiteX2" fmla="*/ 1093914 w 2014192"/>
              <a:gd name="connsiteY2" fmla="*/ 5610 h 1958316"/>
              <a:gd name="connsiteX3" fmla="*/ 1088304 w 2014192"/>
              <a:gd name="connsiteY3" fmla="*/ 493664 h 1958316"/>
              <a:gd name="connsiteX4" fmla="*/ 1222940 w 2014192"/>
              <a:gd name="connsiteY4" fmla="*/ 572201 h 1958316"/>
              <a:gd name="connsiteX5" fmla="*/ 1419283 w 2014192"/>
              <a:gd name="connsiteY5" fmla="*/ 375858 h 1958316"/>
              <a:gd name="connsiteX6" fmla="*/ 1969045 w 2014192"/>
              <a:gd name="connsiteY6" fmla="*/ 1924167 h 1958316"/>
              <a:gd name="connsiteX7" fmla="*/ 1121962 w 2014192"/>
              <a:gd name="connsiteY7" fmla="*/ 1486600 h 1958316"/>
              <a:gd name="connsiteX8" fmla="*/ 1105134 w 2014192"/>
              <a:gd name="connsiteY8" fmla="*/ 1144403 h 1958316"/>
              <a:gd name="connsiteX9" fmla="*/ 1155622 w 2014192"/>
              <a:gd name="connsiteY9" fmla="*/ 757325 h 1958316"/>
              <a:gd name="connsiteX10" fmla="*/ 987327 w 2014192"/>
              <a:gd name="connsiteY10" fmla="*/ 611470 h 1958316"/>
              <a:gd name="connsiteX11" fmla="*/ 796594 w 2014192"/>
              <a:gd name="connsiteY11" fmla="*/ 751715 h 1958316"/>
              <a:gd name="connsiteX12" fmla="*/ 807813 w 2014192"/>
              <a:gd name="connsiteY12" fmla="*/ 1161232 h 1958316"/>
              <a:gd name="connsiteX13" fmla="*/ 852692 w 2014192"/>
              <a:gd name="connsiteY13" fmla="*/ 1509040 h 1958316"/>
              <a:gd name="connsiteX14" fmla="*/ 0 w 2014192"/>
              <a:gd name="connsiteY14" fmla="*/ 1952216 h 1958316"/>
              <a:gd name="connsiteX15" fmla="*/ 488054 w 2014192"/>
              <a:gd name="connsiteY15" fmla="*/ 375858 h 1958316"/>
              <a:gd name="connsiteX16" fmla="*/ 718056 w 2014192"/>
              <a:gd name="connsiteY16" fmla="*/ 611470 h 1958316"/>
              <a:gd name="connsiteX17" fmla="*/ 880741 w 2014192"/>
              <a:gd name="connsiteY17" fmla="*/ 499274 h 1958316"/>
              <a:gd name="connsiteX18" fmla="*/ 858302 w 2014192"/>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41893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41893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30674 w 2103393"/>
              <a:gd name="connsiteY13" fmla="*/ 1480991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30674 w 2103393"/>
              <a:gd name="connsiteY13" fmla="*/ 1480991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30674 w 2103393"/>
              <a:gd name="connsiteY13" fmla="*/ 1480991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30674 w 2103393"/>
              <a:gd name="connsiteY13" fmla="*/ 1480991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30674 w 2103393"/>
              <a:gd name="connsiteY13" fmla="*/ 1480991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919453 w 2103393"/>
              <a:gd name="connsiteY12" fmla="*/ 1189281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919453 w 2103393"/>
              <a:gd name="connsiteY12" fmla="*/ 1189281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919453 w 2103393"/>
              <a:gd name="connsiteY12" fmla="*/ 1189281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227994 w 2103393"/>
              <a:gd name="connsiteY8" fmla="*/ 1194891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919453 w 2103393"/>
              <a:gd name="connsiteY12" fmla="*/ 1189281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227994 w 2103393"/>
              <a:gd name="connsiteY8" fmla="*/ 1194891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919453 w 2103393"/>
              <a:gd name="connsiteY12" fmla="*/ 1189281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27994 w 2103393"/>
              <a:gd name="connsiteY8" fmla="*/ 1194891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22384 w 2103393"/>
              <a:gd name="connsiteY8" fmla="*/ 117806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05554 w 2103393"/>
              <a:gd name="connsiteY8" fmla="*/ 120050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05554 w 2103393"/>
              <a:gd name="connsiteY8" fmla="*/ 120050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05554 w 2103393"/>
              <a:gd name="connsiteY8" fmla="*/ 120050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05554 w 2103393"/>
              <a:gd name="connsiteY8" fmla="*/ 120050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05554 w 2103393"/>
              <a:gd name="connsiteY8" fmla="*/ 120050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05554 w 2103393"/>
              <a:gd name="connsiteY8" fmla="*/ 120050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61617"/>
              <a:gd name="connsiteX1" fmla="*/ 947503 w 2103393"/>
              <a:gd name="connsiteY1" fmla="*/ 0 h 1961617"/>
              <a:gd name="connsiteX2" fmla="*/ 1183115 w 2103393"/>
              <a:gd name="connsiteY2" fmla="*/ 5610 h 1961617"/>
              <a:gd name="connsiteX3" fmla="*/ 1177505 w 2103393"/>
              <a:gd name="connsiteY3" fmla="*/ 493664 h 1961617"/>
              <a:gd name="connsiteX4" fmla="*/ 1312141 w 2103393"/>
              <a:gd name="connsiteY4" fmla="*/ 572201 h 1961617"/>
              <a:gd name="connsiteX5" fmla="*/ 1508484 w 2103393"/>
              <a:gd name="connsiteY5" fmla="*/ 375858 h 1961617"/>
              <a:gd name="connsiteX6" fmla="*/ 2058246 w 2103393"/>
              <a:gd name="connsiteY6" fmla="*/ 1924167 h 1961617"/>
              <a:gd name="connsiteX7" fmla="*/ 1244822 w 2103393"/>
              <a:gd name="connsiteY7" fmla="*/ 1514649 h 1961617"/>
              <a:gd name="connsiteX8" fmla="*/ 1205554 w 2103393"/>
              <a:gd name="connsiteY8" fmla="*/ 1200502 h 1961617"/>
              <a:gd name="connsiteX9" fmla="*/ 1244823 w 2103393"/>
              <a:gd name="connsiteY9" fmla="*/ 757325 h 1961617"/>
              <a:gd name="connsiteX10" fmla="*/ 1076528 w 2103393"/>
              <a:gd name="connsiteY10" fmla="*/ 611470 h 1961617"/>
              <a:gd name="connsiteX11" fmla="*/ 885795 w 2103393"/>
              <a:gd name="connsiteY11" fmla="*/ 751715 h 1961617"/>
              <a:gd name="connsiteX12" fmla="*/ 919453 w 2103393"/>
              <a:gd name="connsiteY12" fmla="*/ 1189281 h 1961617"/>
              <a:gd name="connsiteX13" fmla="*/ 891405 w 2103393"/>
              <a:gd name="connsiteY13" fmla="*/ 1509040 h 1961617"/>
              <a:gd name="connsiteX14" fmla="*/ 89201 w 2103393"/>
              <a:gd name="connsiteY14" fmla="*/ 1952216 h 1961617"/>
              <a:gd name="connsiteX15" fmla="*/ 577255 w 2103393"/>
              <a:gd name="connsiteY15" fmla="*/ 375858 h 1961617"/>
              <a:gd name="connsiteX16" fmla="*/ 807257 w 2103393"/>
              <a:gd name="connsiteY16" fmla="*/ 611470 h 1961617"/>
              <a:gd name="connsiteX17" fmla="*/ 969942 w 2103393"/>
              <a:gd name="connsiteY17" fmla="*/ 499274 h 1961617"/>
              <a:gd name="connsiteX18" fmla="*/ 947503 w 2103393"/>
              <a:gd name="connsiteY18" fmla="*/ 0 h 1961617"/>
              <a:gd name="connsiteX0" fmla="*/ 947503 w 2103393"/>
              <a:gd name="connsiteY0" fmla="*/ 0 h 1961617"/>
              <a:gd name="connsiteX1" fmla="*/ 947503 w 2103393"/>
              <a:gd name="connsiteY1" fmla="*/ 0 h 1961617"/>
              <a:gd name="connsiteX2" fmla="*/ 1183115 w 2103393"/>
              <a:gd name="connsiteY2" fmla="*/ 5610 h 1961617"/>
              <a:gd name="connsiteX3" fmla="*/ 1177505 w 2103393"/>
              <a:gd name="connsiteY3" fmla="*/ 493664 h 1961617"/>
              <a:gd name="connsiteX4" fmla="*/ 1312141 w 2103393"/>
              <a:gd name="connsiteY4" fmla="*/ 572201 h 1961617"/>
              <a:gd name="connsiteX5" fmla="*/ 1508484 w 2103393"/>
              <a:gd name="connsiteY5" fmla="*/ 375858 h 1961617"/>
              <a:gd name="connsiteX6" fmla="*/ 2058246 w 2103393"/>
              <a:gd name="connsiteY6" fmla="*/ 1924167 h 1961617"/>
              <a:gd name="connsiteX7" fmla="*/ 1244822 w 2103393"/>
              <a:gd name="connsiteY7" fmla="*/ 1514649 h 1961617"/>
              <a:gd name="connsiteX8" fmla="*/ 1205554 w 2103393"/>
              <a:gd name="connsiteY8" fmla="*/ 1200502 h 1961617"/>
              <a:gd name="connsiteX9" fmla="*/ 1244823 w 2103393"/>
              <a:gd name="connsiteY9" fmla="*/ 757325 h 1961617"/>
              <a:gd name="connsiteX10" fmla="*/ 1076528 w 2103393"/>
              <a:gd name="connsiteY10" fmla="*/ 611470 h 1961617"/>
              <a:gd name="connsiteX11" fmla="*/ 885795 w 2103393"/>
              <a:gd name="connsiteY11" fmla="*/ 751715 h 1961617"/>
              <a:gd name="connsiteX12" fmla="*/ 919453 w 2103393"/>
              <a:gd name="connsiteY12" fmla="*/ 1189281 h 1961617"/>
              <a:gd name="connsiteX13" fmla="*/ 891405 w 2103393"/>
              <a:gd name="connsiteY13" fmla="*/ 1509040 h 1961617"/>
              <a:gd name="connsiteX14" fmla="*/ 89201 w 2103393"/>
              <a:gd name="connsiteY14" fmla="*/ 1952216 h 1961617"/>
              <a:gd name="connsiteX15" fmla="*/ 577255 w 2103393"/>
              <a:gd name="connsiteY15" fmla="*/ 375858 h 1961617"/>
              <a:gd name="connsiteX16" fmla="*/ 807257 w 2103393"/>
              <a:gd name="connsiteY16" fmla="*/ 611470 h 1961617"/>
              <a:gd name="connsiteX17" fmla="*/ 969942 w 2103393"/>
              <a:gd name="connsiteY17" fmla="*/ 499274 h 1961617"/>
              <a:gd name="connsiteX18" fmla="*/ 947503 w 2103393"/>
              <a:gd name="connsiteY18" fmla="*/ 0 h 1961617"/>
              <a:gd name="connsiteX0" fmla="*/ 947503 w 2103393"/>
              <a:gd name="connsiteY0" fmla="*/ 0 h 1963064"/>
              <a:gd name="connsiteX1" fmla="*/ 947503 w 2103393"/>
              <a:gd name="connsiteY1" fmla="*/ 0 h 1963064"/>
              <a:gd name="connsiteX2" fmla="*/ 1183115 w 2103393"/>
              <a:gd name="connsiteY2" fmla="*/ 5610 h 1963064"/>
              <a:gd name="connsiteX3" fmla="*/ 1177505 w 2103393"/>
              <a:gd name="connsiteY3" fmla="*/ 493664 h 1963064"/>
              <a:gd name="connsiteX4" fmla="*/ 1312141 w 2103393"/>
              <a:gd name="connsiteY4" fmla="*/ 572201 h 1963064"/>
              <a:gd name="connsiteX5" fmla="*/ 1508484 w 2103393"/>
              <a:gd name="connsiteY5" fmla="*/ 375858 h 1963064"/>
              <a:gd name="connsiteX6" fmla="*/ 2058246 w 2103393"/>
              <a:gd name="connsiteY6" fmla="*/ 1924167 h 1963064"/>
              <a:gd name="connsiteX7" fmla="*/ 1244822 w 2103393"/>
              <a:gd name="connsiteY7" fmla="*/ 1514649 h 1963064"/>
              <a:gd name="connsiteX8" fmla="*/ 1205554 w 2103393"/>
              <a:gd name="connsiteY8" fmla="*/ 1200502 h 1963064"/>
              <a:gd name="connsiteX9" fmla="*/ 1244823 w 2103393"/>
              <a:gd name="connsiteY9" fmla="*/ 757325 h 1963064"/>
              <a:gd name="connsiteX10" fmla="*/ 1076528 w 2103393"/>
              <a:gd name="connsiteY10" fmla="*/ 611470 h 1963064"/>
              <a:gd name="connsiteX11" fmla="*/ 885795 w 2103393"/>
              <a:gd name="connsiteY11" fmla="*/ 751715 h 1963064"/>
              <a:gd name="connsiteX12" fmla="*/ 919453 w 2103393"/>
              <a:gd name="connsiteY12" fmla="*/ 1189281 h 1963064"/>
              <a:gd name="connsiteX13" fmla="*/ 891405 w 2103393"/>
              <a:gd name="connsiteY13" fmla="*/ 1509040 h 1963064"/>
              <a:gd name="connsiteX14" fmla="*/ 89201 w 2103393"/>
              <a:gd name="connsiteY14" fmla="*/ 1952216 h 1963064"/>
              <a:gd name="connsiteX15" fmla="*/ 577255 w 2103393"/>
              <a:gd name="connsiteY15" fmla="*/ 375858 h 1963064"/>
              <a:gd name="connsiteX16" fmla="*/ 807257 w 2103393"/>
              <a:gd name="connsiteY16" fmla="*/ 611470 h 1963064"/>
              <a:gd name="connsiteX17" fmla="*/ 969942 w 2103393"/>
              <a:gd name="connsiteY17" fmla="*/ 499274 h 1963064"/>
              <a:gd name="connsiteX18" fmla="*/ 947503 w 2103393"/>
              <a:gd name="connsiteY18" fmla="*/ 0 h 1963064"/>
              <a:gd name="connsiteX0" fmla="*/ 947503 w 2103393"/>
              <a:gd name="connsiteY0" fmla="*/ 0 h 1964995"/>
              <a:gd name="connsiteX1" fmla="*/ 947503 w 2103393"/>
              <a:gd name="connsiteY1" fmla="*/ 0 h 1964995"/>
              <a:gd name="connsiteX2" fmla="*/ 1183115 w 2103393"/>
              <a:gd name="connsiteY2" fmla="*/ 5610 h 1964995"/>
              <a:gd name="connsiteX3" fmla="*/ 1177505 w 2103393"/>
              <a:gd name="connsiteY3" fmla="*/ 493664 h 1964995"/>
              <a:gd name="connsiteX4" fmla="*/ 1312141 w 2103393"/>
              <a:gd name="connsiteY4" fmla="*/ 572201 h 1964995"/>
              <a:gd name="connsiteX5" fmla="*/ 1508484 w 2103393"/>
              <a:gd name="connsiteY5" fmla="*/ 375858 h 1964995"/>
              <a:gd name="connsiteX6" fmla="*/ 2058246 w 2103393"/>
              <a:gd name="connsiteY6" fmla="*/ 1924167 h 1964995"/>
              <a:gd name="connsiteX7" fmla="*/ 1244822 w 2103393"/>
              <a:gd name="connsiteY7" fmla="*/ 1514649 h 1964995"/>
              <a:gd name="connsiteX8" fmla="*/ 1205554 w 2103393"/>
              <a:gd name="connsiteY8" fmla="*/ 1200502 h 1964995"/>
              <a:gd name="connsiteX9" fmla="*/ 1244823 w 2103393"/>
              <a:gd name="connsiteY9" fmla="*/ 757325 h 1964995"/>
              <a:gd name="connsiteX10" fmla="*/ 1076528 w 2103393"/>
              <a:gd name="connsiteY10" fmla="*/ 611470 h 1964995"/>
              <a:gd name="connsiteX11" fmla="*/ 885795 w 2103393"/>
              <a:gd name="connsiteY11" fmla="*/ 751715 h 1964995"/>
              <a:gd name="connsiteX12" fmla="*/ 919453 w 2103393"/>
              <a:gd name="connsiteY12" fmla="*/ 1189281 h 1964995"/>
              <a:gd name="connsiteX13" fmla="*/ 891405 w 2103393"/>
              <a:gd name="connsiteY13" fmla="*/ 1509040 h 1964995"/>
              <a:gd name="connsiteX14" fmla="*/ 89201 w 2103393"/>
              <a:gd name="connsiteY14" fmla="*/ 1952216 h 1964995"/>
              <a:gd name="connsiteX15" fmla="*/ 577255 w 2103393"/>
              <a:gd name="connsiteY15" fmla="*/ 375858 h 1964995"/>
              <a:gd name="connsiteX16" fmla="*/ 807257 w 2103393"/>
              <a:gd name="connsiteY16" fmla="*/ 611470 h 1964995"/>
              <a:gd name="connsiteX17" fmla="*/ 969942 w 2103393"/>
              <a:gd name="connsiteY17" fmla="*/ 499274 h 1964995"/>
              <a:gd name="connsiteX18" fmla="*/ 947503 w 2103393"/>
              <a:gd name="connsiteY18" fmla="*/ 0 h 1964995"/>
              <a:gd name="connsiteX0" fmla="*/ 947503 w 2103393"/>
              <a:gd name="connsiteY0" fmla="*/ 13781 h 1978776"/>
              <a:gd name="connsiteX1" fmla="*/ 947503 w 2103393"/>
              <a:gd name="connsiteY1" fmla="*/ 13781 h 1978776"/>
              <a:gd name="connsiteX2" fmla="*/ 1183115 w 2103393"/>
              <a:gd name="connsiteY2" fmla="*/ 19391 h 1978776"/>
              <a:gd name="connsiteX3" fmla="*/ 1177505 w 2103393"/>
              <a:gd name="connsiteY3" fmla="*/ 507445 h 1978776"/>
              <a:gd name="connsiteX4" fmla="*/ 1312141 w 2103393"/>
              <a:gd name="connsiteY4" fmla="*/ 585982 h 1978776"/>
              <a:gd name="connsiteX5" fmla="*/ 1508484 w 2103393"/>
              <a:gd name="connsiteY5" fmla="*/ 389639 h 1978776"/>
              <a:gd name="connsiteX6" fmla="*/ 2058246 w 2103393"/>
              <a:gd name="connsiteY6" fmla="*/ 1937948 h 1978776"/>
              <a:gd name="connsiteX7" fmla="*/ 1244822 w 2103393"/>
              <a:gd name="connsiteY7" fmla="*/ 1528430 h 1978776"/>
              <a:gd name="connsiteX8" fmla="*/ 1205554 w 2103393"/>
              <a:gd name="connsiteY8" fmla="*/ 1214283 h 1978776"/>
              <a:gd name="connsiteX9" fmla="*/ 1244823 w 2103393"/>
              <a:gd name="connsiteY9" fmla="*/ 771106 h 1978776"/>
              <a:gd name="connsiteX10" fmla="*/ 1076528 w 2103393"/>
              <a:gd name="connsiteY10" fmla="*/ 625251 h 1978776"/>
              <a:gd name="connsiteX11" fmla="*/ 885795 w 2103393"/>
              <a:gd name="connsiteY11" fmla="*/ 765496 h 1978776"/>
              <a:gd name="connsiteX12" fmla="*/ 919453 w 2103393"/>
              <a:gd name="connsiteY12" fmla="*/ 1203062 h 1978776"/>
              <a:gd name="connsiteX13" fmla="*/ 891405 w 2103393"/>
              <a:gd name="connsiteY13" fmla="*/ 1522821 h 1978776"/>
              <a:gd name="connsiteX14" fmla="*/ 89201 w 2103393"/>
              <a:gd name="connsiteY14" fmla="*/ 1965997 h 1978776"/>
              <a:gd name="connsiteX15" fmla="*/ 577255 w 2103393"/>
              <a:gd name="connsiteY15" fmla="*/ 389639 h 1978776"/>
              <a:gd name="connsiteX16" fmla="*/ 807257 w 2103393"/>
              <a:gd name="connsiteY16" fmla="*/ 625251 h 1978776"/>
              <a:gd name="connsiteX17" fmla="*/ 969942 w 2103393"/>
              <a:gd name="connsiteY17" fmla="*/ 513055 h 1978776"/>
              <a:gd name="connsiteX18" fmla="*/ 947503 w 2103393"/>
              <a:gd name="connsiteY18" fmla="*/ 13781 h 1978776"/>
              <a:gd name="connsiteX0" fmla="*/ 964333 w 2103393"/>
              <a:gd name="connsiteY0" fmla="*/ 55026 h 1980752"/>
              <a:gd name="connsiteX1" fmla="*/ 947503 w 2103393"/>
              <a:gd name="connsiteY1" fmla="*/ 15757 h 1980752"/>
              <a:gd name="connsiteX2" fmla="*/ 1183115 w 2103393"/>
              <a:gd name="connsiteY2" fmla="*/ 21367 h 1980752"/>
              <a:gd name="connsiteX3" fmla="*/ 1177505 w 2103393"/>
              <a:gd name="connsiteY3" fmla="*/ 509421 h 1980752"/>
              <a:gd name="connsiteX4" fmla="*/ 1312141 w 2103393"/>
              <a:gd name="connsiteY4" fmla="*/ 587958 h 1980752"/>
              <a:gd name="connsiteX5" fmla="*/ 1508484 w 2103393"/>
              <a:gd name="connsiteY5" fmla="*/ 391615 h 1980752"/>
              <a:gd name="connsiteX6" fmla="*/ 2058246 w 2103393"/>
              <a:gd name="connsiteY6" fmla="*/ 1939924 h 1980752"/>
              <a:gd name="connsiteX7" fmla="*/ 1244822 w 2103393"/>
              <a:gd name="connsiteY7" fmla="*/ 1530406 h 1980752"/>
              <a:gd name="connsiteX8" fmla="*/ 1205554 w 2103393"/>
              <a:gd name="connsiteY8" fmla="*/ 1216259 h 1980752"/>
              <a:gd name="connsiteX9" fmla="*/ 1244823 w 2103393"/>
              <a:gd name="connsiteY9" fmla="*/ 773082 h 1980752"/>
              <a:gd name="connsiteX10" fmla="*/ 1076528 w 2103393"/>
              <a:gd name="connsiteY10" fmla="*/ 627227 h 1980752"/>
              <a:gd name="connsiteX11" fmla="*/ 885795 w 2103393"/>
              <a:gd name="connsiteY11" fmla="*/ 767472 h 1980752"/>
              <a:gd name="connsiteX12" fmla="*/ 919453 w 2103393"/>
              <a:gd name="connsiteY12" fmla="*/ 1205038 h 1980752"/>
              <a:gd name="connsiteX13" fmla="*/ 891405 w 2103393"/>
              <a:gd name="connsiteY13" fmla="*/ 1524797 h 1980752"/>
              <a:gd name="connsiteX14" fmla="*/ 89201 w 2103393"/>
              <a:gd name="connsiteY14" fmla="*/ 1967973 h 1980752"/>
              <a:gd name="connsiteX15" fmla="*/ 577255 w 2103393"/>
              <a:gd name="connsiteY15" fmla="*/ 391615 h 1980752"/>
              <a:gd name="connsiteX16" fmla="*/ 807257 w 2103393"/>
              <a:gd name="connsiteY16" fmla="*/ 627227 h 1980752"/>
              <a:gd name="connsiteX17" fmla="*/ 969942 w 2103393"/>
              <a:gd name="connsiteY17" fmla="*/ 515031 h 1980752"/>
              <a:gd name="connsiteX18" fmla="*/ 964333 w 2103393"/>
              <a:gd name="connsiteY18" fmla="*/ 55026 h 1980752"/>
              <a:gd name="connsiteX0" fmla="*/ 913845 w 2103393"/>
              <a:gd name="connsiteY0" fmla="*/ 72662 h 1981559"/>
              <a:gd name="connsiteX1" fmla="*/ 947503 w 2103393"/>
              <a:gd name="connsiteY1" fmla="*/ 16564 h 1981559"/>
              <a:gd name="connsiteX2" fmla="*/ 1183115 w 2103393"/>
              <a:gd name="connsiteY2" fmla="*/ 22174 h 1981559"/>
              <a:gd name="connsiteX3" fmla="*/ 1177505 w 2103393"/>
              <a:gd name="connsiteY3" fmla="*/ 510228 h 1981559"/>
              <a:gd name="connsiteX4" fmla="*/ 1312141 w 2103393"/>
              <a:gd name="connsiteY4" fmla="*/ 588765 h 1981559"/>
              <a:gd name="connsiteX5" fmla="*/ 1508484 w 2103393"/>
              <a:gd name="connsiteY5" fmla="*/ 392422 h 1981559"/>
              <a:gd name="connsiteX6" fmla="*/ 2058246 w 2103393"/>
              <a:gd name="connsiteY6" fmla="*/ 1940731 h 1981559"/>
              <a:gd name="connsiteX7" fmla="*/ 1244822 w 2103393"/>
              <a:gd name="connsiteY7" fmla="*/ 1531213 h 1981559"/>
              <a:gd name="connsiteX8" fmla="*/ 1205554 w 2103393"/>
              <a:gd name="connsiteY8" fmla="*/ 1217066 h 1981559"/>
              <a:gd name="connsiteX9" fmla="*/ 1244823 w 2103393"/>
              <a:gd name="connsiteY9" fmla="*/ 773889 h 1981559"/>
              <a:gd name="connsiteX10" fmla="*/ 1076528 w 2103393"/>
              <a:gd name="connsiteY10" fmla="*/ 628034 h 1981559"/>
              <a:gd name="connsiteX11" fmla="*/ 885795 w 2103393"/>
              <a:gd name="connsiteY11" fmla="*/ 768279 h 1981559"/>
              <a:gd name="connsiteX12" fmla="*/ 919453 w 2103393"/>
              <a:gd name="connsiteY12" fmla="*/ 1205845 h 1981559"/>
              <a:gd name="connsiteX13" fmla="*/ 891405 w 2103393"/>
              <a:gd name="connsiteY13" fmla="*/ 1525604 h 1981559"/>
              <a:gd name="connsiteX14" fmla="*/ 89201 w 2103393"/>
              <a:gd name="connsiteY14" fmla="*/ 1968780 h 1981559"/>
              <a:gd name="connsiteX15" fmla="*/ 577255 w 2103393"/>
              <a:gd name="connsiteY15" fmla="*/ 392422 h 1981559"/>
              <a:gd name="connsiteX16" fmla="*/ 807257 w 2103393"/>
              <a:gd name="connsiteY16" fmla="*/ 628034 h 1981559"/>
              <a:gd name="connsiteX17" fmla="*/ 969942 w 2103393"/>
              <a:gd name="connsiteY17" fmla="*/ 515838 h 1981559"/>
              <a:gd name="connsiteX18" fmla="*/ 913845 w 2103393"/>
              <a:gd name="connsiteY18" fmla="*/ 72662 h 1981559"/>
              <a:gd name="connsiteX0" fmla="*/ 913845 w 2103393"/>
              <a:gd name="connsiteY0" fmla="*/ 103017 h 2011914"/>
              <a:gd name="connsiteX1" fmla="*/ 1003601 w 2103393"/>
              <a:gd name="connsiteY1" fmla="*/ 2040 h 2011914"/>
              <a:gd name="connsiteX2" fmla="*/ 1183115 w 2103393"/>
              <a:gd name="connsiteY2" fmla="*/ 52529 h 2011914"/>
              <a:gd name="connsiteX3" fmla="*/ 1177505 w 2103393"/>
              <a:gd name="connsiteY3" fmla="*/ 540583 h 2011914"/>
              <a:gd name="connsiteX4" fmla="*/ 1312141 w 2103393"/>
              <a:gd name="connsiteY4" fmla="*/ 619120 h 2011914"/>
              <a:gd name="connsiteX5" fmla="*/ 1508484 w 2103393"/>
              <a:gd name="connsiteY5" fmla="*/ 422777 h 2011914"/>
              <a:gd name="connsiteX6" fmla="*/ 2058246 w 2103393"/>
              <a:gd name="connsiteY6" fmla="*/ 1971086 h 2011914"/>
              <a:gd name="connsiteX7" fmla="*/ 1244822 w 2103393"/>
              <a:gd name="connsiteY7" fmla="*/ 1561568 h 2011914"/>
              <a:gd name="connsiteX8" fmla="*/ 1205554 w 2103393"/>
              <a:gd name="connsiteY8" fmla="*/ 1247421 h 2011914"/>
              <a:gd name="connsiteX9" fmla="*/ 1244823 w 2103393"/>
              <a:gd name="connsiteY9" fmla="*/ 804244 h 2011914"/>
              <a:gd name="connsiteX10" fmla="*/ 1076528 w 2103393"/>
              <a:gd name="connsiteY10" fmla="*/ 658389 h 2011914"/>
              <a:gd name="connsiteX11" fmla="*/ 885795 w 2103393"/>
              <a:gd name="connsiteY11" fmla="*/ 798634 h 2011914"/>
              <a:gd name="connsiteX12" fmla="*/ 919453 w 2103393"/>
              <a:gd name="connsiteY12" fmla="*/ 1236200 h 2011914"/>
              <a:gd name="connsiteX13" fmla="*/ 891405 w 2103393"/>
              <a:gd name="connsiteY13" fmla="*/ 1555959 h 2011914"/>
              <a:gd name="connsiteX14" fmla="*/ 89201 w 2103393"/>
              <a:gd name="connsiteY14" fmla="*/ 1999135 h 2011914"/>
              <a:gd name="connsiteX15" fmla="*/ 577255 w 2103393"/>
              <a:gd name="connsiteY15" fmla="*/ 422777 h 2011914"/>
              <a:gd name="connsiteX16" fmla="*/ 807257 w 2103393"/>
              <a:gd name="connsiteY16" fmla="*/ 658389 h 2011914"/>
              <a:gd name="connsiteX17" fmla="*/ 969942 w 2103393"/>
              <a:gd name="connsiteY17" fmla="*/ 546193 h 2011914"/>
              <a:gd name="connsiteX18" fmla="*/ 913845 w 2103393"/>
              <a:gd name="connsiteY18" fmla="*/ 103017 h 2011914"/>
              <a:gd name="connsiteX0" fmla="*/ 930675 w 2103393"/>
              <a:gd name="connsiteY0" fmla="*/ 67702 h 2010258"/>
              <a:gd name="connsiteX1" fmla="*/ 1003601 w 2103393"/>
              <a:gd name="connsiteY1" fmla="*/ 384 h 2010258"/>
              <a:gd name="connsiteX2" fmla="*/ 1183115 w 2103393"/>
              <a:gd name="connsiteY2" fmla="*/ 50873 h 2010258"/>
              <a:gd name="connsiteX3" fmla="*/ 1177505 w 2103393"/>
              <a:gd name="connsiteY3" fmla="*/ 538927 h 2010258"/>
              <a:gd name="connsiteX4" fmla="*/ 1312141 w 2103393"/>
              <a:gd name="connsiteY4" fmla="*/ 617464 h 2010258"/>
              <a:gd name="connsiteX5" fmla="*/ 1508484 w 2103393"/>
              <a:gd name="connsiteY5" fmla="*/ 421121 h 2010258"/>
              <a:gd name="connsiteX6" fmla="*/ 2058246 w 2103393"/>
              <a:gd name="connsiteY6" fmla="*/ 1969430 h 2010258"/>
              <a:gd name="connsiteX7" fmla="*/ 1244822 w 2103393"/>
              <a:gd name="connsiteY7" fmla="*/ 1559912 h 2010258"/>
              <a:gd name="connsiteX8" fmla="*/ 1205554 w 2103393"/>
              <a:gd name="connsiteY8" fmla="*/ 1245765 h 2010258"/>
              <a:gd name="connsiteX9" fmla="*/ 1244823 w 2103393"/>
              <a:gd name="connsiteY9" fmla="*/ 802588 h 2010258"/>
              <a:gd name="connsiteX10" fmla="*/ 1076528 w 2103393"/>
              <a:gd name="connsiteY10" fmla="*/ 656733 h 2010258"/>
              <a:gd name="connsiteX11" fmla="*/ 885795 w 2103393"/>
              <a:gd name="connsiteY11" fmla="*/ 796978 h 2010258"/>
              <a:gd name="connsiteX12" fmla="*/ 919453 w 2103393"/>
              <a:gd name="connsiteY12" fmla="*/ 1234544 h 2010258"/>
              <a:gd name="connsiteX13" fmla="*/ 891405 w 2103393"/>
              <a:gd name="connsiteY13" fmla="*/ 1554303 h 2010258"/>
              <a:gd name="connsiteX14" fmla="*/ 89201 w 2103393"/>
              <a:gd name="connsiteY14" fmla="*/ 1997479 h 2010258"/>
              <a:gd name="connsiteX15" fmla="*/ 577255 w 2103393"/>
              <a:gd name="connsiteY15" fmla="*/ 421121 h 2010258"/>
              <a:gd name="connsiteX16" fmla="*/ 807257 w 2103393"/>
              <a:gd name="connsiteY16" fmla="*/ 656733 h 2010258"/>
              <a:gd name="connsiteX17" fmla="*/ 969942 w 2103393"/>
              <a:gd name="connsiteY17" fmla="*/ 544537 h 2010258"/>
              <a:gd name="connsiteX18" fmla="*/ 930675 w 2103393"/>
              <a:gd name="connsiteY18" fmla="*/ 67702 h 2010258"/>
              <a:gd name="connsiteX0" fmla="*/ 930675 w 2103393"/>
              <a:gd name="connsiteY0" fmla="*/ 69239 h 2011795"/>
              <a:gd name="connsiteX1" fmla="*/ 1183115 w 2103393"/>
              <a:gd name="connsiteY1" fmla="*/ 52410 h 2011795"/>
              <a:gd name="connsiteX2" fmla="*/ 1177505 w 2103393"/>
              <a:gd name="connsiteY2" fmla="*/ 540464 h 2011795"/>
              <a:gd name="connsiteX3" fmla="*/ 1312141 w 2103393"/>
              <a:gd name="connsiteY3" fmla="*/ 619001 h 2011795"/>
              <a:gd name="connsiteX4" fmla="*/ 1508484 w 2103393"/>
              <a:gd name="connsiteY4" fmla="*/ 422658 h 2011795"/>
              <a:gd name="connsiteX5" fmla="*/ 2058246 w 2103393"/>
              <a:gd name="connsiteY5" fmla="*/ 1970967 h 2011795"/>
              <a:gd name="connsiteX6" fmla="*/ 1244822 w 2103393"/>
              <a:gd name="connsiteY6" fmla="*/ 1561449 h 2011795"/>
              <a:gd name="connsiteX7" fmla="*/ 1205554 w 2103393"/>
              <a:gd name="connsiteY7" fmla="*/ 1247302 h 2011795"/>
              <a:gd name="connsiteX8" fmla="*/ 1244823 w 2103393"/>
              <a:gd name="connsiteY8" fmla="*/ 804125 h 2011795"/>
              <a:gd name="connsiteX9" fmla="*/ 1076528 w 2103393"/>
              <a:gd name="connsiteY9" fmla="*/ 658270 h 2011795"/>
              <a:gd name="connsiteX10" fmla="*/ 885795 w 2103393"/>
              <a:gd name="connsiteY10" fmla="*/ 798515 h 2011795"/>
              <a:gd name="connsiteX11" fmla="*/ 919453 w 2103393"/>
              <a:gd name="connsiteY11" fmla="*/ 1236081 h 2011795"/>
              <a:gd name="connsiteX12" fmla="*/ 891405 w 2103393"/>
              <a:gd name="connsiteY12" fmla="*/ 1555840 h 2011795"/>
              <a:gd name="connsiteX13" fmla="*/ 89201 w 2103393"/>
              <a:gd name="connsiteY13" fmla="*/ 1999016 h 2011795"/>
              <a:gd name="connsiteX14" fmla="*/ 577255 w 2103393"/>
              <a:gd name="connsiteY14" fmla="*/ 422658 h 2011795"/>
              <a:gd name="connsiteX15" fmla="*/ 807257 w 2103393"/>
              <a:gd name="connsiteY15" fmla="*/ 658270 h 2011795"/>
              <a:gd name="connsiteX16" fmla="*/ 969942 w 2103393"/>
              <a:gd name="connsiteY16" fmla="*/ 546074 h 2011795"/>
              <a:gd name="connsiteX17" fmla="*/ 930675 w 2103393"/>
              <a:gd name="connsiteY17" fmla="*/ 69239 h 2011795"/>
              <a:gd name="connsiteX0" fmla="*/ 930675 w 2103393"/>
              <a:gd name="connsiteY0" fmla="*/ 63795 h 2006351"/>
              <a:gd name="connsiteX1" fmla="*/ 1183115 w 2103393"/>
              <a:gd name="connsiteY1" fmla="*/ 46966 h 2006351"/>
              <a:gd name="connsiteX2" fmla="*/ 1177505 w 2103393"/>
              <a:gd name="connsiteY2" fmla="*/ 535020 h 2006351"/>
              <a:gd name="connsiteX3" fmla="*/ 1312141 w 2103393"/>
              <a:gd name="connsiteY3" fmla="*/ 613557 h 2006351"/>
              <a:gd name="connsiteX4" fmla="*/ 1508484 w 2103393"/>
              <a:gd name="connsiteY4" fmla="*/ 417214 h 2006351"/>
              <a:gd name="connsiteX5" fmla="*/ 2058246 w 2103393"/>
              <a:gd name="connsiteY5" fmla="*/ 1965523 h 2006351"/>
              <a:gd name="connsiteX6" fmla="*/ 1244822 w 2103393"/>
              <a:gd name="connsiteY6" fmla="*/ 1556005 h 2006351"/>
              <a:gd name="connsiteX7" fmla="*/ 1205554 w 2103393"/>
              <a:gd name="connsiteY7" fmla="*/ 1241858 h 2006351"/>
              <a:gd name="connsiteX8" fmla="*/ 1244823 w 2103393"/>
              <a:gd name="connsiteY8" fmla="*/ 798681 h 2006351"/>
              <a:gd name="connsiteX9" fmla="*/ 1076528 w 2103393"/>
              <a:gd name="connsiteY9" fmla="*/ 652826 h 2006351"/>
              <a:gd name="connsiteX10" fmla="*/ 885795 w 2103393"/>
              <a:gd name="connsiteY10" fmla="*/ 793071 h 2006351"/>
              <a:gd name="connsiteX11" fmla="*/ 919453 w 2103393"/>
              <a:gd name="connsiteY11" fmla="*/ 1230637 h 2006351"/>
              <a:gd name="connsiteX12" fmla="*/ 891405 w 2103393"/>
              <a:gd name="connsiteY12" fmla="*/ 1550396 h 2006351"/>
              <a:gd name="connsiteX13" fmla="*/ 89201 w 2103393"/>
              <a:gd name="connsiteY13" fmla="*/ 1993572 h 2006351"/>
              <a:gd name="connsiteX14" fmla="*/ 577255 w 2103393"/>
              <a:gd name="connsiteY14" fmla="*/ 417214 h 2006351"/>
              <a:gd name="connsiteX15" fmla="*/ 807257 w 2103393"/>
              <a:gd name="connsiteY15" fmla="*/ 652826 h 2006351"/>
              <a:gd name="connsiteX16" fmla="*/ 969942 w 2103393"/>
              <a:gd name="connsiteY16" fmla="*/ 540630 h 2006351"/>
              <a:gd name="connsiteX17" fmla="*/ 930675 w 2103393"/>
              <a:gd name="connsiteY17" fmla="*/ 63795 h 2006351"/>
              <a:gd name="connsiteX0" fmla="*/ 930675 w 2103393"/>
              <a:gd name="connsiteY0" fmla="*/ 51191 h 2016186"/>
              <a:gd name="connsiteX1" fmla="*/ 1183115 w 2103393"/>
              <a:gd name="connsiteY1" fmla="*/ 56801 h 2016186"/>
              <a:gd name="connsiteX2" fmla="*/ 1177505 w 2103393"/>
              <a:gd name="connsiteY2" fmla="*/ 544855 h 2016186"/>
              <a:gd name="connsiteX3" fmla="*/ 1312141 w 2103393"/>
              <a:gd name="connsiteY3" fmla="*/ 623392 h 2016186"/>
              <a:gd name="connsiteX4" fmla="*/ 1508484 w 2103393"/>
              <a:gd name="connsiteY4" fmla="*/ 427049 h 2016186"/>
              <a:gd name="connsiteX5" fmla="*/ 2058246 w 2103393"/>
              <a:gd name="connsiteY5" fmla="*/ 1975358 h 2016186"/>
              <a:gd name="connsiteX6" fmla="*/ 1244822 w 2103393"/>
              <a:gd name="connsiteY6" fmla="*/ 1565840 h 2016186"/>
              <a:gd name="connsiteX7" fmla="*/ 1205554 w 2103393"/>
              <a:gd name="connsiteY7" fmla="*/ 1251693 h 2016186"/>
              <a:gd name="connsiteX8" fmla="*/ 1244823 w 2103393"/>
              <a:gd name="connsiteY8" fmla="*/ 808516 h 2016186"/>
              <a:gd name="connsiteX9" fmla="*/ 1076528 w 2103393"/>
              <a:gd name="connsiteY9" fmla="*/ 662661 h 2016186"/>
              <a:gd name="connsiteX10" fmla="*/ 885795 w 2103393"/>
              <a:gd name="connsiteY10" fmla="*/ 802906 h 2016186"/>
              <a:gd name="connsiteX11" fmla="*/ 919453 w 2103393"/>
              <a:gd name="connsiteY11" fmla="*/ 1240472 h 2016186"/>
              <a:gd name="connsiteX12" fmla="*/ 891405 w 2103393"/>
              <a:gd name="connsiteY12" fmla="*/ 1560231 h 2016186"/>
              <a:gd name="connsiteX13" fmla="*/ 89201 w 2103393"/>
              <a:gd name="connsiteY13" fmla="*/ 2003407 h 2016186"/>
              <a:gd name="connsiteX14" fmla="*/ 577255 w 2103393"/>
              <a:gd name="connsiteY14" fmla="*/ 427049 h 2016186"/>
              <a:gd name="connsiteX15" fmla="*/ 807257 w 2103393"/>
              <a:gd name="connsiteY15" fmla="*/ 662661 h 2016186"/>
              <a:gd name="connsiteX16" fmla="*/ 969942 w 2103393"/>
              <a:gd name="connsiteY16" fmla="*/ 550465 h 2016186"/>
              <a:gd name="connsiteX17" fmla="*/ 930675 w 2103393"/>
              <a:gd name="connsiteY17" fmla="*/ 51191 h 2016186"/>
              <a:gd name="connsiteX0" fmla="*/ 930675 w 2103393"/>
              <a:gd name="connsiteY0" fmla="*/ 47103 h 2012098"/>
              <a:gd name="connsiteX1" fmla="*/ 1183115 w 2103393"/>
              <a:gd name="connsiteY1" fmla="*/ 52713 h 2012098"/>
              <a:gd name="connsiteX2" fmla="*/ 1177505 w 2103393"/>
              <a:gd name="connsiteY2" fmla="*/ 540767 h 2012098"/>
              <a:gd name="connsiteX3" fmla="*/ 1312141 w 2103393"/>
              <a:gd name="connsiteY3" fmla="*/ 619304 h 2012098"/>
              <a:gd name="connsiteX4" fmla="*/ 1508484 w 2103393"/>
              <a:gd name="connsiteY4" fmla="*/ 422961 h 2012098"/>
              <a:gd name="connsiteX5" fmla="*/ 2058246 w 2103393"/>
              <a:gd name="connsiteY5" fmla="*/ 1971270 h 2012098"/>
              <a:gd name="connsiteX6" fmla="*/ 1244822 w 2103393"/>
              <a:gd name="connsiteY6" fmla="*/ 1561752 h 2012098"/>
              <a:gd name="connsiteX7" fmla="*/ 1205554 w 2103393"/>
              <a:gd name="connsiteY7" fmla="*/ 1247605 h 2012098"/>
              <a:gd name="connsiteX8" fmla="*/ 1244823 w 2103393"/>
              <a:gd name="connsiteY8" fmla="*/ 804428 h 2012098"/>
              <a:gd name="connsiteX9" fmla="*/ 1076528 w 2103393"/>
              <a:gd name="connsiteY9" fmla="*/ 658573 h 2012098"/>
              <a:gd name="connsiteX10" fmla="*/ 885795 w 2103393"/>
              <a:gd name="connsiteY10" fmla="*/ 798818 h 2012098"/>
              <a:gd name="connsiteX11" fmla="*/ 919453 w 2103393"/>
              <a:gd name="connsiteY11" fmla="*/ 1236384 h 2012098"/>
              <a:gd name="connsiteX12" fmla="*/ 891405 w 2103393"/>
              <a:gd name="connsiteY12" fmla="*/ 1556143 h 2012098"/>
              <a:gd name="connsiteX13" fmla="*/ 89201 w 2103393"/>
              <a:gd name="connsiteY13" fmla="*/ 1999319 h 2012098"/>
              <a:gd name="connsiteX14" fmla="*/ 577255 w 2103393"/>
              <a:gd name="connsiteY14" fmla="*/ 422961 h 2012098"/>
              <a:gd name="connsiteX15" fmla="*/ 807257 w 2103393"/>
              <a:gd name="connsiteY15" fmla="*/ 658573 h 2012098"/>
              <a:gd name="connsiteX16" fmla="*/ 969942 w 2103393"/>
              <a:gd name="connsiteY16" fmla="*/ 546377 h 2012098"/>
              <a:gd name="connsiteX17" fmla="*/ 930675 w 2103393"/>
              <a:gd name="connsiteY17" fmla="*/ 47103 h 2012098"/>
              <a:gd name="connsiteX0" fmla="*/ 930675 w 2103393"/>
              <a:gd name="connsiteY0" fmla="*/ 47103 h 2012098"/>
              <a:gd name="connsiteX1" fmla="*/ 1183115 w 2103393"/>
              <a:gd name="connsiteY1" fmla="*/ 52713 h 2012098"/>
              <a:gd name="connsiteX2" fmla="*/ 1177505 w 2103393"/>
              <a:gd name="connsiteY2" fmla="*/ 540767 h 2012098"/>
              <a:gd name="connsiteX3" fmla="*/ 1312141 w 2103393"/>
              <a:gd name="connsiteY3" fmla="*/ 619304 h 2012098"/>
              <a:gd name="connsiteX4" fmla="*/ 1508484 w 2103393"/>
              <a:gd name="connsiteY4" fmla="*/ 422961 h 2012098"/>
              <a:gd name="connsiteX5" fmla="*/ 2058246 w 2103393"/>
              <a:gd name="connsiteY5" fmla="*/ 1971270 h 2012098"/>
              <a:gd name="connsiteX6" fmla="*/ 1244822 w 2103393"/>
              <a:gd name="connsiteY6" fmla="*/ 1561752 h 2012098"/>
              <a:gd name="connsiteX7" fmla="*/ 1205554 w 2103393"/>
              <a:gd name="connsiteY7" fmla="*/ 1247605 h 2012098"/>
              <a:gd name="connsiteX8" fmla="*/ 1244823 w 2103393"/>
              <a:gd name="connsiteY8" fmla="*/ 804428 h 2012098"/>
              <a:gd name="connsiteX9" fmla="*/ 1076528 w 2103393"/>
              <a:gd name="connsiteY9" fmla="*/ 658573 h 2012098"/>
              <a:gd name="connsiteX10" fmla="*/ 885795 w 2103393"/>
              <a:gd name="connsiteY10" fmla="*/ 798818 h 2012098"/>
              <a:gd name="connsiteX11" fmla="*/ 919453 w 2103393"/>
              <a:gd name="connsiteY11" fmla="*/ 1236384 h 2012098"/>
              <a:gd name="connsiteX12" fmla="*/ 891405 w 2103393"/>
              <a:gd name="connsiteY12" fmla="*/ 1556143 h 2012098"/>
              <a:gd name="connsiteX13" fmla="*/ 89201 w 2103393"/>
              <a:gd name="connsiteY13" fmla="*/ 1999319 h 2012098"/>
              <a:gd name="connsiteX14" fmla="*/ 577255 w 2103393"/>
              <a:gd name="connsiteY14" fmla="*/ 422961 h 2012098"/>
              <a:gd name="connsiteX15" fmla="*/ 807257 w 2103393"/>
              <a:gd name="connsiteY15" fmla="*/ 658573 h 2012098"/>
              <a:gd name="connsiteX16" fmla="*/ 969942 w 2103393"/>
              <a:gd name="connsiteY16" fmla="*/ 546377 h 2012098"/>
              <a:gd name="connsiteX17" fmla="*/ 930675 w 2103393"/>
              <a:gd name="connsiteY17" fmla="*/ 47103 h 2012098"/>
              <a:gd name="connsiteX0" fmla="*/ 930675 w 2103393"/>
              <a:gd name="connsiteY0" fmla="*/ 24191 h 2051098"/>
              <a:gd name="connsiteX1" fmla="*/ 1183115 w 2103393"/>
              <a:gd name="connsiteY1" fmla="*/ 91713 h 2051098"/>
              <a:gd name="connsiteX2" fmla="*/ 1177505 w 2103393"/>
              <a:gd name="connsiteY2" fmla="*/ 579767 h 2051098"/>
              <a:gd name="connsiteX3" fmla="*/ 1312141 w 2103393"/>
              <a:gd name="connsiteY3" fmla="*/ 658304 h 2051098"/>
              <a:gd name="connsiteX4" fmla="*/ 1508484 w 2103393"/>
              <a:gd name="connsiteY4" fmla="*/ 461961 h 2051098"/>
              <a:gd name="connsiteX5" fmla="*/ 2058246 w 2103393"/>
              <a:gd name="connsiteY5" fmla="*/ 2010270 h 2051098"/>
              <a:gd name="connsiteX6" fmla="*/ 1244822 w 2103393"/>
              <a:gd name="connsiteY6" fmla="*/ 1600752 h 2051098"/>
              <a:gd name="connsiteX7" fmla="*/ 1205554 w 2103393"/>
              <a:gd name="connsiteY7" fmla="*/ 1286605 h 2051098"/>
              <a:gd name="connsiteX8" fmla="*/ 1244823 w 2103393"/>
              <a:gd name="connsiteY8" fmla="*/ 843428 h 2051098"/>
              <a:gd name="connsiteX9" fmla="*/ 1076528 w 2103393"/>
              <a:gd name="connsiteY9" fmla="*/ 697573 h 2051098"/>
              <a:gd name="connsiteX10" fmla="*/ 885795 w 2103393"/>
              <a:gd name="connsiteY10" fmla="*/ 837818 h 2051098"/>
              <a:gd name="connsiteX11" fmla="*/ 919453 w 2103393"/>
              <a:gd name="connsiteY11" fmla="*/ 1275384 h 2051098"/>
              <a:gd name="connsiteX12" fmla="*/ 891405 w 2103393"/>
              <a:gd name="connsiteY12" fmla="*/ 1595143 h 2051098"/>
              <a:gd name="connsiteX13" fmla="*/ 89201 w 2103393"/>
              <a:gd name="connsiteY13" fmla="*/ 2038319 h 2051098"/>
              <a:gd name="connsiteX14" fmla="*/ 577255 w 2103393"/>
              <a:gd name="connsiteY14" fmla="*/ 461961 h 2051098"/>
              <a:gd name="connsiteX15" fmla="*/ 807257 w 2103393"/>
              <a:gd name="connsiteY15" fmla="*/ 697573 h 2051098"/>
              <a:gd name="connsiteX16" fmla="*/ 969942 w 2103393"/>
              <a:gd name="connsiteY16" fmla="*/ 585377 h 2051098"/>
              <a:gd name="connsiteX17" fmla="*/ 930675 w 2103393"/>
              <a:gd name="connsiteY17" fmla="*/ 24191 h 2051098"/>
              <a:gd name="connsiteX0" fmla="*/ 930675 w 2103393"/>
              <a:gd name="connsiteY0" fmla="*/ 51153 h 2078060"/>
              <a:gd name="connsiteX1" fmla="*/ 1190398 w 2103393"/>
              <a:gd name="connsiteY1" fmla="*/ 49480 h 2078060"/>
              <a:gd name="connsiteX2" fmla="*/ 1177505 w 2103393"/>
              <a:gd name="connsiteY2" fmla="*/ 606729 h 2078060"/>
              <a:gd name="connsiteX3" fmla="*/ 1312141 w 2103393"/>
              <a:gd name="connsiteY3" fmla="*/ 685266 h 2078060"/>
              <a:gd name="connsiteX4" fmla="*/ 1508484 w 2103393"/>
              <a:gd name="connsiteY4" fmla="*/ 488923 h 2078060"/>
              <a:gd name="connsiteX5" fmla="*/ 2058246 w 2103393"/>
              <a:gd name="connsiteY5" fmla="*/ 2037232 h 2078060"/>
              <a:gd name="connsiteX6" fmla="*/ 1244822 w 2103393"/>
              <a:gd name="connsiteY6" fmla="*/ 1627714 h 2078060"/>
              <a:gd name="connsiteX7" fmla="*/ 1205554 w 2103393"/>
              <a:gd name="connsiteY7" fmla="*/ 1313567 h 2078060"/>
              <a:gd name="connsiteX8" fmla="*/ 1244823 w 2103393"/>
              <a:gd name="connsiteY8" fmla="*/ 870390 h 2078060"/>
              <a:gd name="connsiteX9" fmla="*/ 1076528 w 2103393"/>
              <a:gd name="connsiteY9" fmla="*/ 724535 h 2078060"/>
              <a:gd name="connsiteX10" fmla="*/ 885795 w 2103393"/>
              <a:gd name="connsiteY10" fmla="*/ 864780 h 2078060"/>
              <a:gd name="connsiteX11" fmla="*/ 919453 w 2103393"/>
              <a:gd name="connsiteY11" fmla="*/ 1302346 h 2078060"/>
              <a:gd name="connsiteX12" fmla="*/ 891405 w 2103393"/>
              <a:gd name="connsiteY12" fmla="*/ 1622105 h 2078060"/>
              <a:gd name="connsiteX13" fmla="*/ 89201 w 2103393"/>
              <a:gd name="connsiteY13" fmla="*/ 2065281 h 2078060"/>
              <a:gd name="connsiteX14" fmla="*/ 577255 w 2103393"/>
              <a:gd name="connsiteY14" fmla="*/ 488923 h 2078060"/>
              <a:gd name="connsiteX15" fmla="*/ 807257 w 2103393"/>
              <a:gd name="connsiteY15" fmla="*/ 724535 h 2078060"/>
              <a:gd name="connsiteX16" fmla="*/ 969942 w 2103393"/>
              <a:gd name="connsiteY16" fmla="*/ 612339 h 2078060"/>
              <a:gd name="connsiteX17" fmla="*/ 930675 w 2103393"/>
              <a:gd name="connsiteY17" fmla="*/ 51153 h 2078060"/>
              <a:gd name="connsiteX0" fmla="*/ 930675 w 2103393"/>
              <a:gd name="connsiteY0" fmla="*/ 57180 h 2084087"/>
              <a:gd name="connsiteX1" fmla="*/ 1190398 w 2103393"/>
              <a:gd name="connsiteY1" fmla="*/ 55507 h 2084087"/>
              <a:gd name="connsiteX2" fmla="*/ 1177505 w 2103393"/>
              <a:gd name="connsiteY2" fmla="*/ 612756 h 2084087"/>
              <a:gd name="connsiteX3" fmla="*/ 1312141 w 2103393"/>
              <a:gd name="connsiteY3" fmla="*/ 691293 h 2084087"/>
              <a:gd name="connsiteX4" fmla="*/ 1508484 w 2103393"/>
              <a:gd name="connsiteY4" fmla="*/ 494950 h 2084087"/>
              <a:gd name="connsiteX5" fmla="*/ 2058246 w 2103393"/>
              <a:gd name="connsiteY5" fmla="*/ 2043259 h 2084087"/>
              <a:gd name="connsiteX6" fmla="*/ 1244822 w 2103393"/>
              <a:gd name="connsiteY6" fmla="*/ 1633741 h 2084087"/>
              <a:gd name="connsiteX7" fmla="*/ 1205554 w 2103393"/>
              <a:gd name="connsiteY7" fmla="*/ 1319594 h 2084087"/>
              <a:gd name="connsiteX8" fmla="*/ 1244823 w 2103393"/>
              <a:gd name="connsiteY8" fmla="*/ 876417 h 2084087"/>
              <a:gd name="connsiteX9" fmla="*/ 1076528 w 2103393"/>
              <a:gd name="connsiteY9" fmla="*/ 730562 h 2084087"/>
              <a:gd name="connsiteX10" fmla="*/ 885795 w 2103393"/>
              <a:gd name="connsiteY10" fmla="*/ 870807 h 2084087"/>
              <a:gd name="connsiteX11" fmla="*/ 919453 w 2103393"/>
              <a:gd name="connsiteY11" fmla="*/ 1308373 h 2084087"/>
              <a:gd name="connsiteX12" fmla="*/ 891405 w 2103393"/>
              <a:gd name="connsiteY12" fmla="*/ 1628132 h 2084087"/>
              <a:gd name="connsiteX13" fmla="*/ 89201 w 2103393"/>
              <a:gd name="connsiteY13" fmla="*/ 2071308 h 2084087"/>
              <a:gd name="connsiteX14" fmla="*/ 577255 w 2103393"/>
              <a:gd name="connsiteY14" fmla="*/ 494950 h 2084087"/>
              <a:gd name="connsiteX15" fmla="*/ 807257 w 2103393"/>
              <a:gd name="connsiteY15" fmla="*/ 730562 h 2084087"/>
              <a:gd name="connsiteX16" fmla="*/ 969942 w 2103393"/>
              <a:gd name="connsiteY16" fmla="*/ 618366 h 2084087"/>
              <a:gd name="connsiteX17" fmla="*/ 930675 w 2103393"/>
              <a:gd name="connsiteY17" fmla="*/ 57180 h 2084087"/>
              <a:gd name="connsiteX0" fmla="*/ 930675 w 2103393"/>
              <a:gd name="connsiteY0" fmla="*/ 65797 h 2092704"/>
              <a:gd name="connsiteX1" fmla="*/ 1190398 w 2103393"/>
              <a:gd name="connsiteY1" fmla="*/ 64124 h 2092704"/>
              <a:gd name="connsiteX2" fmla="*/ 1177505 w 2103393"/>
              <a:gd name="connsiteY2" fmla="*/ 621373 h 2092704"/>
              <a:gd name="connsiteX3" fmla="*/ 1312141 w 2103393"/>
              <a:gd name="connsiteY3" fmla="*/ 699910 h 2092704"/>
              <a:gd name="connsiteX4" fmla="*/ 1508484 w 2103393"/>
              <a:gd name="connsiteY4" fmla="*/ 503567 h 2092704"/>
              <a:gd name="connsiteX5" fmla="*/ 2058246 w 2103393"/>
              <a:gd name="connsiteY5" fmla="*/ 2051876 h 2092704"/>
              <a:gd name="connsiteX6" fmla="*/ 1244822 w 2103393"/>
              <a:gd name="connsiteY6" fmla="*/ 1642358 h 2092704"/>
              <a:gd name="connsiteX7" fmla="*/ 1205554 w 2103393"/>
              <a:gd name="connsiteY7" fmla="*/ 1328211 h 2092704"/>
              <a:gd name="connsiteX8" fmla="*/ 1244823 w 2103393"/>
              <a:gd name="connsiteY8" fmla="*/ 885034 h 2092704"/>
              <a:gd name="connsiteX9" fmla="*/ 1076528 w 2103393"/>
              <a:gd name="connsiteY9" fmla="*/ 739179 h 2092704"/>
              <a:gd name="connsiteX10" fmla="*/ 885795 w 2103393"/>
              <a:gd name="connsiteY10" fmla="*/ 879424 h 2092704"/>
              <a:gd name="connsiteX11" fmla="*/ 919453 w 2103393"/>
              <a:gd name="connsiteY11" fmla="*/ 1316990 h 2092704"/>
              <a:gd name="connsiteX12" fmla="*/ 891405 w 2103393"/>
              <a:gd name="connsiteY12" fmla="*/ 1636749 h 2092704"/>
              <a:gd name="connsiteX13" fmla="*/ 89201 w 2103393"/>
              <a:gd name="connsiteY13" fmla="*/ 2079925 h 2092704"/>
              <a:gd name="connsiteX14" fmla="*/ 577255 w 2103393"/>
              <a:gd name="connsiteY14" fmla="*/ 503567 h 2092704"/>
              <a:gd name="connsiteX15" fmla="*/ 807257 w 2103393"/>
              <a:gd name="connsiteY15" fmla="*/ 739179 h 2092704"/>
              <a:gd name="connsiteX16" fmla="*/ 969942 w 2103393"/>
              <a:gd name="connsiteY16" fmla="*/ 626983 h 2092704"/>
              <a:gd name="connsiteX17" fmla="*/ 930675 w 2103393"/>
              <a:gd name="connsiteY17" fmla="*/ 65797 h 2092704"/>
              <a:gd name="connsiteX0" fmla="*/ 930675 w 2103393"/>
              <a:gd name="connsiteY0" fmla="*/ 65797 h 2092704"/>
              <a:gd name="connsiteX1" fmla="*/ 1190398 w 2103393"/>
              <a:gd name="connsiteY1" fmla="*/ 64124 h 2092704"/>
              <a:gd name="connsiteX2" fmla="*/ 1177505 w 2103393"/>
              <a:gd name="connsiteY2" fmla="*/ 621373 h 2092704"/>
              <a:gd name="connsiteX3" fmla="*/ 1312141 w 2103393"/>
              <a:gd name="connsiteY3" fmla="*/ 699910 h 2092704"/>
              <a:gd name="connsiteX4" fmla="*/ 1508484 w 2103393"/>
              <a:gd name="connsiteY4" fmla="*/ 503567 h 2092704"/>
              <a:gd name="connsiteX5" fmla="*/ 2058246 w 2103393"/>
              <a:gd name="connsiteY5" fmla="*/ 2051876 h 2092704"/>
              <a:gd name="connsiteX6" fmla="*/ 1244822 w 2103393"/>
              <a:gd name="connsiteY6" fmla="*/ 1642358 h 2092704"/>
              <a:gd name="connsiteX7" fmla="*/ 1205554 w 2103393"/>
              <a:gd name="connsiteY7" fmla="*/ 1328211 h 2092704"/>
              <a:gd name="connsiteX8" fmla="*/ 1244823 w 2103393"/>
              <a:gd name="connsiteY8" fmla="*/ 885034 h 2092704"/>
              <a:gd name="connsiteX9" fmla="*/ 1076528 w 2103393"/>
              <a:gd name="connsiteY9" fmla="*/ 739179 h 2092704"/>
              <a:gd name="connsiteX10" fmla="*/ 885795 w 2103393"/>
              <a:gd name="connsiteY10" fmla="*/ 879424 h 2092704"/>
              <a:gd name="connsiteX11" fmla="*/ 919453 w 2103393"/>
              <a:gd name="connsiteY11" fmla="*/ 1316990 h 2092704"/>
              <a:gd name="connsiteX12" fmla="*/ 891405 w 2103393"/>
              <a:gd name="connsiteY12" fmla="*/ 1636749 h 2092704"/>
              <a:gd name="connsiteX13" fmla="*/ 89201 w 2103393"/>
              <a:gd name="connsiteY13" fmla="*/ 2079925 h 2092704"/>
              <a:gd name="connsiteX14" fmla="*/ 577255 w 2103393"/>
              <a:gd name="connsiteY14" fmla="*/ 503567 h 2092704"/>
              <a:gd name="connsiteX15" fmla="*/ 807257 w 2103393"/>
              <a:gd name="connsiteY15" fmla="*/ 739179 h 2092704"/>
              <a:gd name="connsiteX16" fmla="*/ 969942 w 2103393"/>
              <a:gd name="connsiteY16" fmla="*/ 626983 h 2092704"/>
              <a:gd name="connsiteX17" fmla="*/ 930675 w 2103393"/>
              <a:gd name="connsiteY17" fmla="*/ 65797 h 2092704"/>
              <a:gd name="connsiteX0" fmla="*/ 930675 w 2103393"/>
              <a:gd name="connsiteY0" fmla="*/ 73853 h 2100760"/>
              <a:gd name="connsiteX1" fmla="*/ 1190398 w 2103393"/>
              <a:gd name="connsiteY1" fmla="*/ 72180 h 2100760"/>
              <a:gd name="connsiteX2" fmla="*/ 1177505 w 2103393"/>
              <a:gd name="connsiteY2" fmla="*/ 629429 h 2100760"/>
              <a:gd name="connsiteX3" fmla="*/ 1312141 w 2103393"/>
              <a:gd name="connsiteY3" fmla="*/ 707966 h 2100760"/>
              <a:gd name="connsiteX4" fmla="*/ 1508484 w 2103393"/>
              <a:gd name="connsiteY4" fmla="*/ 511623 h 2100760"/>
              <a:gd name="connsiteX5" fmla="*/ 2058246 w 2103393"/>
              <a:gd name="connsiteY5" fmla="*/ 2059932 h 2100760"/>
              <a:gd name="connsiteX6" fmla="*/ 1244822 w 2103393"/>
              <a:gd name="connsiteY6" fmla="*/ 1650414 h 2100760"/>
              <a:gd name="connsiteX7" fmla="*/ 1205554 w 2103393"/>
              <a:gd name="connsiteY7" fmla="*/ 1336267 h 2100760"/>
              <a:gd name="connsiteX8" fmla="*/ 1244823 w 2103393"/>
              <a:gd name="connsiteY8" fmla="*/ 893090 h 2100760"/>
              <a:gd name="connsiteX9" fmla="*/ 1076528 w 2103393"/>
              <a:gd name="connsiteY9" fmla="*/ 747235 h 2100760"/>
              <a:gd name="connsiteX10" fmla="*/ 885795 w 2103393"/>
              <a:gd name="connsiteY10" fmla="*/ 887480 h 2100760"/>
              <a:gd name="connsiteX11" fmla="*/ 919453 w 2103393"/>
              <a:gd name="connsiteY11" fmla="*/ 1325046 h 2100760"/>
              <a:gd name="connsiteX12" fmla="*/ 891405 w 2103393"/>
              <a:gd name="connsiteY12" fmla="*/ 1644805 h 2100760"/>
              <a:gd name="connsiteX13" fmla="*/ 89201 w 2103393"/>
              <a:gd name="connsiteY13" fmla="*/ 2087981 h 2100760"/>
              <a:gd name="connsiteX14" fmla="*/ 577255 w 2103393"/>
              <a:gd name="connsiteY14" fmla="*/ 511623 h 2100760"/>
              <a:gd name="connsiteX15" fmla="*/ 807257 w 2103393"/>
              <a:gd name="connsiteY15" fmla="*/ 747235 h 2100760"/>
              <a:gd name="connsiteX16" fmla="*/ 969942 w 2103393"/>
              <a:gd name="connsiteY16" fmla="*/ 635039 h 2100760"/>
              <a:gd name="connsiteX17" fmla="*/ 930675 w 2103393"/>
              <a:gd name="connsiteY17" fmla="*/ 73853 h 2100760"/>
              <a:gd name="connsiteX0" fmla="*/ 930675 w 2103393"/>
              <a:gd name="connsiteY0" fmla="*/ 77953 h 2104860"/>
              <a:gd name="connsiteX1" fmla="*/ 1190398 w 2103393"/>
              <a:gd name="connsiteY1" fmla="*/ 76280 h 2104860"/>
              <a:gd name="connsiteX2" fmla="*/ 1177505 w 2103393"/>
              <a:gd name="connsiteY2" fmla="*/ 633529 h 2104860"/>
              <a:gd name="connsiteX3" fmla="*/ 1312141 w 2103393"/>
              <a:gd name="connsiteY3" fmla="*/ 712066 h 2104860"/>
              <a:gd name="connsiteX4" fmla="*/ 1508484 w 2103393"/>
              <a:gd name="connsiteY4" fmla="*/ 515723 h 2104860"/>
              <a:gd name="connsiteX5" fmla="*/ 2058246 w 2103393"/>
              <a:gd name="connsiteY5" fmla="*/ 2064032 h 2104860"/>
              <a:gd name="connsiteX6" fmla="*/ 1244822 w 2103393"/>
              <a:gd name="connsiteY6" fmla="*/ 1654514 h 2104860"/>
              <a:gd name="connsiteX7" fmla="*/ 1205554 w 2103393"/>
              <a:gd name="connsiteY7" fmla="*/ 1340367 h 2104860"/>
              <a:gd name="connsiteX8" fmla="*/ 1244823 w 2103393"/>
              <a:gd name="connsiteY8" fmla="*/ 897190 h 2104860"/>
              <a:gd name="connsiteX9" fmla="*/ 1076528 w 2103393"/>
              <a:gd name="connsiteY9" fmla="*/ 751335 h 2104860"/>
              <a:gd name="connsiteX10" fmla="*/ 885795 w 2103393"/>
              <a:gd name="connsiteY10" fmla="*/ 891580 h 2104860"/>
              <a:gd name="connsiteX11" fmla="*/ 919453 w 2103393"/>
              <a:gd name="connsiteY11" fmla="*/ 1329146 h 2104860"/>
              <a:gd name="connsiteX12" fmla="*/ 891405 w 2103393"/>
              <a:gd name="connsiteY12" fmla="*/ 1648905 h 2104860"/>
              <a:gd name="connsiteX13" fmla="*/ 89201 w 2103393"/>
              <a:gd name="connsiteY13" fmla="*/ 2092081 h 2104860"/>
              <a:gd name="connsiteX14" fmla="*/ 577255 w 2103393"/>
              <a:gd name="connsiteY14" fmla="*/ 515723 h 2104860"/>
              <a:gd name="connsiteX15" fmla="*/ 807257 w 2103393"/>
              <a:gd name="connsiteY15" fmla="*/ 751335 h 2104860"/>
              <a:gd name="connsiteX16" fmla="*/ 969942 w 2103393"/>
              <a:gd name="connsiteY16" fmla="*/ 639139 h 2104860"/>
              <a:gd name="connsiteX17" fmla="*/ 930675 w 2103393"/>
              <a:gd name="connsiteY17" fmla="*/ 77953 h 2104860"/>
              <a:gd name="connsiteX0" fmla="*/ 930675 w 2103393"/>
              <a:gd name="connsiteY0" fmla="*/ 71187 h 2098094"/>
              <a:gd name="connsiteX1" fmla="*/ 1190398 w 2103393"/>
              <a:gd name="connsiteY1" fmla="*/ 69514 h 2098094"/>
              <a:gd name="connsiteX2" fmla="*/ 1177505 w 2103393"/>
              <a:gd name="connsiteY2" fmla="*/ 626763 h 2098094"/>
              <a:gd name="connsiteX3" fmla="*/ 1312141 w 2103393"/>
              <a:gd name="connsiteY3" fmla="*/ 705300 h 2098094"/>
              <a:gd name="connsiteX4" fmla="*/ 1508484 w 2103393"/>
              <a:gd name="connsiteY4" fmla="*/ 508957 h 2098094"/>
              <a:gd name="connsiteX5" fmla="*/ 2058246 w 2103393"/>
              <a:gd name="connsiteY5" fmla="*/ 2057266 h 2098094"/>
              <a:gd name="connsiteX6" fmla="*/ 1244822 w 2103393"/>
              <a:gd name="connsiteY6" fmla="*/ 1647748 h 2098094"/>
              <a:gd name="connsiteX7" fmla="*/ 1205554 w 2103393"/>
              <a:gd name="connsiteY7" fmla="*/ 1333601 h 2098094"/>
              <a:gd name="connsiteX8" fmla="*/ 1244823 w 2103393"/>
              <a:gd name="connsiteY8" fmla="*/ 890424 h 2098094"/>
              <a:gd name="connsiteX9" fmla="*/ 1076528 w 2103393"/>
              <a:gd name="connsiteY9" fmla="*/ 744569 h 2098094"/>
              <a:gd name="connsiteX10" fmla="*/ 885795 w 2103393"/>
              <a:gd name="connsiteY10" fmla="*/ 884814 h 2098094"/>
              <a:gd name="connsiteX11" fmla="*/ 919453 w 2103393"/>
              <a:gd name="connsiteY11" fmla="*/ 1322380 h 2098094"/>
              <a:gd name="connsiteX12" fmla="*/ 891405 w 2103393"/>
              <a:gd name="connsiteY12" fmla="*/ 1642139 h 2098094"/>
              <a:gd name="connsiteX13" fmla="*/ 89201 w 2103393"/>
              <a:gd name="connsiteY13" fmla="*/ 2085315 h 2098094"/>
              <a:gd name="connsiteX14" fmla="*/ 577255 w 2103393"/>
              <a:gd name="connsiteY14" fmla="*/ 508957 h 2098094"/>
              <a:gd name="connsiteX15" fmla="*/ 807257 w 2103393"/>
              <a:gd name="connsiteY15" fmla="*/ 744569 h 2098094"/>
              <a:gd name="connsiteX16" fmla="*/ 969942 w 2103393"/>
              <a:gd name="connsiteY16" fmla="*/ 632373 h 2098094"/>
              <a:gd name="connsiteX17" fmla="*/ 930675 w 2103393"/>
              <a:gd name="connsiteY17" fmla="*/ 71187 h 2098094"/>
              <a:gd name="connsiteX0" fmla="*/ 930675 w 2103393"/>
              <a:gd name="connsiteY0" fmla="*/ 75207 h 2102114"/>
              <a:gd name="connsiteX1" fmla="*/ 1190398 w 2103393"/>
              <a:gd name="connsiteY1" fmla="*/ 73534 h 2102114"/>
              <a:gd name="connsiteX2" fmla="*/ 1177505 w 2103393"/>
              <a:gd name="connsiteY2" fmla="*/ 630783 h 2102114"/>
              <a:gd name="connsiteX3" fmla="*/ 1312141 w 2103393"/>
              <a:gd name="connsiteY3" fmla="*/ 709320 h 2102114"/>
              <a:gd name="connsiteX4" fmla="*/ 1508484 w 2103393"/>
              <a:gd name="connsiteY4" fmla="*/ 512977 h 2102114"/>
              <a:gd name="connsiteX5" fmla="*/ 2058246 w 2103393"/>
              <a:gd name="connsiteY5" fmla="*/ 2061286 h 2102114"/>
              <a:gd name="connsiteX6" fmla="*/ 1244822 w 2103393"/>
              <a:gd name="connsiteY6" fmla="*/ 1651768 h 2102114"/>
              <a:gd name="connsiteX7" fmla="*/ 1205554 w 2103393"/>
              <a:gd name="connsiteY7" fmla="*/ 1337621 h 2102114"/>
              <a:gd name="connsiteX8" fmla="*/ 1244823 w 2103393"/>
              <a:gd name="connsiteY8" fmla="*/ 894444 h 2102114"/>
              <a:gd name="connsiteX9" fmla="*/ 1076528 w 2103393"/>
              <a:gd name="connsiteY9" fmla="*/ 748589 h 2102114"/>
              <a:gd name="connsiteX10" fmla="*/ 885795 w 2103393"/>
              <a:gd name="connsiteY10" fmla="*/ 888834 h 2102114"/>
              <a:gd name="connsiteX11" fmla="*/ 919453 w 2103393"/>
              <a:gd name="connsiteY11" fmla="*/ 1326400 h 2102114"/>
              <a:gd name="connsiteX12" fmla="*/ 891405 w 2103393"/>
              <a:gd name="connsiteY12" fmla="*/ 1646159 h 2102114"/>
              <a:gd name="connsiteX13" fmla="*/ 89201 w 2103393"/>
              <a:gd name="connsiteY13" fmla="*/ 2089335 h 2102114"/>
              <a:gd name="connsiteX14" fmla="*/ 577255 w 2103393"/>
              <a:gd name="connsiteY14" fmla="*/ 512977 h 2102114"/>
              <a:gd name="connsiteX15" fmla="*/ 807257 w 2103393"/>
              <a:gd name="connsiteY15" fmla="*/ 748589 h 2102114"/>
              <a:gd name="connsiteX16" fmla="*/ 969942 w 2103393"/>
              <a:gd name="connsiteY16" fmla="*/ 636393 h 2102114"/>
              <a:gd name="connsiteX17" fmla="*/ 930675 w 2103393"/>
              <a:gd name="connsiteY17" fmla="*/ 75207 h 2102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03393" h="2102114">
                <a:moveTo>
                  <a:pt x="930675" y="75207"/>
                </a:moveTo>
                <a:cubicBezTo>
                  <a:pt x="914336" y="-26367"/>
                  <a:pt x="1202803" y="-23213"/>
                  <a:pt x="1190398" y="73534"/>
                </a:cubicBezTo>
                <a:lnTo>
                  <a:pt x="1177505" y="630783"/>
                </a:lnTo>
                <a:lnTo>
                  <a:pt x="1312141" y="709320"/>
                </a:lnTo>
                <a:cubicBezTo>
                  <a:pt x="1349539" y="621433"/>
                  <a:pt x="1403768" y="466228"/>
                  <a:pt x="1508484" y="512977"/>
                </a:cubicBezTo>
                <a:cubicBezTo>
                  <a:pt x="1961009" y="692492"/>
                  <a:pt x="2211581" y="1696648"/>
                  <a:pt x="2058246" y="2061286"/>
                </a:cubicBezTo>
                <a:cubicBezTo>
                  <a:pt x="1912391" y="2233320"/>
                  <a:pt x="1542142" y="1816322"/>
                  <a:pt x="1244822" y="1651768"/>
                </a:cubicBezTo>
                <a:cubicBezTo>
                  <a:pt x="1113927" y="1590061"/>
                  <a:pt x="1184984" y="1466646"/>
                  <a:pt x="1205554" y="1337621"/>
                </a:cubicBezTo>
                <a:cubicBezTo>
                  <a:pt x="1233603" y="1238514"/>
                  <a:pt x="1127017" y="1161846"/>
                  <a:pt x="1244823" y="894444"/>
                </a:cubicBezTo>
                <a:cubicBezTo>
                  <a:pt x="1188725" y="845826"/>
                  <a:pt x="1155065" y="802817"/>
                  <a:pt x="1076528" y="748589"/>
                </a:cubicBezTo>
                <a:cubicBezTo>
                  <a:pt x="973682" y="789728"/>
                  <a:pt x="949373" y="842086"/>
                  <a:pt x="885795" y="888834"/>
                </a:cubicBezTo>
                <a:cubicBezTo>
                  <a:pt x="951243" y="1053389"/>
                  <a:pt x="898883" y="1240382"/>
                  <a:pt x="919453" y="1326400"/>
                </a:cubicBezTo>
                <a:cubicBezTo>
                  <a:pt x="930673" y="1432986"/>
                  <a:pt x="1003602" y="1595671"/>
                  <a:pt x="891405" y="1646159"/>
                </a:cubicBezTo>
                <a:cubicBezTo>
                  <a:pt x="685711" y="1737785"/>
                  <a:pt x="311722" y="2121123"/>
                  <a:pt x="89201" y="2089335"/>
                </a:cubicBezTo>
                <a:cubicBezTo>
                  <a:pt x="-118362" y="2035107"/>
                  <a:pt x="33103" y="774768"/>
                  <a:pt x="577255" y="512977"/>
                </a:cubicBezTo>
                <a:cubicBezTo>
                  <a:pt x="704411" y="464359"/>
                  <a:pt x="736199" y="673791"/>
                  <a:pt x="807257" y="748589"/>
                </a:cubicBezTo>
                <a:lnTo>
                  <a:pt x="969942" y="636393"/>
                </a:lnTo>
                <a:cubicBezTo>
                  <a:pt x="968072" y="483058"/>
                  <a:pt x="947112" y="235825"/>
                  <a:pt x="930675" y="7520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4" name="Freeform 49">
            <a:extLst>
              <a:ext uri="{FF2B5EF4-FFF2-40B4-BE49-F238E27FC236}">
                <a16:creationId xmlns:a16="http://schemas.microsoft.com/office/drawing/2014/main" xmlns="" id="{2BF32D36-5820-43F5-A048-66D82A883ADE}"/>
              </a:ext>
            </a:extLst>
          </p:cNvPr>
          <p:cNvSpPr>
            <a:spLocks noChangeAspect="1"/>
          </p:cNvSpPr>
          <p:nvPr/>
        </p:nvSpPr>
        <p:spPr>
          <a:xfrm>
            <a:off x="4241814" y="2879854"/>
            <a:ext cx="295345" cy="295345"/>
          </a:xfrm>
          <a:custGeom>
            <a:avLst/>
            <a:gdLst>
              <a:gd name="connsiteX0" fmla="*/ 1054645 w 3259303"/>
              <a:gd name="connsiteY0" fmla="*/ 0 h 3248084"/>
              <a:gd name="connsiteX1" fmla="*/ 1469772 w 3259303"/>
              <a:gd name="connsiteY1" fmla="*/ 28049 h 3248084"/>
              <a:gd name="connsiteX2" fmla="*/ 1682945 w 3259303"/>
              <a:gd name="connsiteY2" fmla="*/ 740496 h 3248084"/>
              <a:gd name="connsiteX3" fmla="*/ 2417830 w 3259303"/>
              <a:gd name="connsiteY3" fmla="*/ 566592 h 3248084"/>
              <a:gd name="connsiteX4" fmla="*/ 3259303 w 3259303"/>
              <a:gd name="connsiteY4" fmla="*/ 1834410 h 3248084"/>
              <a:gd name="connsiteX5" fmla="*/ 2311244 w 3259303"/>
              <a:gd name="connsiteY5" fmla="*/ 3113448 h 3248084"/>
              <a:gd name="connsiteX6" fmla="*/ 622689 w 3259303"/>
              <a:gd name="connsiteY6" fmla="*/ 2670273 h 3248084"/>
              <a:gd name="connsiteX7" fmla="*/ 398297 w 3259303"/>
              <a:gd name="connsiteY7" fmla="*/ 3248084 h 3248084"/>
              <a:gd name="connsiteX8" fmla="*/ 0 w 3259303"/>
              <a:gd name="connsiteY8" fmla="*/ 3242474 h 3248084"/>
              <a:gd name="connsiteX9" fmla="*/ 218783 w 3259303"/>
              <a:gd name="connsiteY9" fmla="*/ 2333684 h 3248084"/>
              <a:gd name="connsiteX10" fmla="*/ 1593187 w 3259303"/>
              <a:gd name="connsiteY10" fmla="*/ 1997095 h 3248084"/>
              <a:gd name="connsiteX11" fmla="*/ 1250989 w 3259303"/>
              <a:gd name="connsiteY11" fmla="*/ 964889 h 3248084"/>
              <a:gd name="connsiteX12" fmla="*/ 1054645 w 3259303"/>
              <a:gd name="connsiteY12" fmla="*/ 0 h 3248084"/>
              <a:gd name="connsiteX0" fmla="*/ 1054645 w 3259303"/>
              <a:gd name="connsiteY0" fmla="*/ 0 h 3225645"/>
              <a:gd name="connsiteX1" fmla="*/ 1469772 w 3259303"/>
              <a:gd name="connsiteY1" fmla="*/ 5610 h 3225645"/>
              <a:gd name="connsiteX2" fmla="*/ 1682945 w 3259303"/>
              <a:gd name="connsiteY2" fmla="*/ 718057 h 3225645"/>
              <a:gd name="connsiteX3" fmla="*/ 2417830 w 3259303"/>
              <a:gd name="connsiteY3" fmla="*/ 544153 h 3225645"/>
              <a:gd name="connsiteX4" fmla="*/ 3259303 w 3259303"/>
              <a:gd name="connsiteY4" fmla="*/ 1811971 h 3225645"/>
              <a:gd name="connsiteX5" fmla="*/ 2311244 w 3259303"/>
              <a:gd name="connsiteY5" fmla="*/ 3091009 h 3225645"/>
              <a:gd name="connsiteX6" fmla="*/ 622689 w 3259303"/>
              <a:gd name="connsiteY6" fmla="*/ 2647834 h 3225645"/>
              <a:gd name="connsiteX7" fmla="*/ 398297 w 3259303"/>
              <a:gd name="connsiteY7" fmla="*/ 3225645 h 3225645"/>
              <a:gd name="connsiteX8" fmla="*/ 0 w 3259303"/>
              <a:gd name="connsiteY8" fmla="*/ 3220035 h 3225645"/>
              <a:gd name="connsiteX9" fmla="*/ 218783 w 3259303"/>
              <a:gd name="connsiteY9" fmla="*/ 2311245 h 3225645"/>
              <a:gd name="connsiteX10" fmla="*/ 1593187 w 3259303"/>
              <a:gd name="connsiteY10" fmla="*/ 1974656 h 3225645"/>
              <a:gd name="connsiteX11" fmla="*/ 1250989 w 3259303"/>
              <a:gd name="connsiteY11" fmla="*/ 942450 h 3225645"/>
              <a:gd name="connsiteX12" fmla="*/ 1054645 w 3259303"/>
              <a:gd name="connsiteY12" fmla="*/ 0 h 3225645"/>
              <a:gd name="connsiteX0" fmla="*/ 1054645 w 3259303"/>
              <a:gd name="connsiteY0" fmla="*/ 0 h 3242475"/>
              <a:gd name="connsiteX1" fmla="*/ 1469772 w 3259303"/>
              <a:gd name="connsiteY1" fmla="*/ 22440 h 3242475"/>
              <a:gd name="connsiteX2" fmla="*/ 1682945 w 3259303"/>
              <a:gd name="connsiteY2" fmla="*/ 734887 h 3242475"/>
              <a:gd name="connsiteX3" fmla="*/ 2417830 w 3259303"/>
              <a:gd name="connsiteY3" fmla="*/ 560983 h 3242475"/>
              <a:gd name="connsiteX4" fmla="*/ 3259303 w 3259303"/>
              <a:gd name="connsiteY4" fmla="*/ 1828801 h 3242475"/>
              <a:gd name="connsiteX5" fmla="*/ 2311244 w 3259303"/>
              <a:gd name="connsiteY5" fmla="*/ 3107839 h 3242475"/>
              <a:gd name="connsiteX6" fmla="*/ 622689 w 3259303"/>
              <a:gd name="connsiteY6" fmla="*/ 2664664 h 3242475"/>
              <a:gd name="connsiteX7" fmla="*/ 398297 w 3259303"/>
              <a:gd name="connsiteY7" fmla="*/ 3242475 h 3242475"/>
              <a:gd name="connsiteX8" fmla="*/ 0 w 3259303"/>
              <a:gd name="connsiteY8" fmla="*/ 3236865 h 3242475"/>
              <a:gd name="connsiteX9" fmla="*/ 218783 w 3259303"/>
              <a:gd name="connsiteY9" fmla="*/ 2328075 h 3242475"/>
              <a:gd name="connsiteX10" fmla="*/ 1593187 w 3259303"/>
              <a:gd name="connsiteY10" fmla="*/ 1991486 h 3242475"/>
              <a:gd name="connsiteX11" fmla="*/ 1250989 w 3259303"/>
              <a:gd name="connsiteY11" fmla="*/ 959280 h 3242475"/>
              <a:gd name="connsiteX12" fmla="*/ 1054645 w 3259303"/>
              <a:gd name="connsiteY12" fmla="*/ 0 h 3242475"/>
              <a:gd name="connsiteX0" fmla="*/ 1054645 w 3259303"/>
              <a:gd name="connsiteY0" fmla="*/ 0 h 3242475"/>
              <a:gd name="connsiteX1" fmla="*/ 1464162 w 3259303"/>
              <a:gd name="connsiteY1" fmla="*/ 1 h 3242475"/>
              <a:gd name="connsiteX2" fmla="*/ 1682945 w 3259303"/>
              <a:gd name="connsiteY2" fmla="*/ 734887 h 3242475"/>
              <a:gd name="connsiteX3" fmla="*/ 2417830 w 3259303"/>
              <a:gd name="connsiteY3" fmla="*/ 560983 h 3242475"/>
              <a:gd name="connsiteX4" fmla="*/ 3259303 w 3259303"/>
              <a:gd name="connsiteY4" fmla="*/ 1828801 h 3242475"/>
              <a:gd name="connsiteX5" fmla="*/ 2311244 w 3259303"/>
              <a:gd name="connsiteY5" fmla="*/ 3107839 h 3242475"/>
              <a:gd name="connsiteX6" fmla="*/ 622689 w 3259303"/>
              <a:gd name="connsiteY6" fmla="*/ 2664664 h 3242475"/>
              <a:gd name="connsiteX7" fmla="*/ 398297 w 3259303"/>
              <a:gd name="connsiteY7" fmla="*/ 3242475 h 3242475"/>
              <a:gd name="connsiteX8" fmla="*/ 0 w 3259303"/>
              <a:gd name="connsiteY8" fmla="*/ 3236865 h 3242475"/>
              <a:gd name="connsiteX9" fmla="*/ 218783 w 3259303"/>
              <a:gd name="connsiteY9" fmla="*/ 2328075 h 3242475"/>
              <a:gd name="connsiteX10" fmla="*/ 1593187 w 3259303"/>
              <a:gd name="connsiteY10" fmla="*/ 1991486 h 3242475"/>
              <a:gd name="connsiteX11" fmla="*/ 1250989 w 3259303"/>
              <a:gd name="connsiteY11" fmla="*/ 959280 h 3242475"/>
              <a:gd name="connsiteX12" fmla="*/ 1054645 w 3259303"/>
              <a:gd name="connsiteY12" fmla="*/ 0 h 3242475"/>
              <a:gd name="connsiteX0" fmla="*/ 1065864 w 3259303"/>
              <a:gd name="connsiteY0" fmla="*/ 5609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5609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37566 w 3259303"/>
              <a:gd name="connsiteY9" fmla="*/ 2260757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37566 w 3259303"/>
              <a:gd name="connsiteY9" fmla="*/ 2260757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76358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76358 w 3259303"/>
              <a:gd name="connsiteY10" fmla="*/ 1991485 h 3242474"/>
              <a:gd name="connsiteX11" fmla="*/ 1250989 w 3259303"/>
              <a:gd name="connsiteY11" fmla="*/ 959279 h 3242474"/>
              <a:gd name="connsiteX12" fmla="*/ 1065864 w 3259303"/>
              <a:gd name="connsiteY12" fmla="*/ 16828 h 3242474"/>
              <a:gd name="connsiteX0" fmla="*/ 1004156 w 3197595"/>
              <a:gd name="connsiteY0" fmla="*/ 16828 h 3242474"/>
              <a:gd name="connsiteX1" fmla="*/ 1402454 w 3197595"/>
              <a:gd name="connsiteY1" fmla="*/ 0 h 3242474"/>
              <a:gd name="connsiteX2" fmla="*/ 1621237 w 3197595"/>
              <a:gd name="connsiteY2" fmla="*/ 734886 h 3242474"/>
              <a:gd name="connsiteX3" fmla="*/ 2356122 w 3197595"/>
              <a:gd name="connsiteY3" fmla="*/ 560982 h 3242474"/>
              <a:gd name="connsiteX4" fmla="*/ 3197595 w 3197595"/>
              <a:gd name="connsiteY4" fmla="*/ 1828800 h 3242474"/>
              <a:gd name="connsiteX5" fmla="*/ 2249536 w 3197595"/>
              <a:gd name="connsiteY5" fmla="*/ 3107838 h 3242474"/>
              <a:gd name="connsiteX6" fmla="*/ 560981 w 3197595"/>
              <a:gd name="connsiteY6" fmla="*/ 2664663 h 3242474"/>
              <a:gd name="connsiteX7" fmla="*/ 336589 w 3197595"/>
              <a:gd name="connsiteY7" fmla="*/ 3242474 h 3242474"/>
              <a:gd name="connsiteX8" fmla="*/ 0 w 3197595"/>
              <a:gd name="connsiteY8" fmla="*/ 3236864 h 3242474"/>
              <a:gd name="connsiteX9" fmla="*/ 387077 w 3197595"/>
              <a:gd name="connsiteY9" fmla="*/ 2232708 h 3242474"/>
              <a:gd name="connsiteX10" fmla="*/ 1514650 w 3197595"/>
              <a:gd name="connsiteY10" fmla="*/ 1991485 h 3242474"/>
              <a:gd name="connsiteX11" fmla="*/ 1189281 w 3197595"/>
              <a:gd name="connsiteY11" fmla="*/ 959279 h 3242474"/>
              <a:gd name="connsiteX12" fmla="*/ 1004156 w 3197595"/>
              <a:gd name="connsiteY12" fmla="*/ 16828 h 3242474"/>
              <a:gd name="connsiteX0" fmla="*/ 1011476 w 3204915"/>
              <a:gd name="connsiteY0" fmla="*/ 16828 h 3242474"/>
              <a:gd name="connsiteX1" fmla="*/ 1409774 w 3204915"/>
              <a:gd name="connsiteY1" fmla="*/ 0 h 3242474"/>
              <a:gd name="connsiteX2" fmla="*/ 1628557 w 3204915"/>
              <a:gd name="connsiteY2" fmla="*/ 734886 h 3242474"/>
              <a:gd name="connsiteX3" fmla="*/ 2363442 w 3204915"/>
              <a:gd name="connsiteY3" fmla="*/ 560982 h 3242474"/>
              <a:gd name="connsiteX4" fmla="*/ 3204915 w 3204915"/>
              <a:gd name="connsiteY4" fmla="*/ 1828800 h 3242474"/>
              <a:gd name="connsiteX5" fmla="*/ 2256856 w 3204915"/>
              <a:gd name="connsiteY5" fmla="*/ 3107838 h 3242474"/>
              <a:gd name="connsiteX6" fmla="*/ 568301 w 3204915"/>
              <a:gd name="connsiteY6" fmla="*/ 2664663 h 3242474"/>
              <a:gd name="connsiteX7" fmla="*/ 343909 w 3204915"/>
              <a:gd name="connsiteY7" fmla="*/ 3242474 h 3242474"/>
              <a:gd name="connsiteX8" fmla="*/ 7320 w 3204915"/>
              <a:gd name="connsiteY8" fmla="*/ 3236864 h 3242474"/>
              <a:gd name="connsiteX9" fmla="*/ 394397 w 3204915"/>
              <a:gd name="connsiteY9" fmla="*/ 2232708 h 3242474"/>
              <a:gd name="connsiteX10" fmla="*/ 1521970 w 3204915"/>
              <a:gd name="connsiteY10" fmla="*/ 1991485 h 3242474"/>
              <a:gd name="connsiteX11" fmla="*/ 1196601 w 3204915"/>
              <a:gd name="connsiteY11" fmla="*/ 959279 h 3242474"/>
              <a:gd name="connsiteX12" fmla="*/ 1011476 w 3204915"/>
              <a:gd name="connsiteY12" fmla="*/ 16828 h 3242474"/>
              <a:gd name="connsiteX0" fmla="*/ 1007292 w 3200731"/>
              <a:gd name="connsiteY0" fmla="*/ 16828 h 3242474"/>
              <a:gd name="connsiteX1" fmla="*/ 1405590 w 3200731"/>
              <a:gd name="connsiteY1" fmla="*/ 0 h 3242474"/>
              <a:gd name="connsiteX2" fmla="*/ 1624373 w 3200731"/>
              <a:gd name="connsiteY2" fmla="*/ 734886 h 3242474"/>
              <a:gd name="connsiteX3" fmla="*/ 2359258 w 3200731"/>
              <a:gd name="connsiteY3" fmla="*/ 560982 h 3242474"/>
              <a:gd name="connsiteX4" fmla="*/ 3200731 w 3200731"/>
              <a:gd name="connsiteY4" fmla="*/ 1828800 h 3242474"/>
              <a:gd name="connsiteX5" fmla="*/ 2252672 w 3200731"/>
              <a:gd name="connsiteY5" fmla="*/ 3107838 h 3242474"/>
              <a:gd name="connsiteX6" fmla="*/ 564117 w 3200731"/>
              <a:gd name="connsiteY6" fmla="*/ 2664663 h 3242474"/>
              <a:gd name="connsiteX7" fmla="*/ 339725 w 3200731"/>
              <a:gd name="connsiteY7" fmla="*/ 3242474 h 3242474"/>
              <a:gd name="connsiteX8" fmla="*/ 3136 w 3200731"/>
              <a:gd name="connsiteY8" fmla="*/ 3236864 h 3242474"/>
              <a:gd name="connsiteX9" fmla="*/ 390213 w 3200731"/>
              <a:gd name="connsiteY9" fmla="*/ 2232708 h 3242474"/>
              <a:gd name="connsiteX10" fmla="*/ 1517786 w 3200731"/>
              <a:gd name="connsiteY10" fmla="*/ 1991485 h 3242474"/>
              <a:gd name="connsiteX11" fmla="*/ 1192417 w 3200731"/>
              <a:gd name="connsiteY11" fmla="*/ 959279 h 3242474"/>
              <a:gd name="connsiteX12" fmla="*/ 1007292 w 3200731"/>
              <a:gd name="connsiteY12" fmla="*/ 16828 h 3242474"/>
              <a:gd name="connsiteX0" fmla="*/ 1051443 w 3244882"/>
              <a:gd name="connsiteY0" fmla="*/ 16828 h 3242474"/>
              <a:gd name="connsiteX1" fmla="*/ 1449741 w 3244882"/>
              <a:gd name="connsiteY1" fmla="*/ 0 h 3242474"/>
              <a:gd name="connsiteX2" fmla="*/ 1668524 w 3244882"/>
              <a:gd name="connsiteY2" fmla="*/ 734886 h 3242474"/>
              <a:gd name="connsiteX3" fmla="*/ 2403409 w 3244882"/>
              <a:gd name="connsiteY3" fmla="*/ 560982 h 3242474"/>
              <a:gd name="connsiteX4" fmla="*/ 3244882 w 3244882"/>
              <a:gd name="connsiteY4" fmla="*/ 1828800 h 3242474"/>
              <a:gd name="connsiteX5" fmla="*/ 2296823 w 3244882"/>
              <a:gd name="connsiteY5" fmla="*/ 3107838 h 3242474"/>
              <a:gd name="connsiteX6" fmla="*/ 608268 w 3244882"/>
              <a:gd name="connsiteY6" fmla="*/ 2664663 h 3242474"/>
              <a:gd name="connsiteX7" fmla="*/ 383876 w 3244882"/>
              <a:gd name="connsiteY7" fmla="*/ 3242474 h 3242474"/>
              <a:gd name="connsiteX8" fmla="*/ 2408 w 3244882"/>
              <a:gd name="connsiteY8" fmla="*/ 3236864 h 3242474"/>
              <a:gd name="connsiteX9" fmla="*/ 434364 w 3244882"/>
              <a:gd name="connsiteY9" fmla="*/ 2232708 h 3242474"/>
              <a:gd name="connsiteX10" fmla="*/ 1561937 w 3244882"/>
              <a:gd name="connsiteY10" fmla="*/ 1991485 h 3242474"/>
              <a:gd name="connsiteX11" fmla="*/ 1236568 w 3244882"/>
              <a:gd name="connsiteY11" fmla="*/ 959279 h 3242474"/>
              <a:gd name="connsiteX12" fmla="*/ 1051443 w 3244882"/>
              <a:gd name="connsiteY12" fmla="*/ 16828 h 3242474"/>
              <a:gd name="connsiteX0" fmla="*/ 1049313 w 3242752"/>
              <a:gd name="connsiteY0" fmla="*/ 16828 h 3242474"/>
              <a:gd name="connsiteX1" fmla="*/ 1447611 w 3242752"/>
              <a:gd name="connsiteY1" fmla="*/ 0 h 3242474"/>
              <a:gd name="connsiteX2" fmla="*/ 1666394 w 3242752"/>
              <a:gd name="connsiteY2" fmla="*/ 734886 h 3242474"/>
              <a:gd name="connsiteX3" fmla="*/ 2401279 w 3242752"/>
              <a:gd name="connsiteY3" fmla="*/ 560982 h 3242474"/>
              <a:gd name="connsiteX4" fmla="*/ 3242752 w 3242752"/>
              <a:gd name="connsiteY4" fmla="*/ 1828800 h 3242474"/>
              <a:gd name="connsiteX5" fmla="*/ 2294693 w 3242752"/>
              <a:gd name="connsiteY5" fmla="*/ 3107838 h 3242474"/>
              <a:gd name="connsiteX6" fmla="*/ 606138 w 3242752"/>
              <a:gd name="connsiteY6" fmla="*/ 2664663 h 3242474"/>
              <a:gd name="connsiteX7" fmla="*/ 381746 w 3242752"/>
              <a:gd name="connsiteY7" fmla="*/ 3242474 h 3242474"/>
              <a:gd name="connsiteX8" fmla="*/ 278 w 3242752"/>
              <a:gd name="connsiteY8" fmla="*/ 3236864 h 3242474"/>
              <a:gd name="connsiteX9" fmla="*/ 432234 w 3242752"/>
              <a:gd name="connsiteY9" fmla="*/ 2232708 h 3242474"/>
              <a:gd name="connsiteX10" fmla="*/ 1559807 w 3242752"/>
              <a:gd name="connsiteY10" fmla="*/ 1991485 h 3242474"/>
              <a:gd name="connsiteX11" fmla="*/ 1234438 w 3242752"/>
              <a:gd name="connsiteY11" fmla="*/ 959279 h 3242474"/>
              <a:gd name="connsiteX12" fmla="*/ 1049313 w 3242752"/>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294415 w 3242474"/>
              <a:gd name="connsiteY5" fmla="*/ 3107838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294415 w 3242474"/>
              <a:gd name="connsiteY5" fmla="*/ 3107838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294415 w 3242474"/>
              <a:gd name="connsiteY5" fmla="*/ 3107838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294415 w 3242474"/>
              <a:gd name="connsiteY5" fmla="*/ 3107838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300025 w 3242474"/>
              <a:gd name="connsiteY5" fmla="*/ 3046130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300025 w 3242474"/>
              <a:gd name="connsiteY5" fmla="*/ 3046130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300025 w 3242474"/>
              <a:gd name="connsiteY5" fmla="*/ 3046130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300025 w 3242474"/>
              <a:gd name="connsiteY5" fmla="*/ 3046130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186376"/>
              <a:gd name="connsiteY0" fmla="*/ 16828 h 3242474"/>
              <a:gd name="connsiteX1" fmla="*/ 1447333 w 3186376"/>
              <a:gd name="connsiteY1" fmla="*/ 0 h 3242474"/>
              <a:gd name="connsiteX2" fmla="*/ 1666116 w 3186376"/>
              <a:gd name="connsiteY2" fmla="*/ 734886 h 3242474"/>
              <a:gd name="connsiteX3" fmla="*/ 2401001 w 3186376"/>
              <a:gd name="connsiteY3" fmla="*/ 560982 h 3242474"/>
              <a:gd name="connsiteX4" fmla="*/ 3186376 w 3186376"/>
              <a:gd name="connsiteY4" fmla="*/ 1828800 h 3242474"/>
              <a:gd name="connsiteX5" fmla="*/ 2300025 w 3186376"/>
              <a:gd name="connsiteY5" fmla="*/ 3046130 h 3242474"/>
              <a:gd name="connsiteX6" fmla="*/ 605860 w 3186376"/>
              <a:gd name="connsiteY6" fmla="*/ 2664663 h 3242474"/>
              <a:gd name="connsiteX7" fmla="*/ 381468 w 3186376"/>
              <a:gd name="connsiteY7" fmla="*/ 3242474 h 3242474"/>
              <a:gd name="connsiteX8" fmla="*/ 0 w 3186376"/>
              <a:gd name="connsiteY8" fmla="*/ 3236864 h 3242474"/>
              <a:gd name="connsiteX9" fmla="*/ 431956 w 3186376"/>
              <a:gd name="connsiteY9" fmla="*/ 2232708 h 3242474"/>
              <a:gd name="connsiteX10" fmla="*/ 1559529 w 3186376"/>
              <a:gd name="connsiteY10" fmla="*/ 1991485 h 3242474"/>
              <a:gd name="connsiteX11" fmla="*/ 1234160 w 3186376"/>
              <a:gd name="connsiteY11" fmla="*/ 959279 h 3242474"/>
              <a:gd name="connsiteX12" fmla="*/ 1049035 w 3186376"/>
              <a:gd name="connsiteY12" fmla="*/ 16828 h 3242474"/>
              <a:gd name="connsiteX0" fmla="*/ 1049035 w 3186376"/>
              <a:gd name="connsiteY0" fmla="*/ 16828 h 3242474"/>
              <a:gd name="connsiteX1" fmla="*/ 1447333 w 3186376"/>
              <a:gd name="connsiteY1" fmla="*/ 0 h 3242474"/>
              <a:gd name="connsiteX2" fmla="*/ 1666116 w 3186376"/>
              <a:gd name="connsiteY2" fmla="*/ 734886 h 3242474"/>
              <a:gd name="connsiteX3" fmla="*/ 2401001 w 3186376"/>
              <a:gd name="connsiteY3" fmla="*/ 560982 h 3242474"/>
              <a:gd name="connsiteX4" fmla="*/ 3186376 w 3186376"/>
              <a:gd name="connsiteY4" fmla="*/ 1828800 h 3242474"/>
              <a:gd name="connsiteX5" fmla="*/ 2300025 w 3186376"/>
              <a:gd name="connsiteY5" fmla="*/ 3046130 h 3242474"/>
              <a:gd name="connsiteX6" fmla="*/ 605860 w 3186376"/>
              <a:gd name="connsiteY6" fmla="*/ 2664663 h 3242474"/>
              <a:gd name="connsiteX7" fmla="*/ 381468 w 3186376"/>
              <a:gd name="connsiteY7" fmla="*/ 3242474 h 3242474"/>
              <a:gd name="connsiteX8" fmla="*/ 0 w 3186376"/>
              <a:gd name="connsiteY8" fmla="*/ 3236864 h 3242474"/>
              <a:gd name="connsiteX9" fmla="*/ 431956 w 3186376"/>
              <a:gd name="connsiteY9" fmla="*/ 2232708 h 3242474"/>
              <a:gd name="connsiteX10" fmla="*/ 1559529 w 3186376"/>
              <a:gd name="connsiteY10" fmla="*/ 1991485 h 3242474"/>
              <a:gd name="connsiteX11" fmla="*/ 1234160 w 3186376"/>
              <a:gd name="connsiteY11" fmla="*/ 959279 h 3242474"/>
              <a:gd name="connsiteX12" fmla="*/ 1049035 w 3186376"/>
              <a:gd name="connsiteY12" fmla="*/ 16828 h 3242474"/>
              <a:gd name="connsiteX0" fmla="*/ 1049035 w 3186376"/>
              <a:gd name="connsiteY0" fmla="*/ 16828 h 3242474"/>
              <a:gd name="connsiteX1" fmla="*/ 1447333 w 3186376"/>
              <a:gd name="connsiteY1" fmla="*/ 0 h 3242474"/>
              <a:gd name="connsiteX2" fmla="*/ 1666116 w 3186376"/>
              <a:gd name="connsiteY2" fmla="*/ 734886 h 3242474"/>
              <a:gd name="connsiteX3" fmla="*/ 2401001 w 3186376"/>
              <a:gd name="connsiteY3" fmla="*/ 560982 h 3242474"/>
              <a:gd name="connsiteX4" fmla="*/ 3186376 w 3186376"/>
              <a:gd name="connsiteY4" fmla="*/ 1828800 h 3242474"/>
              <a:gd name="connsiteX5" fmla="*/ 2300025 w 3186376"/>
              <a:gd name="connsiteY5" fmla="*/ 3046130 h 3242474"/>
              <a:gd name="connsiteX6" fmla="*/ 605860 w 3186376"/>
              <a:gd name="connsiteY6" fmla="*/ 2664663 h 3242474"/>
              <a:gd name="connsiteX7" fmla="*/ 381468 w 3186376"/>
              <a:gd name="connsiteY7" fmla="*/ 3242474 h 3242474"/>
              <a:gd name="connsiteX8" fmla="*/ 0 w 3186376"/>
              <a:gd name="connsiteY8" fmla="*/ 3236864 h 3242474"/>
              <a:gd name="connsiteX9" fmla="*/ 431956 w 3186376"/>
              <a:gd name="connsiteY9" fmla="*/ 2232708 h 3242474"/>
              <a:gd name="connsiteX10" fmla="*/ 1559529 w 3186376"/>
              <a:gd name="connsiteY10" fmla="*/ 1991485 h 3242474"/>
              <a:gd name="connsiteX11" fmla="*/ 1234160 w 3186376"/>
              <a:gd name="connsiteY11" fmla="*/ 959279 h 3242474"/>
              <a:gd name="connsiteX12" fmla="*/ 1049035 w 3186376"/>
              <a:gd name="connsiteY12" fmla="*/ 16828 h 3242474"/>
              <a:gd name="connsiteX0" fmla="*/ 1049035 w 3203206"/>
              <a:gd name="connsiteY0" fmla="*/ 16828 h 3242474"/>
              <a:gd name="connsiteX1" fmla="*/ 1447333 w 3203206"/>
              <a:gd name="connsiteY1" fmla="*/ 0 h 3242474"/>
              <a:gd name="connsiteX2" fmla="*/ 1666116 w 3203206"/>
              <a:gd name="connsiteY2" fmla="*/ 734886 h 3242474"/>
              <a:gd name="connsiteX3" fmla="*/ 2401001 w 3203206"/>
              <a:gd name="connsiteY3" fmla="*/ 560982 h 3242474"/>
              <a:gd name="connsiteX4" fmla="*/ 3203206 w 3203206"/>
              <a:gd name="connsiteY4" fmla="*/ 1823190 h 3242474"/>
              <a:gd name="connsiteX5" fmla="*/ 2300025 w 3203206"/>
              <a:gd name="connsiteY5" fmla="*/ 3046130 h 3242474"/>
              <a:gd name="connsiteX6" fmla="*/ 605860 w 3203206"/>
              <a:gd name="connsiteY6" fmla="*/ 2664663 h 3242474"/>
              <a:gd name="connsiteX7" fmla="*/ 381468 w 3203206"/>
              <a:gd name="connsiteY7" fmla="*/ 3242474 h 3242474"/>
              <a:gd name="connsiteX8" fmla="*/ 0 w 3203206"/>
              <a:gd name="connsiteY8" fmla="*/ 3236864 h 3242474"/>
              <a:gd name="connsiteX9" fmla="*/ 431956 w 3203206"/>
              <a:gd name="connsiteY9" fmla="*/ 2232708 h 3242474"/>
              <a:gd name="connsiteX10" fmla="*/ 1559529 w 3203206"/>
              <a:gd name="connsiteY10" fmla="*/ 1991485 h 3242474"/>
              <a:gd name="connsiteX11" fmla="*/ 1234160 w 3203206"/>
              <a:gd name="connsiteY11" fmla="*/ 959279 h 3242474"/>
              <a:gd name="connsiteX12" fmla="*/ 1049035 w 3203206"/>
              <a:gd name="connsiteY12" fmla="*/ 16828 h 3242474"/>
              <a:gd name="connsiteX0" fmla="*/ 1049035 w 3203206"/>
              <a:gd name="connsiteY0" fmla="*/ 16828 h 3242474"/>
              <a:gd name="connsiteX1" fmla="*/ 1447333 w 3203206"/>
              <a:gd name="connsiteY1" fmla="*/ 0 h 3242474"/>
              <a:gd name="connsiteX2" fmla="*/ 1666116 w 3203206"/>
              <a:gd name="connsiteY2" fmla="*/ 734886 h 3242474"/>
              <a:gd name="connsiteX3" fmla="*/ 2401001 w 3203206"/>
              <a:gd name="connsiteY3" fmla="*/ 560982 h 3242474"/>
              <a:gd name="connsiteX4" fmla="*/ 3203206 w 3203206"/>
              <a:gd name="connsiteY4" fmla="*/ 1823190 h 3242474"/>
              <a:gd name="connsiteX5" fmla="*/ 2300025 w 3203206"/>
              <a:gd name="connsiteY5" fmla="*/ 3046130 h 3242474"/>
              <a:gd name="connsiteX6" fmla="*/ 605860 w 3203206"/>
              <a:gd name="connsiteY6" fmla="*/ 2664663 h 3242474"/>
              <a:gd name="connsiteX7" fmla="*/ 381468 w 3203206"/>
              <a:gd name="connsiteY7" fmla="*/ 3242474 h 3242474"/>
              <a:gd name="connsiteX8" fmla="*/ 0 w 3203206"/>
              <a:gd name="connsiteY8" fmla="*/ 3236864 h 3242474"/>
              <a:gd name="connsiteX9" fmla="*/ 431956 w 3203206"/>
              <a:gd name="connsiteY9" fmla="*/ 2232708 h 3242474"/>
              <a:gd name="connsiteX10" fmla="*/ 1559529 w 3203206"/>
              <a:gd name="connsiteY10" fmla="*/ 1991485 h 3242474"/>
              <a:gd name="connsiteX11" fmla="*/ 1234160 w 3203206"/>
              <a:gd name="connsiteY11" fmla="*/ 959279 h 3242474"/>
              <a:gd name="connsiteX12" fmla="*/ 1049035 w 3203206"/>
              <a:gd name="connsiteY12" fmla="*/ 16828 h 3242474"/>
              <a:gd name="connsiteX0" fmla="*/ 1049035 w 3203206"/>
              <a:gd name="connsiteY0" fmla="*/ 16828 h 3242474"/>
              <a:gd name="connsiteX1" fmla="*/ 1447333 w 3203206"/>
              <a:gd name="connsiteY1" fmla="*/ 0 h 3242474"/>
              <a:gd name="connsiteX2" fmla="*/ 1666116 w 3203206"/>
              <a:gd name="connsiteY2" fmla="*/ 734886 h 3242474"/>
              <a:gd name="connsiteX3" fmla="*/ 2401001 w 3203206"/>
              <a:gd name="connsiteY3" fmla="*/ 560982 h 3242474"/>
              <a:gd name="connsiteX4" fmla="*/ 3203206 w 3203206"/>
              <a:gd name="connsiteY4" fmla="*/ 1823190 h 3242474"/>
              <a:gd name="connsiteX5" fmla="*/ 2300025 w 3203206"/>
              <a:gd name="connsiteY5" fmla="*/ 3046130 h 3242474"/>
              <a:gd name="connsiteX6" fmla="*/ 605860 w 3203206"/>
              <a:gd name="connsiteY6" fmla="*/ 2664663 h 3242474"/>
              <a:gd name="connsiteX7" fmla="*/ 381468 w 3203206"/>
              <a:gd name="connsiteY7" fmla="*/ 3242474 h 3242474"/>
              <a:gd name="connsiteX8" fmla="*/ 0 w 3203206"/>
              <a:gd name="connsiteY8" fmla="*/ 3236864 h 3242474"/>
              <a:gd name="connsiteX9" fmla="*/ 431956 w 3203206"/>
              <a:gd name="connsiteY9" fmla="*/ 2232708 h 3242474"/>
              <a:gd name="connsiteX10" fmla="*/ 1559529 w 3203206"/>
              <a:gd name="connsiteY10" fmla="*/ 1991485 h 3242474"/>
              <a:gd name="connsiteX11" fmla="*/ 1234160 w 3203206"/>
              <a:gd name="connsiteY11" fmla="*/ 959279 h 3242474"/>
              <a:gd name="connsiteX12" fmla="*/ 1049035 w 3203206"/>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516103 w 3175157"/>
              <a:gd name="connsiteY9" fmla="*/ 224953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516103 w 3175157"/>
              <a:gd name="connsiteY9" fmla="*/ 224953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516103 w 3175157"/>
              <a:gd name="connsiteY9" fmla="*/ 224953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516103 w 3175157"/>
              <a:gd name="connsiteY9" fmla="*/ 224953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203206"/>
              <a:gd name="connsiteY0" fmla="*/ 16828 h 3242474"/>
              <a:gd name="connsiteX1" fmla="*/ 1447333 w 3203206"/>
              <a:gd name="connsiteY1" fmla="*/ 0 h 3242474"/>
              <a:gd name="connsiteX2" fmla="*/ 1666116 w 3203206"/>
              <a:gd name="connsiteY2" fmla="*/ 734886 h 3242474"/>
              <a:gd name="connsiteX3" fmla="*/ 2401001 w 3203206"/>
              <a:gd name="connsiteY3" fmla="*/ 560982 h 3242474"/>
              <a:gd name="connsiteX4" fmla="*/ 3203206 w 3203206"/>
              <a:gd name="connsiteY4" fmla="*/ 1834409 h 3242474"/>
              <a:gd name="connsiteX5" fmla="*/ 2300025 w 3203206"/>
              <a:gd name="connsiteY5" fmla="*/ 3046130 h 3242474"/>
              <a:gd name="connsiteX6" fmla="*/ 605860 w 3203206"/>
              <a:gd name="connsiteY6" fmla="*/ 2664663 h 3242474"/>
              <a:gd name="connsiteX7" fmla="*/ 381468 w 3203206"/>
              <a:gd name="connsiteY7" fmla="*/ 3242474 h 3242474"/>
              <a:gd name="connsiteX8" fmla="*/ 0 w 3203206"/>
              <a:gd name="connsiteY8" fmla="*/ 3236864 h 3242474"/>
              <a:gd name="connsiteX9" fmla="*/ 516103 w 3203206"/>
              <a:gd name="connsiteY9" fmla="*/ 2249538 h 3242474"/>
              <a:gd name="connsiteX10" fmla="*/ 1559529 w 3203206"/>
              <a:gd name="connsiteY10" fmla="*/ 1991485 h 3242474"/>
              <a:gd name="connsiteX11" fmla="*/ 1234160 w 3203206"/>
              <a:gd name="connsiteY11" fmla="*/ 959279 h 3242474"/>
              <a:gd name="connsiteX12" fmla="*/ 1049035 w 3203206"/>
              <a:gd name="connsiteY12" fmla="*/ 16828 h 3242474"/>
              <a:gd name="connsiteX0" fmla="*/ 1049035 w 3203570"/>
              <a:gd name="connsiteY0" fmla="*/ 16828 h 3242474"/>
              <a:gd name="connsiteX1" fmla="*/ 1447333 w 3203570"/>
              <a:gd name="connsiteY1" fmla="*/ 0 h 3242474"/>
              <a:gd name="connsiteX2" fmla="*/ 1666116 w 3203570"/>
              <a:gd name="connsiteY2" fmla="*/ 734886 h 3242474"/>
              <a:gd name="connsiteX3" fmla="*/ 2401001 w 3203570"/>
              <a:gd name="connsiteY3" fmla="*/ 560982 h 3242474"/>
              <a:gd name="connsiteX4" fmla="*/ 3203206 w 3203570"/>
              <a:gd name="connsiteY4" fmla="*/ 1834409 h 3242474"/>
              <a:gd name="connsiteX5" fmla="*/ 2300025 w 3203570"/>
              <a:gd name="connsiteY5" fmla="*/ 3046130 h 3242474"/>
              <a:gd name="connsiteX6" fmla="*/ 605860 w 3203570"/>
              <a:gd name="connsiteY6" fmla="*/ 2664663 h 3242474"/>
              <a:gd name="connsiteX7" fmla="*/ 381468 w 3203570"/>
              <a:gd name="connsiteY7" fmla="*/ 3242474 h 3242474"/>
              <a:gd name="connsiteX8" fmla="*/ 0 w 3203570"/>
              <a:gd name="connsiteY8" fmla="*/ 3236864 h 3242474"/>
              <a:gd name="connsiteX9" fmla="*/ 516103 w 3203570"/>
              <a:gd name="connsiteY9" fmla="*/ 2249538 h 3242474"/>
              <a:gd name="connsiteX10" fmla="*/ 1559529 w 3203570"/>
              <a:gd name="connsiteY10" fmla="*/ 1991485 h 3242474"/>
              <a:gd name="connsiteX11" fmla="*/ 1234160 w 3203570"/>
              <a:gd name="connsiteY11" fmla="*/ 959279 h 3242474"/>
              <a:gd name="connsiteX12" fmla="*/ 1049035 w 3203570"/>
              <a:gd name="connsiteY12" fmla="*/ 16828 h 3242474"/>
              <a:gd name="connsiteX0" fmla="*/ 1049035 w 3203570"/>
              <a:gd name="connsiteY0" fmla="*/ 16828 h 3242474"/>
              <a:gd name="connsiteX1" fmla="*/ 1447333 w 3203570"/>
              <a:gd name="connsiteY1" fmla="*/ 0 h 3242474"/>
              <a:gd name="connsiteX2" fmla="*/ 1666116 w 3203570"/>
              <a:gd name="connsiteY2" fmla="*/ 734886 h 3242474"/>
              <a:gd name="connsiteX3" fmla="*/ 2401001 w 3203570"/>
              <a:gd name="connsiteY3" fmla="*/ 560982 h 3242474"/>
              <a:gd name="connsiteX4" fmla="*/ 3203206 w 3203570"/>
              <a:gd name="connsiteY4" fmla="*/ 1834409 h 3242474"/>
              <a:gd name="connsiteX5" fmla="*/ 2300025 w 3203570"/>
              <a:gd name="connsiteY5" fmla="*/ 3046130 h 3242474"/>
              <a:gd name="connsiteX6" fmla="*/ 605860 w 3203570"/>
              <a:gd name="connsiteY6" fmla="*/ 2664663 h 3242474"/>
              <a:gd name="connsiteX7" fmla="*/ 381468 w 3203570"/>
              <a:gd name="connsiteY7" fmla="*/ 3242474 h 3242474"/>
              <a:gd name="connsiteX8" fmla="*/ 0 w 3203570"/>
              <a:gd name="connsiteY8" fmla="*/ 3236864 h 3242474"/>
              <a:gd name="connsiteX9" fmla="*/ 516103 w 3203570"/>
              <a:gd name="connsiteY9" fmla="*/ 2249538 h 3242474"/>
              <a:gd name="connsiteX10" fmla="*/ 1559529 w 3203570"/>
              <a:gd name="connsiteY10" fmla="*/ 1991485 h 3242474"/>
              <a:gd name="connsiteX11" fmla="*/ 1234160 w 3203570"/>
              <a:gd name="connsiteY11" fmla="*/ 959279 h 3242474"/>
              <a:gd name="connsiteX12" fmla="*/ 1049035 w 3203570"/>
              <a:gd name="connsiteY12" fmla="*/ 16828 h 3242474"/>
              <a:gd name="connsiteX0" fmla="*/ 1049035 w 3203570"/>
              <a:gd name="connsiteY0" fmla="*/ 16828 h 3242474"/>
              <a:gd name="connsiteX1" fmla="*/ 1447333 w 3203570"/>
              <a:gd name="connsiteY1" fmla="*/ 0 h 3242474"/>
              <a:gd name="connsiteX2" fmla="*/ 1666116 w 3203570"/>
              <a:gd name="connsiteY2" fmla="*/ 734886 h 3242474"/>
              <a:gd name="connsiteX3" fmla="*/ 2401001 w 3203570"/>
              <a:gd name="connsiteY3" fmla="*/ 560982 h 3242474"/>
              <a:gd name="connsiteX4" fmla="*/ 3203206 w 3203570"/>
              <a:gd name="connsiteY4" fmla="*/ 1834409 h 3242474"/>
              <a:gd name="connsiteX5" fmla="*/ 2300025 w 3203570"/>
              <a:gd name="connsiteY5" fmla="*/ 3046130 h 3242474"/>
              <a:gd name="connsiteX6" fmla="*/ 605860 w 3203570"/>
              <a:gd name="connsiteY6" fmla="*/ 2664663 h 3242474"/>
              <a:gd name="connsiteX7" fmla="*/ 381468 w 3203570"/>
              <a:gd name="connsiteY7" fmla="*/ 3242474 h 3242474"/>
              <a:gd name="connsiteX8" fmla="*/ 0 w 3203570"/>
              <a:gd name="connsiteY8" fmla="*/ 3236864 h 3242474"/>
              <a:gd name="connsiteX9" fmla="*/ 516103 w 3203570"/>
              <a:gd name="connsiteY9" fmla="*/ 2249538 h 3242474"/>
              <a:gd name="connsiteX10" fmla="*/ 1559529 w 3203570"/>
              <a:gd name="connsiteY10" fmla="*/ 1991485 h 3242474"/>
              <a:gd name="connsiteX11" fmla="*/ 1234160 w 3203570"/>
              <a:gd name="connsiteY11" fmla="*/ 959279 h 3242474"/>
              <a:gd name="connsiteX12" fmla="*/ 1049035 w 3203570"/>
              <a:gd name="connsiteY12" fmla="*/ 16828 h 3242474"/>
              <a:gd name="connsiteX0" fmla="*/ 1049035 w 3203570"/>
              <a:gd name="connsiteY0" fmla="*/ 16828 h 3242474"/>
              <a:gd name="connsiteX1" fmla="*/ 1447333 w 3203570"/>
              <a:gd name="connsiteY1" fmla="*/ 0 h 3242474"/>
              <a:gd name="connsiteX2" fmla="*/ 1666116 w 3203570"/>
              <a:gd name="connsiteY2" fmla="*/ 734886 h 3242474"/>
              <a:gd name="connsiteX3" fmla="*/ 2401001 w 3203570"/>
              <a:gd name="connsiteY3" fmla="*/ 560982 h 3242474"/>
              <a:gd name="connsiteX4" fmla="*/ 3203206 w 3203570"/>
              <a:gd name="connsiteY4" fmla="*/ 1834409 h 3242474"/>
              <a:gd name="connsiteX5" fmla="*/ 2300025 w 3203570"/>
              <a:gd name="connsiteY5" fmla="*/ 3046130 h 3242474"/>
              <a:gd name="connsiteX6" fmla="*/ 605860 w 3203570"/>
              <a:gd name="connsiteY6" fmla="*/ 2664663 h 3242474"/>
              <a:gd name="connsiteX7" fmla="*/ 381468 w 3203570"/>
              <a:gd name="connsiteY7" fmla="*/ 3242474 h 3242474"/>
              <a:gd name="connsiteX8" fmla="*/ 0 w 3203570"/>
              <a:gd name="connsiteY8" fmla="*/ 3236864 h 3242474"/>
              <a:gd name="connsiteX9" fmla="*/ 516103 w 3203570"/>
              <a:gd name="connsiteY9" fmla="*/ 2249538 h 3242474"/>
              <a:gd name="connsiteX10" fmla="*/ 1559529 w 3203570"/>
              <a:gd name="connsiteY10" fmla="*/ 1991485 h 3242474"/>
              <a:gd name="connsiteX11" fmla="*/ 1234160 w 3203570"/>
              <a:gd name="connsiteY11" fmla="*/ 959279 h 3242474"/>
              <a:gd name="connsiteX12" fmla="*/ 1049035 w 3203570"/>
              <a:gd name="connsiteY12" fmla="*/ 16828 h 3242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03570" h="3242474">
                <a:moveTo>
                  <a:pt x="1049035" y="16828"/>
                </a:moveTo>
                <a:lnTo>
                  <a:pt x="1447333" y="0"/>
                </a:lnTo>
                <a:cubicBezTo>
                  <a:pt x="1441724" y="284231"/>
                  <a:pt x="1413674" y="613340"/>
                  <a:pt x="1666116" y="734886"/>
                </a:cubicBezTo>
                <a:cubicBezTo>
                  <a:pt x="1888639" y="783504"/>
                  <a:pt x="1937256" y="473095"/>
                  <a:pt x="2401001" y="560982"/>
                </a:cubicBezTo>
                <a:cubicBezTo>
                  <a:pt x="2875965" y="635779"/>
                  <a:pt x="3216295" y="1035945"/>
                  <a:pt x="3203206" y="1834409"/>
                </a:cubicBezTo>
                <a:cubicBezTo>
                  <a:pt x="3175156" y="2587994"/>
                  <a:pt x="2844177" y="2814257"/>
                  <a:pt x="2300025" y="3046130"/>
                </a:cubicBezTo>
                <a:cubicBezTo>
                  <a:pt x="1406194" y="3347190"/>
                  <a:pt x="820903" y="2705801"/>
                  <a:pt x="605860" y="2664663"/>
                </a:cubicBezTo>
                <a:cubicBezTo>
                  <a:pt x="379598" y="2621655"/>
                  <a:pt x="355288" y="2954503"/>
                  <a:pt x="381468" y="3242474"/>
                </a:cubicBezTo>
                <a:lnTo>
                  <a:pt x="0" y="3236864"/>
                </a:lnTo>
                <a:cubicBezTo>
                  <a:pt x="9350" y="2823607"/>
                  <a:pt x="-31788" y="2191567"/>
                  <a:pt x="516103" y="2249538"/>
                </a:cubicBezTo>
                <a:cubicBezTo>
                  <a:pt x="918138" y="2305637"/>
                  <a:pt x="1303347" y="2423441"/>
                  <a:pt x="1559529" y="1991485"/>
                </a:cubicBezTo>
                <a:cubicBezTo>
                  <a:pt x="1720344" y="1686686"/>
                  <a:pt x="1701645" y="1337006"/>
                  <a:pt x="1234160" y="959279"/>
                </a:cubicBezTo>
                <a:cubicBezTo>
                  <a:pt x="1155622" y="891961"/>
                  <a:pt x="981717" y="516102"/>
                  <a:pt x="1049035" y="1682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35" name="Freeform 50">
            <a:extLst>
              <a:ext uri="{FF2B5EF4-FFF2-40B4-BE49-F238E27FC236}">
                <a16:creationId xmlns:a16="http://schemas.microsoft.com/office/drawing/2014/main" xmlns="" id="{96E961EC-537B-4931-BB01-125B70E16E28}"/>
              </a:ext>
            </a:extLst>
          </p:cNvPr>
          <p:cNvSpPr>
            <a:spLocks noChangeAspect="1"/>
          </p:cNvSpPr>
          <p:nvPr/>
        </p:nvSpPr>
        <p:spPr>
          <a:xfrm>
            <a:off x="4223342" y="3965478"/>
            <a:ext cx="332288" cy="280599"/>
          </a:xfrm>
          <a:custGeom>
            <a:avLst/>
            <a:gdLst/>
            <a:ahLst/>
            <a:cxnLst/>
            <a:rect l="l" t="t" r="r" b="b"/>
            <a:pathLst>
              <a:path w="3213653" h="2719059">
                <a:moveTo>
                  <a:pt x="1378151" y="1333546"/>
                </a:moveTo>
                <a:cubicBezTo>
                  <a:pt x="1319627" y="1375402"/>
                  <a:pt x="1250513" y="1400241"/>
                  <a:pt x="1177640" y="1404742"/>
                </a:cubicBezTo>
                <a:cubicBezTo>
                  <a:pt x="1183273" y="1421668"/>
                  <a:pt x="1185388" y="1439329"/>
                  <a:pt x="1185029" y="1457608"/>
                </a:cubicBezTo>
                <a:lnTo>
                  <a:pt x="1182201" y="1517198"/>
                </a:lnTo>
                <a:cubicBezTo>
                  <a:pt x="1256472" y="1514781"/>
                  <a:pt x="1326341" y="1484168"/>
                  <a:pt x="1378151" y="1432005"/>
                </a:cubicBezTo>
                <a:close/>
                <a:moveTo>
                  <a:pt x="1765736" y="0"/>
                </a:moveTo>
                <a:cubicBezTo>
                  <a:pt x="1820598" y="0"/>
                  <a:pt x="1865072" y="44474"/>
                  <a:pt x="1865072" y="99336"/>
                </a:cubicBezTo>
                <a:lnTo>
                  <a:pt x="1865072" y="1145199"/>
                </a:lnTo>
                <a:cubicBezTo>
                  <a:pt x="1927584" y="1198906"/>
                  <a:pt x="2002197" y="1234373"/>
                  <a:pt x="2081262" y="1252128"/>
                </a:cubicBezTo>
                <a:cubicBezTo>
                  <a:pt x="2096727" y="1219747"/>
                  <a:pt x="2112543" y="1186289"/>
                  <a:pt x="2123992" y="1149920"/>
                </a:cubicBezTo>
                <a:cubicBezTo>
                  <a:pt x="1899600" y="1041464"/>
                  <a:pt x="1832282" y="585198"/>
                  <a:pt x="1933258" y="437473"/>
                </a:cubicBezTo>
                <a:cubicBezTo>
                  <a:pt x="2028156" y="327848"/>
                  <a:pt x="2131647" y="265468"/>
                  <a:pt x="2345195" y="261608"/>
                </a:cubicBezTo>
                <a:cubicBezTo>
                  <a:pt x="2375702" y="261056"/>
                  <a:pt x="2408455" y="261699"/>
                  <a:pt x="2443750" y="263569"/>
                </a:cubicBezTo>
                <a:cubicBezTo>
                  <a:pt x="2954244" y="291618"/>
                  <a:pt x="3189856" y="886259"/>
                  <a:pt x="3206686" y="1323824"/>
                </a:cubicBezTo>
                <a:cubicBezTo>
                  <a:pt x="3247823" y="2015701"/>
                  <a:pt x="3103839" y="2270013"/>
                  <a:pt x="2853267" y="2462617"/>
                </a:cubicBezTo>
                <a:cubicBezTo>
                  <a:pt x="2511068" y="2735627"/>
                  <a:pt x="2157650" y="2470097"/>
                  <a:pt x="2084722" y="2170906"/>
                </a:cubicBezTo>
                <a:cubicBezTo>
                  <a:pt x="2058544" y="2038140"/>
                  <a:pt x="2127730" y="1922204"/>
                  <a:pt x="2202528" y="1800658"/>
                </a:cubicBezTo>
                <a:lnTo>
                  <a:pt x="2143866" y="1730900"/>
                </a:lnTo>
                <a:cubicBezTo>
                  <a:pt x="2096151" y="1741682"/>
                  <a:pt x="2046910" y="1746675"/>
                  <a:pt x="1997032" y="1746402"/>
                </a:cubicBezTo>
                <a:lnTo>
                  <a:pt x="1887189" y="1736891"/>
                </a:lnTo>
                <a:lnTo>
                  <a:pt x="1887189" y="2619722"/>
                </a:lnTo>
                <a:cubicBezTo>
                  <a:pt x="1887189" y="2674584"/>
                  <a:pt x="1842715" y="2719058"/>
                  <a:pt x="1787853" y="2719058"/>
                </a:cubicBezTo>
                <a:cubicBezTo>
                  <a:pt x="1732991" y="2719058"/>
                  <a:pt x="1688517" y="2674584"/>
                  <a:pt x="1688517" y="2619722"/>
                </a:cubicBezTo>
                <a:lnTo>
                  <a:pt x="1688517" y="1730093"/>
                </a:lnTo>
                <a:cubicBezTo>
                  <a:pt x="1688517" y="1710960"/>
                  <a:pt x="1693926" y="1693091"/>
                  <a:pt x="1704798" y="1678857"/>
                </a:cubicBezTo>
                <a:cubicBezTo>
                  <a:pt x="1659024" y="1659660"/>
                  <a:pt x="1616387" y="1633873"/>
                  <a:pt x="1576823" y="1603655"/>
                </a:cubicBezTo>
                <a:lnTo>
                  <a:pt x="1576823" y="2619723"/>
                </a:lnTo>
                <a:cubicBezTo>
                  <a:pt x="1576823" y="2674585"/>
                  <a:pt x="1532349" y="2719059"/>
                  <a:pt x="1477487" y="2719059"/>
                </a:cubicBezTo>
                <a:cubicBezTo>
                  <a:pt x="1422625" y="2719059"/>
                  <a:pt x="1378151" y="2674585"/>
                  <a:pt x="1378151" y="2619723"/>
                </a:cubicBezTo>
                <a:lnTo>
                  <a:pt x="1378151" y="1615564"/>
                </a:lnTo>
                <a:cubicBezTo>
                  <a:pt x="1313743" y="1650180"/>
                  <a:pt x="1240907" y="1668612"/>
                  <a:pt x="1165758" y="1668570"/>
                </a:cubicBezTo>
                <a:lnTo>
                  <a:pt x="1143358" y="1665899"/>
                </a:lnTo>
                <a:cubicBezTo>
                  <a:pt x="1108602" y="1733381"/>
                  <a:pt x="1056017" y="1769960"/>
                  <a:pt x="1011125" y="1833465"/>
                </a:cubicBezTo>
                <a:cubicBezTo>
                  <a:pt x="1085923" y="1955011"/>
                  <a:pt x="1155109" y="2070947"/>
                  <a:pt x="1128931" y="2203713"/>
                </a:cubicBezTo>
                <a:cubicBezTo>
                  <a:pt x="1056003" y="2502904"/>
                  <a:pt x="702585" y="2768434"/>
                  <a:pt x="360386" y="2495424"/>
                </a:cubicBezTo>
                <a:cubicBezTo>
                  <a:pt x="109814" y="2302820"/>
                  <a:pt x="-34170" y="2048508"/>
                  <a:pt x="6967" y="1356631"/>
                </a:cubicBezTo>
                <a:cubicBezTo>
                  <a:pt x="23797" y="919066"/>
                  <a:pt x="259409" y="324425"/>
                  <a:pt x="769903" y="296376"/>
                </a:cubicBezTo>
                <a:cubicBezTo>
                  <a:pt x="805198" y="294506"/>
                  <a:pt x="837951" y="293863"/>
                  <a:pt x="868458" y="294415"/>
                </a:cubicBezTo>
                <a:cubicBezTo>
                  <a:pt x="1082006" y="298276"/>
                  <a:pt x="1185497" y="360655"/>
                  <a:pt x="1280395" y="470280"/>
                </a:cubicBezTo>
                <a:cubicBezTo>
                  <a:pt x="1381371" y="618005"/>
                  <a:pt x="1314053" y="1074271"/>
                  <a:pt x="1089661" y="1182727"/>
                </a:cubicBezTo>
                <a:cubicBezTo>
                  <a:pt x="1098183" y="1209798"/>
                  <a:pt x="1109125" y="1235256"/>
                  <a:pt x="1120578" y="1259840"/>
                </a:cubicBezTo>
                <a:cubicBezTo>
                  <a:pt x="1123656" y="1260899"/>
                  <a:pt x="1126770" y="1260948"/>
                  <a:pt x="1129891" y="1260950"/>
                </a:cubicBezTo>
                <a:cubicBezTo>
                  <a:pt x="1227949" y="1261006"/>
                  <a:pt x="1320161" y="1214330"/>
                  <a:pt x="1378151" y="1135267"/>
                </a:cubicBezTo>
                <a:lnTo>
                  <a:pt x="1378151" y="118395"/>
                </a:lnTo>
                <a:cubicBezTo>
                  <a:pt x="1378151" y="63533"/>
                  <a:pt x="1422625" y="19059"/>
                  <a:pt x="1477487" y="19059"/>
                </a:cubicBezTo>
                <a:cubicBezTo>
                  <a:pt x="1532349" y="19059"/>
                  <a:pt x="1576823" y="63533"/>
                  <a:pt x="1576823" y="118395"/>
                </a:cubicBezTo>
                <a:lnTo>
                  <a:pt x="1576823" y="1413063"/>
                </a:lnTo>
                <a:cubicBezTo>
                  <a:pt x="1680597" y="1536757"/>
                  <a:pt x="1834575" y="1607590"/>
                  <a:pt x="1997786" y="1608484"/>
                </a:cubicBezTo>
                <a:lnTo>
                  <a:pt x="2057480" y="1605248"/>
                </a:lnTo>
                <a:cubicBezTo>
                  <a:pt x="2038910" y="1561698"/>
                  <a:pt x="2027992" y="1505121"/>
                  <a:pt x="2028624" y="1424801"/>
                </a:cubicBezTo>
                <a:lnTo>
                  <a:pt x="2034537" y="1382501"/>
                </a:lnTo>
                <a:cubicBezTo>
                  <a:pt x="1972012" y="1367348"/>
                  <a:pt x="1912047" y="1342676"/>
                  <a:pt x="1856155" y="1310037"/>
                </a:cubicBezTo>
                <a:cubicBezTo>
                  <a:pt x="1840993" y="1344880"/>
                  <a:pt x="1806188" y="1369059"/>
                  <a:pt x="1765736" y="1369059"/>
                </a:cubicBezTo>
                <a:cubicBezTo>
                  <a:pt x="1710874" y="1369059"/>
                  <a:pt x="1666400" y="1324585"/>
                  <a:pt x="1666400" y="1269723"/>
                </a:cubicBezTo>
                <a:lnTo>
                  <a:pt x="1666400" y="99336"/>
                </a:lnTo>
                <a:cubicBezTo>
                  <a:pt x="1666400" y="44474"/>
                  <a:pt x="1710874" y="0"/>
                  <a:pt x="176573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98" name="Rectangle: Rounded Corners 97">
            <a:extLst>
              <a:ext uri="{FF2B5EF4-FFF2-40B4-BE49-F238E27FC236}">
                <a16:creationId xmlns:a16="http://schemas.microsoft.com/office/drawing/2014/main" xmlns="" id="{1ACCB9D1-3993-4FE1-A1B5-F8A73D84323B}"/>
              </a:ext>
            </a:extLst>
          </p:cNvPr>
          <p:cNvSpPr/>
          <p:nvPr/>
        </p:nvSpPr>
        <p:spPr>
          <a:xfrm>
            <a:off x="7404084" y="1587028"/>
            <a:ext cx="3893564" cy="740883"/>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9" name="Oval 98">
            <a:extLst>
              <a:ext uri="{FF2B5EF4-FFF2-40B4-BE49-F238E27FC236}">
                <a16:creationId xmlns:a16="http://schemas.microsoft.com/office/drawing/2014/main" xmlns="" id="{3619D16F-F354-4196-9BCF-7719EA5A14DC}"/>
              </a:ext>
            </a:extLst>
          </p:cNvPr>
          <p:cNvSpPr/>
          <p:nvPr/>
        </p:nvSpPr>
        <p:spPr>
          <a:xfrm>
            <a:off x="7480299" y="1635255"/>
            <a:ext cx="644430" cy="64443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8</a:t>
            </a:r>
            <a:r>
              <a:rPr lang="en-US" b="1" dirty="0" smtClean="0"/>
              <a:t>5</a:t>
            </a:r>
            <a:endParaRPr lang="en-US" b="1" dirty="0"/>
          </a:p>
        </p:txBody>
      </p:sp>
      <p:grpSp>
        <p:nvGrpSpPr>
          <p:cNvPr id="78" name="Group 77">
            <a:extLst>
              <a:ext uri="{FF2B5EF4-FFF2-40B4-BE49-F238E27FC236}">
                <a16:creationId xmlns:a16="http://schemas.microsoft.com/office/drawing/2014/main" xmlns="" id="{E836D5E7-7BBC-4C65-9CFF-A560129F52A1}"/>
              </a:ext>
            </a:extLst>
          </p:cNvPr>
          <p:cNvGrpSpPr/>
          <p:nvPr/>
        </p:nvGrpSpPr>
        <p:grpSpPr>
          <a:xfrm>
            <a:off x="8200386" y="1791327"/>
            <a:ext cx="2839679" cy="322124"/>
            <a:chOff x="8024869" y="3823304"/>
            <a:chExt cx="2839679" cy="147314"/>
          </a:xfrm>
        </p:grpSpPr>
        <p:sp>
          <p:nvSpPr>
            <p:cNvPr id="52" name="Rectangle: Rounded Corners 51">
              <a:extLst>
                <a:ext uri="{FF2B5EF4-FFF2-40B4-BE49-F238E27FC236}">
                  <a16:creationId xmlns:a16="http://schemas.microsoft.com/office/drawing/2014/main" xmlns="" id="{7B9BF117-14AD-4D0E-851D-B5992C8BAA02}"/>
                </a:ext>
              </a:extLst>
            </p:cNvPr>
            <p:cNvSpPr/>
            <p:nvPr/>
          </p:nvSpPr>
          <p:spPr>
            <a:xfrm>
              <a:off x="8024869" y="3823304"/>
              <a:ext cx="2839679" cy="147314"/>
            </a:xfrm>
            <a:prstGeom prst="roundRect">
              <a:avLst>
                <a:gd name="adj" fmla="val 50000"/>
              </a:avLst>
            </a:prstGeom>
            <a:solidFill>
              <a:schemeClr val="bg1"/>
            </a:solidFill>
            <a:ln w="222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3" name="Rectangle: Rounded Corners 52">
              <a:extLst>
                <a:ext uri="{FF2B5EF4-FFF2-40B4-BE49-F238E27FC236}">
                  <a16:creationId xmlns:a16="http://schemas.microsoft.com/office/drawing/2014/main" xmlns="" id="{7D094F88-F668-476D-9CA5-51E24AF16A45}"/>
                </a:ext>
              </a:extLst>
            </p:cNvPr>
            <p:cNvSpPr/>
            <p:nvPr/>
          </p:nvSpPr>
          <p:spPr>
            <a:xfrm>
              <a:off x="8024870" y="3823304"/>
              <a:ext cx="2249900" cy="14731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3" name="Group 102">
            <a:extLst>
              <a:ext uri="{FF2B5EF4-FFF2-40B4-BE49-F238E27FC236}">
                <a16:creationId xmlns:a16="http://schemas.microsoft.com/office/drawing/2014/main" xmlns="" id="{FB27B0CB-4296-449A-9BDD-0C5F1B32B564}"/>
              </a:ext>
            </a:extLst>
          </p:cNvPr>
          <p:cNvGrpSpPr/>
          <p:nvPr/>
        </p:nvGrpSpPr>
        <p:grpSpPr>
          <a:xfrm>
            <a:off x="7404084" y="3735336"/>
            <a:ext cx="3893564" cy="740883"/>
            <a:chOff x="7404084" y="2326999"/>
            <a:chExt cx="3893564" cy="740883"/>
          </a:xfrm>
        </p:grpSpPr>
        <p:sp>
          <p:nvSpPr>
            <p:cNvPr id="107" name="Rectangle: Rounded Corners 106">
              <a:extLst>
                <a:ext uri="{FF2B5EF4-FFF2-40B4-BE49-F238E27FC236}">
                  <a16:creationId xmlns:a16="http://schemas.microsoft.com/office/drawing/2014/main" xmlns="" id="{DEFB2B37-2E5E-422D-A3AA-3E5E285F7E1F}"/>
                </a:ext>
              </a:extLst>
            </p:cNvPr>
            <p:cNvSpPr/>
            <p:nvPr/>
          </p:nvSpPr>
          <p:spPr>
            <a:xfrm>
              <a:off x="7404084" y="2326999"/>
              <a:ext cx="3893564" cy="740883"/>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8" name="Oval 107">
              <a:extLst>
                <a:ext uri="{FF2B5EF4-FFF2-40B4-BE49-F238E27FC236}">
                  <a16:creationId xmlns:a16="http://schemas.microsoft.com/office/drawing/2014/main" xmlns="" id="{4B281DF7-6874-4DCF-A0FB-F59466470863}"/>
                </a:ext>
              </a:extLst>
            </p:cNvPr>
            <p:cNvSpPr/>
            <p:nvPr/>
          </p:nvSpPr>
          <p:spPr>
            <a:xfrm>
              <a:off x="7480299" y="2375226"/>
              <a:ext cx="644430" cy="64443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98</a:t>
              </a:r>
              <a:endParaRPr lang="en-US" b="1" dirty="0"/>
            </a:p>
          </p:txBody>
        </p:sp>
      </p:grpSp>
      <p:grpSp>
        <p:nvGrpSpPr>
          <p:cNvPr id="104" name="Group 103">
            <a:extLst>
              <a:ext uri="{FF2B5EF4-FFF2-40B4-BE49-F238E27FC236}">
                <a16:creationId xmlns:a16="http://schemas.microsoft.com/office/drawing/2014/main" xmlns="" id="{66CEAEE5-5DD6-4879-ACE8-622EC708B85D}"/>
              </a:ext>
            </a:extLst>
          </p:cNvPr>
          <p:cNvGrpSpPr/>
          <p:nvPr/>
        </p:nvGrpSpPr>
        <p:grpSpPr>
          <a:xfrm>
            <a:off x="8200386" y="3941660"/>
            <a:ext cx="2839679" cy="320040"/>
            <a:chOff x="8032031" y="4338036"/>
            <a:chExt cx="2839679" cy="147314"/>
          </a:xfrm>
        </p:grpSpPr>
        <p:sp>
          <p:nvSpPr>
            <p:cNvPr id="105" name="Rectangle: Rounded Corners 104">
              <a:extLst>
                <a:ext uri="{FF2B5EF4-FFF2-40B4-BE49-F238E27FC236}">
                  <a16:creationId xmlns:a16="http://schemas.microsoft.com/office/drawing/2014/main" xmlns="" id="{7DC7C43D-9EB2-4B96-B76C-E2767916B0E0}"/>
                </a:ext>
              </a:extLst>
            </p:cNvPr>
            <p:cNvSpPr/>
            <p:nvPr/>
          </p:nvSpPr>
          <p:spPr>
            <a:xfrm>
              <a:off x="8032031" y="4338036"/>
              <a:ext cx="2839679" cy="147314"/>
            </a:xfrm>
            <a:prstGeom prst="roundRect">
              <a:avLst>
                <a:gd name="adj" fmla="val 50000"/>
              </a:avLst>
            </a:prstGeom>
            <a:solidFill>
              <a:schemeClr val="bg1"/>
            </a:solidFill>
            <a:ln w="222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6" name="Rectangle: Rounded Corners 105">
              <a:extLst>
                <a:ext uri="{FF2B5EF4-FFF2-40B4-BE49-F238E27FC236}">
                  <a16:creationId xmlns:a16="http://schemas.microsoft.com/office/drawing/2014/main" xmlns="" id="{77F0BFA2-FE7D-4284-9B76-B1372D9313DD}"/>
                </a:ext>
              </a:extLst>
            </p:cNvPr>
            <p:cNvSpPr/>
            <p:nvPr/>
          </p:nvSpPr>
          <p:spPr>
            <a:xfrm>
              <a:off x="8032031" y="4338036"/>
              <a:ext cx="2759351" cy="14731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10" name="Group 109">
            <a:extLst>
              <a:ext uri="{FF2B5EF4-FFF2-40B4-BE49-F238E27FC236}">
                <a16:creationId xmlns:a16="http://schemas.microsoft.com/office/drawing/2014/main" xmlns="" id="{CD99E4C4-81BF-4A0C-BA94-D6EE1604C56B}"/>
              </a:ext>
            </a:extLst>
          </p:cNvPr>
          <p:cNvGrpSpPr/>
          <p:nvPr/>
        </p:nvGrpSpPr>
        <p:grpSpPr>
          <a:xfrm>
            <a:off x="7404084" y="4809490"/>
            <a:ext cx="3893564" cy="740883"/>
            <a:chOff x="7404084" y="2326999"/>
            <a:chExt cx="3893564" cy="740883"/>
          </a:xfrm>
        </p:grpSpPr>
        <p:sp>
          <p:nvSpPr>
            <p:cNvPr id="114" name="Rectangle: Rounded Corners 113">
              <a:extLst>
                <a:ext uri="{FF2B5EF4-FFF2-40B4-BE49-F238E27FC236}">
                  <a16:creationId xmlns:a16="http://schemas.microsoft.com/office/drawing/2014/main" xmlns="" id="{714C37C8-14B3-458D-AB5B-2C80D72EEF1D}"/>
                </a:ext>
              </a:extLst>
            </p:cNvPr>
            <p:cNvSpPr/>
            <p:nvPr/>
          </p:nvSpPr>
          <p:spPr>
            <a:xfrm>
              <a:off x="7404084" y="2326999"/>
              <a:ext cx="3893564" cy="740883"/>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5" name="Oval 114">
              <a:extLst>
                <a:ext uri="{FF2B5EF4-FFF2-40B4-BE49-F238E27FC236}">
                  <a16:creationId xmlns:a16="http://schemas.microsoft.com/office/drawing/2014/main" xmlns="" id="{B651E2F6-5B21-4F85-A709-29EC39CFAA5F}"/>
                </a:ext>
              </a:extLst>
            </p:cNvPr>
            <p:cNvSpPr/>
            <p:nvPr/>
          </p:nvSpPr>
          <p:spPr>
            <a:xfrm>
              <a:off x="7480299" y="2375226"/>
              <a:ext cx="644430" cy="64443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9</a:t>
              </a:r>
              <a:r>
                <a:rPr lang="en-US" b="1" dirty="0" smtClean="0"/>
                <a:t>5</a:t>
              </a:r>
              <a:endParaRPr lang="en-US" b="1" dirty="0"/>
            </a:p>
          </p:txBody>
        </p:sp>
      </p:grpSp>
      <p:grpSp>
        <p:nvGrpSpPr>
          <p:cNvPr id="111" name="Group 110">
            <a:extLst>
              <a:ext uri="{FF2B5EF4-FFF2-40B4-BE49-F238E27FC236}">
                <a16:creationId xmlns:a16="http://schemas.microsoft.com/office/drawing/2014/main" xmlns="" id="{33C464F6-BB35-4D99-8266-1814AB9FB570}"/>
              </a:ext>
            </a:extLst>
          </p:cNvPr>
          <p:cNvGrpSpPr/>
          <p:nvPr/>
        </p:nvGrpSpPr>
        <p:grpSpPr>
          <a:xfrm>
            <a:off x="8200385" y="5015814"/>
            <a:ext cx="2839680" cy="320040"/>
            <a:chOff x="8032030" y="4338036"/>
            <a:chExt cx="2839680" cy="147314"/>
          </a:xfrm>
        </p:grpSpPr>
        <p:sp>
          <p:nvSpPr>
            <p:cNvPr id="112" name="Rectangle: Rounded Corners 111">
              <a:extLst>
                <a:ext uri="{FF2B5EF4-FFF2-40B4-BE49-F238E27FC236}">
                  <a16:creationId xmlns:a16="http://schemas.microsoft.com/office/drawing/2014/main" xmlns="" id="{F9D671BD-07CA-4BB2-9BA1-3A626E043C30}"/>
                </a:ext>
              </a:extLst>
            </p:cNvPr>
            <p:cNvSpPr/>
            <p:nvPr/>
          </p:nvSpPr>
          <p:spPr>
            <a:xfrm>
              <a:off x="8032031" y="4338036"/>
              <a:ext cx="2839679" cy="147314"/>
            </a:xfrm>
            <a:prstGeom prst="roundRect">
              <a:avLst>
                <a:gd name="adj" fmla="val 50000"/>
              </a:avLst>
            </a:prstGeom>
            <a:solidFill>
              <a:schemeClr val="bg1"/>
            </a:solidFill>
            <a:ln w="222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3" name="Rectangle: Rounded Corners 112">
              <a:extLst>
                <a:ext uri="{FF2B5EF4-FFF2-40B4-BE49-F238E27FC236}">
                  <a16:creationId xmlns:a16="http://schemas.microsoft.com/office/drawing/2014/main" xmlns="" id="{838DD4AE-6C3E-43C7-8A69-6E1E0C69EF73}"/>
                </a:ext>
              </a:extLst>
            </p:cNvPr>
            <p:cNvSpPr/>
            <p:nvPr/>
          </p:nvSpPr>
          <p:spPr>
            <a:xfrm>
              <a:off x="8032030" y="4338036"/>
              <a:ext cx="2707101" cy="14731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xmlns="" val="3463942564"/>
      </p:ext>
    </p:extLst>
  </p:cSld>
  <p:clrMapOvr>
    <a:masterClrMapping/>
  </p:clrMapOvr>
</p:sld>
</file>

<file path=ppt/theme/theme1.xml><?xml version="1.0" encoding="utf-8"?>
<a:theme xmlns:a="http://schemas.openxmlformats.org/drawingml/2006/main" name="Office Them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ustom 3">
      <a:majorFont>
        <a:latin typeface="Segoe UI Semibold"/>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Modern 04">
      <a:majorFont>
        <a:latin typeface="Century Gothic"/>
        <a:ea typeface=""/>
        <a:cs typeface=""/>
      </a:majorFont>
      <a:minorFont>
        <a:latin typeface="Calibr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2730</TotalTime>
  <Words>533</Words>
  <Application>Microsoft Office PowerPoint</Application>
  <PresentationFormat>Custom</PresentationFormat>
  <Paragraphs>124</Paragraphs>
  <Slides>12</Slides>
  <Notes>11</Notes>
  <HiddenSlides>0</HiddenSlides>
  <MMClips>0</MMClips>
  <ScaleCrop>false</ScaleCrop>
  <HeadingPairs>
    <vt:vector size="4" baseType="variant">
      <vt:variant>
        <vt:lpstr>Theme</vt:lpstr>
      </vt:variant>
      <vt:variant>
        <vt:i4>2</vt:i4>
      </vt:variant>
      <vt:variant>
        <vt:lpstr>Slide Titles</vt:lpstr>
      </vt:variant>
      <vt:variant>
        <vt:i4>12</vt:i4>
      </vt:variant>
    </vt:vector>
  </HeadingPairs>
  <TitlesOfParts>
    <vt:vector size="14" baseType="lpstr">
      <vt:lpstr>Office Theme</vt:lpstr>
      <vt:lpstr>1_Office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Nugroho Ade</dc:creator>
  <cp:lastModifiedBy>LENOVO</cp:lastModifiedBy>
  <cp:revision>944</cp:revision>
  <dcterms:created xsi:type="dcterms:W3CDTF">2018-08-15T17:50:54Z</dcterms:created>
  <dcterms:modified xsi:type="dcterms:W3CDTF">2019-02-25T10:37:55Z</dcterms:modified>
</cp:coreProperties>
</file>