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60" userDrawn="1">
          <p15:clr>
            <a:srgbClr val="A4A3A4"/>
          </p15:clr>
        </p15:guide>
        <p15:guide id="2" orient="horz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A0"/>
    <a:srgbClr val="96EDE5"/>
    <a:srgbClr val="E53F3F"/>
    <a:srgbClr val="7161F8"/>
    <a:srgbClr val="D5ABC4"/>
    <a:srgbClr val="181E26"/>
    <a:srgbClr val="181818"/>
    <a:srgbClr val="EB6923"/>
    <a:srgbClr val="FB6D07"/>
    <a:srgbClr val="F45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3318" y="102"/>
      </p:cViewPr>
      <p:guideLst>
        <p:guide pos="2160"/>
        <p:guide orient="horz" pos="3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12-Feb-22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>
            <a:extLst>
              <a:ext uri="{FF2B5EF4-FFF2-40B4-BE49-F238E27FC236}">
                <a16:creationId xmlns:a16="http://schemas.microsoft.com/office/drawing/2014/main" id="{63E2DF45-23F8-4C0F-9D44-049A8F507412}"/>
              </a:ext>
            </a:extLst>
          </p:cNvPr>
          <p:cNvSpPr/>
          <p:nvPr/>
        </p:nvSpPr>
        <p:spPr>
          <a:xfrm>
            <a:off x="0" y="0"/>
            <a:ext cx="6858000" cy="9696450"/>
          </a:xfrm>
          <a:prstGeom prst="rect">
            <a:avLst/>
          </a:prstGeom>
          <a:blipFill>
            <a:blip r:embed="rId2"/>
            <a:srcRect/>
            <a:stretch>
              <a:fillRect l="-37656" r="-743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A41336CF-4796-4E7B-8D28-7583F5AB040F}"/>
              </a:ext>
            </a:extLst>
          </p:cNvPr>
          <p:cNvSpPr/>
          <p:nvPr/>
        </p:nvSpPr>
        <p:spPr>
          <a:xfrm>
            <a:off x="0" y="2495550"/>
            <a:ext cx="6858000" cy="9696450"/>
          </a:xfrm>
          <a:prstGeom prst="rect">
            <a:avLst/>
          </a:prstGeom>
          <a:gradFill flip="none" rotWithShape="1">
            <a:gsLst>
              <a:gs pos="44000">
                <a:schemeClr val="bg1">
                  <a:lumMod val="95000"/>
                </a:schemeClr>
              </a:gs>
              <a:gs pos="90000">
                <a:schemeClr val="bg1">
                  <a:lumMod val="9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DFFAD8C3-293D-49D4-B668-23C05740D2BE}"/>
              </a:ext>
            </a:extLst>
          </p:cNvPr>
          <p:cNvSpPr/>
          <p:nvPr/>
        </p:nvSpPr>
        <p:spPr>
          <a:xfrm>
            <a:off x="1028700" y="0"/>
            <a:ext cx="4800600" cy="9372600"/>
          </a:xfrm>
          <a:prstGeom prst="rect">
            <a:avLst/>
          </a:prstGeom>
          <a:gradFill flip="none" rotWithShape="1">
            <a:gsLst>
              <a:gs pos="44000">
                <a:schemeClr val="accent2">
                  <a:alpha val="67000"/>
                </a:schemeClr>
              </a:gs>
              <a:gs pos="9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A0E10C02-735D-4747-B909-C9FCA5CDAEAE}"/>
              </a:ext>
            </a:extLst>
          </p:cNvPr>
          <p:cNvSpPr/>
          <p:nvPr/>
        </p:nvSpPr>
        <p:spPr>
          <a:xfrm>
            <a:off x="-571501" y="4513536"/>
            <a:ext cx="8382000" cy="413484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524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D1DA8B2D-8E21-403E-A84B-CF0A4EA21019}"/>
              </a:ext>
            </a:extLst>
          </p:cNvPr>
          <p:cNvSpPr/>
          <p:nvPr/>
        </p:nvSpPr>
        <p:spPr>
          <a:xfrm rot="900000">
            <a:off x="-762000" y="4441964"/>
            <a:ext cx="8382000" cy="4277984"/>
          </a:xfrm>
          <a:prstGeom prst="rect">
            <a:avLst/>
          </a:prstGeom>
          <a:blipFill dpi="0" rotWithShape="0">
            <a:blip r:embed="rId3"/>
            <a:srcRect/>
            <a:stretch>
              <a:fillRect l="-1508" t="-231" r="-1746" b="1"/>
            </a:stretch>
          </a:blipFill>
          <a:ln>
            <a:noFill/>
          </a:ln>
          <a:effectLst>
            <a:outerShdw blurRad="1524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25940F69-3042-42FA-81BE-09EC66E837AA}"/>
              </a:ext>
            </a:extLst>
          </p:cNvPr>
          <p:cNvGrpSpPr/>
          <p:nvPr/>
        </p:nvGrpSpPr>
        <p:grpSpPr>
          <a:xfrm>
            <a:off x="1471050" y="509142"/>
            <a:ext cx="3915900" cy="620022"/>
            <a:chOff x="481171" y="509142"/>
            <a:chExt cx="3915900" cy="620022"/>
          </a:xfrm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7A0AEC98-D4BB-460A-9EA6-B8C5BD5CE96C}"/>
                </a:ext>
              </a:extLst>
            </p:cNvPr>
            <p:cNvSpPr/>
            <p:nvPr/>
          </p:nvSpPr>
          <p:spPr>
            <a:xfrm>
              <a:off x="481171" y="509142"/>
              <a:ext cx="653841" cy="620022"/>
            </a:xfrm>
            <a:custGeom>
              <a:avLst/>
              <a:gdLst>
                <a:gd name="connsiteX0" fmla="*/ 377137 w 653841"/>
                <a:gd name="connsiteY0" fmla="*/ 94285 h 620022"/>
                <a:gd name="connsiteX1" fmla="*/ 528812 w 653841"/>
                <a:gd name="connsiteY1" fmla="*/ 94285 h 620022"/>
                <a:gd name="connsiteX2" fmla="*/ 653841 w 653841"/>
                <a:gd name="connsiteY2" fmla="*/ 310524 h 620022"/>
                <a:gd name="connsiteX3" fmla="*/ 528812 w 653841"/>
                <a:gd name="connsiteY3" fmla="*/ 525739 h 620022"/>
                <a:gd name="connsiteX4" fmla="*/ 377137 w 653841"/>
                <a:gd name="connsiteY4" fmla="*/ 525739 h 620022"/>
                <a:gd name="connsiteX5" fmla="*/ 503191 w 653841"/>
                <a:gd name="connsiteY5" fmla="*/ 310524 h 620022"/>
                <a:gd name="connsiteX6" fmla="*/ 0 w 653841"/>
                <a:gd name="connsiteY6" fmla="*/ 0 h 620022"/>
                <a:gd name="connsiteX7" fmla="*/ 216239 w 653841"/>
                <a:gd name="connsiteY7" fmla="*/ 0 h 620022"/>
                <a:gd name="connsiteX8" fmla="*/ 396609 w 653841"/>
                <a:gd name="connsiteY8" fmla="*/ 310524 h 620022"/>
                <a:gd name="connsiteX9" fmla="*/ 216239 w 653841"/>
                <a:gd name="connsiteY9" fmla="*/ 620022 h 620022"/>
                <a:gd name="connsiteX10" fmla="*/ 0 w 653841"/>
                <a:gd name="connsiteY10" fmla="*/ 620022 h 620022"/>
                <a:gd name="connsiteX11" fmla="*/ 179345 w 653841"/>
                <a:gd name="connsiteY11" fmla="*/ 310524 h 62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841" h="620022">
                  <a:moveTo>
                    <a:pt x="377137" y="94285"/>
                  </a:moveTo>
                  <a:lnTo>
                    <a:pt x="528812" y="94285"/>
                  </a:lnTo>
                  <a:lnTo>
                    <a:pt x="653841" y="310524"/>
                  </a:lnTo>
                  <a:lnTo>
                    <a:pt x="528812" y="525739"/>
                  </a:lnTo>
                  <a:lnTo>
                    <a:pt x="377137" y="525739"/>
                  </a:lnTo>
                  <a:lnTo>
                    <a:pt x="503191" y="310524"/>
                  </a:lnTo>
                  <a:close/>
                  <a:moveTo>
                    <a:pt x="0" y="0"/>
                  </a:moveTo>
                  <a:lnTo>
                    <a:pt x="216239" y="0"/>
                  </a:lnTo>
                  <a:lnTo>
                    <a:pt x="396609" y="310524"/>
                  </a:lnTo>
                  <a:lnTo>
                    <a:pt x="216239" y="620022"/>
                  </a:lnTo>
                  <a:lnTo>
                    <a:pt x="0" y="620022"/>
                  </a:lnTo>
                  <a:lnTo>
                    <a:pt x="179345" y="3105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02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9CEA5D8-6637-4238-AA0C-3E50AB97F621}"/>
                </a:ext>
              </a:extLst>
            </p:cNvPr>
            <p:cNvSpPr txBox="1"/>
            <p:nvPr/>
          </p:nvSpPr>
          <p:spPr>
            <a:xfrm>
              <a:off x="1173112" y="534479"/>
              <a:ext cx="29803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>
                      <a:lumMod val="95000"/>
                    </a:schemeClr>
                  </a:solidFill>
                  <a:latin typeface="Monument Extended Ultrabold" panose="00000900000000000000" pitchFamily="50" charset="0"/>
                  <a:cs typeface="Poppins Black" panose="00000A00000000000000" pitchFamily="2" charset="0"/>
                </a:rPr>
                <a:t>COMPANY NAME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F394991-0E64-409A-BF03-50ED694E00F7}"/>
                </a:ext>
              </a:extLst>
            </p:cNvPr>
            <p:cNvSpPr txBox="1"/>
            <p:nvPr/>
          </p:nvSpPr>
          <p:spPr>
            <a:xfrm>
              <a:off x="1173112" y="769109"/>
              <a:ext cx="32239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pc="600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cs typeface="Poppins SemiBold" panose="00000700000000000000" pitchFamily="2" charset="0"/>
                </a:rPr>
                <a:t>Your Tagline Here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093504E-9809-4F2A-BF04-9146E7875038}"/>
              </a:ext>
            </a:extLst>
          </p:cNvPr>
          <p:cNvSpPr txBox="1"/>
          <p:nvPr/>
        </p:nvSpPr>
        <p:spPr>
          <a:xfrm>
            <a:off x="1425085" y="11715082"/>
            <a:ext cx="40078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600" dirty="0">
                <a:solidFill>
                  <a:schemeClr val="tx2">
                    <a:lumMod val="50000"/>
                  </a:schemeClr>
                </a:solidFill>
                <a:latin typeface="Monument Extended" panose="00000500000000000000" pitchFamily="50" charset="0"/>
                <a:cs typeface="Poppins Black" panose="00000A00000000000000" pitchFamily="2" charset="0"/>
              </a:rPr>
              <a:t>WWW.YOURDOMAIN.COM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496CD3-878C-4046-965D-D22763E0A755}"/>
              </a:ext>
            </a:extLst>
          </p:cNvPr>
          <p:cNvSpPr txBox="1"/>
          <p:nvPr/>
        </p:nvSpPr>
        <p:spPr>
          <a:xfrm>
            <a:off x="704850" y="9456473"/>
            <a:ext cx="5448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Lorem ipsum dolor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consectetur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adipiscing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elit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. Ut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posuere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et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ornare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dapibus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odio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iaculis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sit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euismod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arcu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suscipit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Aenean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eu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Phasellus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malesuada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massa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a tempus. </a:t>
            </a:r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51FEF3E5-25EA-49F8-BAE0-84C126B86FA5}"/>
              </a:ext>
            </a:extLst>
          </p:cNvPr>
          <p:cNvGrpSpPr/>
          <p:nvPr/>
        </p:nvGrpSpPr>
        <p:grpSpPr>
          <a:xfrm>
            <a:off x="1970409" y="10926485"/>
            <a:ext cx="520064" cy="520064"/>
            <a:chOff x="4735878" y="9649013"/>
            <a:chExt cx="520064" cy="520064"/>
          </a:xfrm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FCDBBC62-D711-41AA-875F-38381C717D84}"/>
                </a:ext>
              </a:extLst>
            </p:cNvPr>
            <p:cNvSpPr/>
            <p:nvPr/>
          </p:nvSpPr>
          <p:spPr>
            <a:xfrm>
              <a:off x="4735878" y="9649013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6205" y="520065"/>
                    <a:pt x="0" y="402908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94EA2F09-E807-45EC-95A8-47AAD0A534AC}"/>
                </a:ext>
              </a:extLst>
            </p:cNvPr>
            <p:cNvSpPr/>
            <p:nvPr/>
          </p:nvSpPr>
          <p:spPr>
            <a:xfrm>
              <a:off x="4851090" y="9739500"/>
              <a:ext cx="314364" cy="314325"/>
            </a:xfrm>
            <a:custGeom>
              <a:avLst/>
              <a:gdLst>
                <a:gd name="connsiteX0" fmla="*/ 105291 w 314364"/>
                <a:gd name="connsiteY0" fmla="*/ 86797 h 314325"/>
                <a:gd name="connsiteX1" fmla="*/ 115292 w 314364"/>
                <a:gd name="connsiteY1" fmla="*/ 88583 h 314325"/>
                <a:gd name="connsiteX2" fmla="*/ 128627 w 314364"/>
                <a:gd name="connsiteY2" fmla="*/ 108585 h 314325"/>
                <a:gd name="connsiteX3" fmla="*/ 132437 w 314364"/>
                <a:gd name="connsiteY3" fmla="*/ 126683 h 314325"/>
                <a:gd name="connsiteX4" fmla="*/ 122912 w 314364"/>
                <a:gd name="connsiteY4" fmla="*/ 141923 h 314325"/>
                <a:gd name="connsiteX5" fmla="*/ 121959 w 314364"/>
                <a:gd name="connsiteY5" fmla="*/ 150495 h 314325"/>
                <a:gd name="connsiteX6" fmla="*/ 173394 w 314364"/>
                <a:gd name="connsiteY6" fmla="*/ 194310 h 314325"/>
                <a:gd name="connsiteX7" fmla="*/ 181015 w 314364"/>
                <a:gd name="connsiteY7" fmla="*/ 192405 h 314325"/>
                <a:gd name="connsiteX8" fmla="*/ 194350 w 314364"/>
                <a:gd name="connsiteY8" fmla="*/ 176213 h 314325"/>
                <a:gd name="connsiteX9" fmla="*/ 217210 w 314364"/>
                <a:gd name="connsiteY9" fmla="*/ 180975 h 314325"/>
                <a:gd name="connsiteX10" fmla="*/ 234355 w 314364"/>
                <a:gd name="connsiteY10" fmla="*/ 196215 h 314325"/>
                <a:gd name="connsiteX11" fmla="*/ 233402 w 314364"/>
                <a:gd name="connsiteY11" fmla="*/ 207645 h 314325"/>
                <a:gd name="connsiteX12" fmla="*/ 204827 w 314364"/>
                <a:gd name="connsiteY12" fmla="*/ 229553 h 314325"/>
                <a:gd name="connsiteX13" fmla="*/ 173394 w 314364"/>
                <a:gd name="connsiteY13" fmla="*/ 224790 h 314325"/>
                <a:gd name="connsiteX14" fmla="*/ 145772 w 314364"/>
                <a:gd name="connsiteY14" fmla="*/ 211455 h 314325"/>
                <a:gd name="connsiteX15" fmla="*/ 101957 w 314364"/>
                <a:gd name="connsiteY15" fmla="*/ 170498 h 314325"/>
                <a:gd name="connsiteX16" fmla="*/ 91480 w 314364"/>
                <a:gd name="connsiteY16" fmla="*/ 155258 h 314325"/>
                <a:gd name="connsiteX17" fmla="*/ 81955 w 314364"/>
                <a:gd name="connsiteY17" fmla="*/ 133350 h 314325"/>
                <a:gd name="connsiteX18" fmla="*/ 81002 w 314364"/>
                <a:gd name="connsiteY18" fmla="*/ 122873 h 314325"/>
                <a:gd name="connsiteX19" fmla="*/ 95290 w 314364"/>
                <a:gd name="connsiteY19" fmla="*/ 91440 h 314325"/>
                <a:gd name="connsiteX20" fmla="*/ 105291 w 314364"/>
                <a:gd name="connsiteY20" fmla="*/ 86797 h 314325"/>
                <a:gd name="connsiteX21" fmla="*/ 157201 w 314364"/>
                <a:gd name="connsiteY21" fmla="*/ 27622 h 314325"/>
                <a:gd name="connsiteX22" fmla="*/ 27661 w 314364"/>
                <a:gd name="connsiteY22" fmla="*/ 157163 h 314325"/>
                <a:gd name="connsiteX23" fmla="*/ 53379 w 314364"/>
                <a:gd name="connsiteY23" fmla="*/ 232410 h 314325"/>
                <a:gd name="connsiteX24" fmla="*/ 54331 w 314364"/>
                <a:gd name="connsiteY24" fmla="*/ 245745 h 314325"/>
                <a:gd name="connsiteX25" fmla="*/ 39091 w 314364"/>
                <a:gd name="connsiteY25" fmla="*/ 279083 h 314325"/>
                <a:gd name="connsiteX26" fmla="*/ 81954 w 314364"/>
                <a:gd name="connsiteY26" fmla="*/ 267653 h 314325"/>
                <a:gd name="connsiteX27" fmla="*/ 85764 w 314364"/>
                <a:gd name="connsiteY27" fmla="*/ 266700 h 314325"/>
                <a:gd name="connsiteX28" fmla="*/ 92431 w 314364"/>
                <a:gd name="connsiteY28" fmla="*/ 268605 h 314325"/>
                <a:gd name="connsiteX29" fmla="*/ 157201 w 314364"/>
                <a:gd name="connsiteY29" fmla="*/ 286703 h 314325"/>
                <a:gd name="connsiteX30" fmla="*/ 286741 w 314364"/>
                <a:gd name="connsiteY30" fmla="*/ 157163 h 314325"/>
                <a:gd name="connsiteX31" fmla="*/ 157201 w 314364"/>
                <a:gd name="connsiteY31" fmla="*/ 27622 h 314325"/>
                <a:gd name="connsiteX32" fmla="*/ 157201 w 314364"/>
                <a:gd name="connsiteY32" fmla="*/ 0 h 314325"/>
                <a:gd name="connsiteX33" fmla="*/ 314364 w 314364"/>
                <a:gd name="connsiteY33" fmla="*/ 156210 h 314325"/>
                <a:gd name="connsiteX34" fmla="*/ 157201 w 314364"/>
                <a:gd name="connsiteY34" fmla="*/ 313373 h 314325"/>
                <a:gd name="connsiteX35" fmla="*/ 82906 w 314364"/>
                <a:gd name="connsiteY35" fmla="*/ 295275 h 314325"/>
                <a:gd name="connsiteX36" fmla="*/ 17184 w 314364"/>
                <a:gd name="connsiteY36" fmla="*/ 313373 h 314325"/>
                <a:gd name="connsiteX37" fmla="*/ 13374 w 314364"/>
                <a:gd name="connsiteY37" fmla="*/ 314325 h 314325"/>
                <a:gd name="connsiteX38" fmla="*/ 2896 w 314364"/>
                <a:gd name="connsiteY38" fmla="*/ 309563 h 314325"/>
                <a:gd name="connsiteX39" fmla="*/ 991 w 314364"/>
                <a:gd name="connsiteY39" fmla="*/ 294323 h 314325"/>
                <a:gd name="connsiteX40" fmla="*/ 24804 w 314364"/>
                <a:gd name="connsiteY40" fmla="*/ 241935 h 314325"/>
                <a:gd name="connsiteX41" fmla="*/ 39 w 314364"/>
                <a:gd name="connsiteY41" fmla="*/ 157163 h 314325"/>
                <a:gd name="connsiteX42" fmla="*/ 157201 w 314364"/>
                <a:gd name="connsiteY42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14364" h="314325">
                  <a:moveTo>
                    <a:pt x="105291" y="86797"/>
                  </a:moveTo>
                  <a:cubicBezTo>
                    <a:pt x="108863" y="86202"/>
                    <a:pt x="112435" y="86678"/>
                    <a:pt x="115292" y="88583"/>
                  </a:cubicBezTo>
                  <a:cubicBezTo>
                    <a:pt x="121959" y="92393"/>
                    <a:pt x="125769" y="101918"/>
                    <a:pt x="128627" y="108585"/>
                  </a:cubicBezTo>
                  <a:cubicBezTo>
                    <a:pt x="130532" y="114300"/>
                    <a:pt x="133390" y="120968"/>
                    <a:pt x="132437" y="126683"/>
                  </a:cubicBezTo>
                  <a:cubicBezTo>
                    <a:pt x="131484" y="132398"/>
                    <a:pt x="126722" y="137160"/>
                    <a:pt x="122912" y="141923"/>
                  </a:cubicBezTo>
                  <a:cubicBezTo>
                    <a:pt x="120055" y="144780"/>
                    <a:pt x="120055" y="147638"/>
                    <a:pt x="121959" y="150495"/>
                  </a:cubicBezTo>
                  <a:cubicBezTo>
                    <a:pt x="134342" y="170498"/>
                    <a:pt x="151487" y="185738"/>
                    <a:pt x="173394" y="194310"/>
                  </a:cubicBezTo>
                  <a:cubicBezTo>
                    <a:pt x="176252" y="195263"/>
                    <a:pt x="179109" y="195263"/>
                    <a:pt x="181015" y="192405"/>
                  </a:cubicBezTo>
                  <a:cubicBezTo>
                    <a:pt x="184825" y="187643"/>
                    <a:pt x="188634" y="179070"/>
                    <a:pt x="194350" y="176213"/>
                  </a:cubicBezTo>
                  <a:cubicBezTo>
                    <a:pt x="201969" y="172403"/>
                    <a:pt x="210542" y="177165"/>
                    <a:pt x="217210" y="180975"/>
                  </a:cubicBezTo>
                  <a:cubicBezTo>
                    <a:pt x="223877" y="184785"/>
                    <a:pt x="233402" y="188595"/>
                    <a:pt x="234355" y="196215"/>
                  </a:cubicBezTo>
                  <a:cubicBezTo>
                    <a:pt x="235307" y="200025"/>
                    <a:pt x="234355" y="203835"/>
                    <a:pt x="233402" y="207645"/>
                  </a:cubicBezTo>
                  <a:cubicBezTo>
                    <a:pt x="228639" y="220028"/>
                    <a:pt x="217210" y="227648"/>
                    <a:pt x="204827" y="229553"/>
                  </a:cubicBezTo>
                  <a:cubicBezTo>
                    <a:pt x="193397" y="232410"/>
                    <a:pt x="183872" y="228600"/>
                    <a:pt x="173394" y="224790"/>
                  </a:cubicBezTo>
                  <a:cubicBezTo>
                    <a:pt x="163869" y="220980"/>
                    <a:pt x="154344" y="217170"/>
                    <a:pt x="145772" y="211455"/>
                  </a:cubicBezTo>
                  <a:cubicBezTo>
                    <a:pt x="128627" y="200978"/>
                    <a:pt x="114340" y="186690"/>
                    <a:pt x="101957" y="170498"/>
                  </a:cubicBezTo>
                  <a:cubicBezTo>
                    <a:pt x="98147" y="165735"/>
                    <a:pt x="94337" y="160973"/>
                    <a:pt x="91480" y="155258"/>
                  </a:cubicBezTo>
                  <a:cubicBezTo>
                    <a:pt x="87669" y="148590"/>
                    <a:pt x="83859" y="140970"/>
                    <a:pt x="81955" y="133350"/>
                  </a:cubicBezTo>
                  <a:cubicBezTo>
                    <a:pt x="81002" y="129540"/>
                    <a:pt x="81002" y="126683"/>
                    <a:pt x="81002" y="122873"/>
                  </a:cubicBezTo>
                  <a:cubicBezTo>
                    <a:pt x="81002" y="111443"/>
                    <a:pt x="85765" y="99060"/>
                    <a:pt x="95290" y="91440"/>
                  </a:cubicBezTo>
                  <a:cubicBezTo>
                    <a:pt x="98148" y="89059"/>
                    <a:pt x="101720" y="87392"/>
                    <a:pt x="105291" y="86797"/>
                  </a:cubicBezTo>
                  <a:close/>
                  <a:moveTo>
                    <a:pt x="157201" y="27622"/>
                  </a:moveTo>
                  <a:cubicBezTo>
                    <a:pt x="85764" y="27622"/>
                    <a:pt x="27661" y="85725"/>
                    <a:pt x="27661" y="157163"/>
                  </a:cubicBezTo>
                  <a:cubicBezTo>
                    <a:pt x="27661" y="184785"/>
                    <a:pt x="36234" y="210503"/>
                    <a:pt x="53379" y="232410"/>
                  </a:cubicBezTo>
                  <a:cubicBezTo>
                    <a:pt x="56236" y="236220"/>
                    <a:pt x="56236" y="240983"/>
                    <a:pt x="54331" y="245745"/>
                  </a:cubicBezTo>
                  <a:lnTo>
                    <a:pt x="39091" y="279083"/>
                  </a:lnTo>
                  <a:lnTo>
                    <a:pt x="81954" y="267653"/>
                  </a:lnTo>
                  <a:cubicBezTo>
                    <a:pt x="82906" y="266700"/>
                    <a:pt x="84811" y="266700"/>
                    <a:pt x="85764" y="266700"/>
                  </a:cubicBezTo>
                  <a:cubicBezTo>
                    <a:pt x="87669" y="266700"/>
                    <a:pt x="90526" y="267653"/>
                    <a:pt x="92431" y="268605"/>
                  </a:cubicBezTo>
                  <a:cubicBezTo>
                    <a:pt x="111481" y="280988"/>
                    <a:pt x="134341" y="286703"/>
                    <a:pt x="157201" y="286703"/>
                  </a:cubicBezTo>
                  <a:cubicBezTo>
                    <a:pt x="228639" y="286703"/>
                    <a:pt x="286741" y="228600"/>
                    <a:pt x="286741" y="157163"/>
                  </a:cubicBezTo>
                  <a:cubicBezTo>
                    <a:pt x="286741" y="85725"/>
                    <a:pt x="228639" y="27622"/>
                    <a:pt x="157201" y="27622"/>
                  </a:cubicBezTo>
                  <a:close/>
                  <a:moveTo>
                    <a:pt x="157201" y="0"/>
                  </a:moveTo>
                  <a:cubicBezTo>
                    <a:pt x="243879" y="0"/>
                    <a:pt x="314364" y="70485"/>
                    <a:pt x="314364" y="156210"/>
                  </a:cubicBezTo>
                  <a:cubicBezTo>
                    <a:pt x="314364" y="242888"/>
                    <a:pt x="243879" y="313373"/>
                    <a:pt x="157201" y="313373"/>
                  </a:cubicBezTo>
                  <a:cubicBezTo>
                    <a:pt x="131484" y="313373"/>
                    <a:pt x="105766" y="307658"/>
                    <a:pt x="82906" y="295275"/>
                  </a:cubicBezTo>
                  <a:lnTo>
                    <a:pt x="17184" y="313373"/>
                  </a:lnTo>
                  <a:cubicBezTo>
                    <a:pt x="16231" y="314325"/>
                    <a:pt x="14326" y="314325"/>
                    <a:pt x="13374" y="314325"/>
                  </a:cubicBezTo>
                  <a:cubicBezTo>
                    <a:pt x="9564" y="314325"/>
                    <a:pt x="5754" y="312420"/>
                    <a:pt x="2896" y="309563"/>
                  </a:cubicBezTo>
                  <a:cubicBezTo>
                    <a:pt x="39" y="305753"/>
                    <a:pt x="-914" y="300038"/>
                    <a:pt x="991" y="294323"/>
                  </a:cubicBezTo>
                  <a:lnTo>
                    <a:pt x="24804" y="241935"/>
                  </a:lnTo>
                  <a:cubicBezTo>
                    <a:pt x="8611" y="217170"/>
                    <a:pt x="39" y="187643"/>
                    <a:pt x="39" y="157163"/>
                  </a:cubicBezTo>
                  <a:cubicBezTo>
                    <a:pt x="39" y="70485"/>
                    <a:pt x="70524" y="0"/>
                    <a:pt x="15720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E265950-5D28-4BDB-BAC2-08DABA66F196}"/>
              </a:ext>
            </a:extLst>
          </p:cNvPr>
          <p:cNvSpPr txBox="1"/>
          <p:nvPr/>
        </p:nvSpPr>
        <p:spPr>
          <a:xfrm>
            <a:off x="2522238" y="10900435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SemiBold" panose="00000700000000000000" pitchFamily="2" charset="0"/>
              </a:rPr>
              <a:t>Call Us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BDC05C-A026-4533-9A0E-F76A60CE5D4B}"/>
              </a:ext>
            </a:extLst>
          </p:cNvPr>
          <p:cNvSpPr txBox="1"/>
          <p:nvPr/>
        </p:nvSpPr>
        <p:spPr>
          <a:xfrm>
            <a:off x="2522238" y="11126428"/>
            <a:ext cx="2478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" panose="00000500000000000000" pitchFamily="50" charset="0"/>
                <a:cs typeface="Poppins Light" panose="00000400000000000000" pitchFamily="2" charset="0"/>
              </a:rPr>
              <a:t>0341569847885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DF89BE-0545-49E9-94B9-AC10F61BA518}"/>
              </a:ext>
            </a:extLst>
          </p:cNvPr>
          <p:cNvSpPr txBox="1"/>
          <p:nvPr/>
        </p:nvSpPr>
        <p:spPr>
          <a:xfrm>
            <a:off x="1150971" y="1932397"/>
            <a:ext cx="45560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BRANDNEW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573A6F-5DBF-4EF9-98DD-FCBAC4379AFF}"/>
              </a:ext>
            </a:extLst>
          </p:cNvPr>
          <p:cNvSpPr txBox="1"/>
          <p:nvPr/>
        </p:nvSpPr>
        <p:spPr>
          <a:xfrm>
            <a:off x="1363370" y="2420718"/>
            <a:ext cx="41312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TEMPLATE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B4E273-16AF-46DA-97A2-CDBE14FE36A5}"/>
              </a:ext>
            </a:extLst>
          </p:cNvPr>
          <p:cNvSpPr txBox="1"/>
          <p:nvPr/>
        </p:nvSpPr>
        <p:spPr>
          <a:xfrm>
            <a:off x="1691985" y="1797259"/>
            <a:ext cx="3474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" panose="00000500000000000000" pitchFamily="50" charset="0"/>
                <a:cs typeface="Poppins Light" panose="00000400000000000000" pitchFamily="2" charset="0"/>
              </a:rPr>
              <a:t>YOUR SECOND TITILE HERE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AAF59740-D8B0-4F21-9A3A-D150196EAFAB}"/>
              </a:ext>
            </a:extLst>
          </p:cNvPr>
          <p:cNvSpPr/>
          <p:nvPr/>
        </p:nvSpPr>
        <p:spPr>
          <a:xfrm>
            <a:off x="2259990" y="8904455"/>
            <a:ext cx="2302546" cy="50790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8F770C-8EB4-4A53-B6C3-3D7AA9057D3C}"/>
              </a:ext>
            </a:extLst>
          </p:cNvPr>
          <p:cNvSpPr txBox="1"/>
          <p:nvPr/>
        </p:nvSpPr>
        <p:spPr>
          <a:xfrm>
            <a:off x="2522238" y="8958351"/>
            <a:ext cx="1778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2"/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VISIT US!!</a:t>
            </a:r>
          </a:p>
        </p:txBody>
      </p:sp>
    </p:spTree>
    <p:extLst>
      <p:ext uri="{BB962C8B-B14F-4D97-AF65-F5344CB8AC3E}">
        <p14:creationId xmlns:p14="http://schemas.microsoft.com/office/powerpoint/2010/main" val="70827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888</TotalTime>
  <Words>72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Monument Extended</vt:lpstr>
      <vt:lpstr>Monument Extended Ultrabold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48</cp:revision>
  <dcterms:created xsi:type="dcterms:W3CDTF">2020-09-24T04:03:09Z</dcterms:created>
  <dcterms:modified xsi:type="dcterms:W3CDTF">2022-02-12T01:45:31Z</dcterms:modified>
</cp:coreProperties>
</file>