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C56F"/>
    <a:srgbClr val="F8D69A"/>
    <a:srgbClr val="FAE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8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D44A3-D606-4EB8-94C8-FD07B61AEA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038EA1-DFDE-408F-BEE9-DC3A2FA179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065C6-1545-42A0-844E-4E9126CCA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15154-36EE-4FDC-8859-3BA716142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BFCF4-54CA-4226-ADE2-F04E19A1B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76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FE9F2-1DBA-4802-92ED-A5E48D2A7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16896C-DC70-4DCE-9465-266887F5F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431532-F806-43F4-815C-2C76D23AC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69491-C5B1-4166-BFE7-3860C0154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F9ED0-7C1B-442C-B145-00BDF1DDB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74F619-9ED3-49B3-A8B9-A617CF474C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55325F-3B6F-4F7A-BCA1-90680AABB4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A49F70-39B5-4EBA-8670-CB3FDFAAE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5D0B0E-E722-4254-95E1-088AE2780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9E633F-F3F1-4E50-8744-198973C68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0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6B87-A3C3-4A57-A7B6-094AD7E4F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5DB4A-435B-4AD2-946A-0CF7EA801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FFE63-73B5-4831-9C77-942BA657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E3A0F-07C6-46C4-9E54-923965076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B2ACB-BC08-4EAD-8683-2552C9D6F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AEC28-742D-4321-8826-1035E774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2AE73C-A938-4562-AD0A-DBE1E7396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01406-E555-4DBA-A740-A1AE29792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23D89-6BA0-4373-ABC7-1D438459A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EA80B-8C46-48B2-AA0C-5351FBCB2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11B94-5BDA-4DB5-BD3C-DFE722DD9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4B41C-DDB4-48F6-AD68-BA881D0DEE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09584C-BEF1-4539-B676-BC6596147D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C6075D-6ABE-4AE7-955D-32A3EE9AC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90E54-285E-42E7-8747-A68BAE0C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DAF35C-F1BA-4CA0-BCE0-D5743A28F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70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D9DAC-1066-4C86-995A-C5E0492B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6233E-B3CD-4A9B-8F37-DEAB23A2EC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7166CC-B209-4284-8ECD-8422EBE0CE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165F45-6F4E-467F-B910-7364CE242E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1A901B-EE80-4710-9EB9-71A0924A6C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684987-DB0D-493E-A0CE-8FCA1DA04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7AC530-F49D-47CC-9EF4-B9D6261DC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A3A1F2-6681-471C-8920-D5C3BF4F9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E5854-3762-4F7D-914C-935012F25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271B63-3F7F-4241-9A2A-5FFA50485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7505D6-7B96-43E4-95AC-995699AD3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330AD2-3C48-4C72-8E7C-9CD013B97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75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C3FFD-39F6-4D13-B423-FD743A222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D93E4A-1CD2-48B9-AD0E-37F776A92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31BDB-7EC1-4C46-BCAF-2D9309895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4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7F5EB-8B4F-4A96-B244-561A93AA2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87A07-04B3-4239-ABA9-CEC5EF81E1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9EDF87-1097-448A-BFED-F0B6F148D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6037D-3B74-4C28-94B8-1E10C1C42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6791E-61DF-495F-AEBE-1109B427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555552-3319-4CA8-A0CC-FE0840993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181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FC345-0194-4695-A612-2139C38A6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87F1E9-55CC-4590-9366-46199A5B47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7EA2C1-3CA9-4ADD-B26E-6F856BAFF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3B2C11-5995-4FD8-9ABE-C7F6B83F0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BE63BB-D5C3-43BD-BDD1-886F0B7AA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5CB0D9-FC9F-4B9A-8411-82BC5A2F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8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A0B364-E3C3-4327-8891-ADB7EB54A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C3F5C4-0D29-414E-A770-C643B7192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44AAA-013B-451B-A031-F21438D38D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FBECD-4CC7-40E2-89A4-93BF9637713F}" type="datetimeFigureOut">
              <a:rPr lang="en-US" smtClean="0"/>
              <a:t>10/7/2021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09FD7-8087-4034-9CAB-61D2F1C8D6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E5309-5267-4195-9D31-A90EDF44E8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A8429-1127-4052-85E6-A8D656261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9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0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-">
            <a:extLst>
              <a:ext uri="{FF2B5EF4-FFF2-40B4-BE49-F238E27FC236}">
                <a16:creationId xmlns:a16="http://schemas.microsoft.com/office/drawing/2014/main" id="{AE5EFD42-D894-4507-A2AB-989401AB645A}"/>
              </a:ext>
            </a:extLst>
          </p:cNvPr>
          <p:cNvSpPr/>
          <p:nvPr/>
        </p:nvSpPr>
        <p:spPr>
          <a:xfrm>
            <a:off x="-5534025" y="4806985"/>
            <a:ext cx="23261955" cy="2070581"/>
          </a:xfrm>
          <a:custGeom>
            <a:avLst/>
            <a:gdLst>
              <a:gd name="connsiteX0" fmla="*/ 0 w 23261955"/>
              <a:gd name="connsiteY0" fmla="*/ 0 h 1348105"/>
              <a:gd name="connsiteX1" fmla="*/ 23261956 w 23261955"/>
              <a:gd name="connsiteY1" fmla="*/ 0 h 1348105"/>
              <a:gd name="connsiteX2" fmla="*/ 23261956 w 23261955"/>
              <a:gd name="connsiteY2" fmla="*/ 1348105 h 1348105"/>
              <a:gd name="connsiteX3" fmla="*/ 0 w 23261955"/>
              <a:gd name="connsiteY3" fmla="*/ 1348105 h 1348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1955" h="1348105">
                <a:moveTo>
                  <a:pt x="0" y="0"/>
                </a:moveTo>
                <a:lnTo>
                  <a:pt x="23261956" y="0"/>
                </a:lnTo>
                <a:lnTo>
                  <a:pt x="23261956" y="1348105"/>
                </a:lnTo>
                <a:lnTo>
                  <a:pt x="0" y="1348105"/>
                </a:lnTo>
                <a:close/>
              </a:path>
            </a:pathLst>
          </a:custGeom>
          <a:solidFill>
            <a:srgbClr val="96D9C9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1" name="-">
            <a:extLst>
              <a:ext uri="{FF2B5EF4-FFF2-40B4-BE49-F238E27FC236}">
                <a16:creationId xmlns:a16="http://schemas.microsoft.com/office/drawing/2014/main" id="{67926384-D382-4D3C-B5A7-CB8194468D99}"/>
              </a:ext>
            </a:extLst>
          </p:cNvPr>
          <p:cNvSpPr/>
          <p:nvPr/>
        </p:nvSpPr>
        <p:spPr>
          <a:xfrm>
            <a:off x="8866273" y="-1"/>
            <a:ext cx="3325727" cy="4800251"/>
          </a:xfrm>
          <a:custGeom>
            <a:avLst/>
            <a:gdLst>
              <a:gd name="connsiteX0" fmla="*/ 0 w 23261955"/>
              <a:gd name="connsiteY0" fmla="*/ 0 h 5509896"/>
              <a:gd name="connsiteX1" fmla="*/ 23261956 w 23261955"/>
              <a:gd name="connsiteY1" fmla="*/ 0 h 5509896"/>
              <a:gd name="connsiteX2" fmla="*/ 23261956 w 23261955"/>
              <a:gd name="connsiteY2" fmla="*/ 5509897 h 5509896"/>
              <a:gd name="connsiteX3" fmla="*/ 0 w 23261955"/>
              <a:gd name="connsiteY3" fmla="*/ 5509897 h 550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1955" h="5509896">
                <a:moveTo>
                  <a:pt x="0" y="0"/>
                </a:moveTo>
                <a:lnTo>
                  <a:pt x="23261956" y="0"/>
                </a:lnTo>
                <a:lnTo>
                  <a:pt x="23261956" y="5509897"/>
                </a:lnTo>
                <a:lnTo>
                  <a:pt x="0" y="5509897"/>
                </a:lnTo>
                <a:close/>
              </a:path>
            </a:pathLst>
          </a:custGeom>
          <a:solidFill>
            <a:srgbClr val="F8D69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-">
            <a:extLst>
              <a:ext uri="{FF2B5EF4-FFF2-40B4-BE49-F238E27FC236}">
                <a16:creationId xmlns:a16="http://schemas.microsoft.com/office/drawing/2014/main" id="{102100B6-507A-4DFF-A99A-6769DCBC578C}"/>
              </a:ext>
            </a:extLst>
          </p:cNvPr>
          <p:cNvSpPr/>
          <p:nvPr/>
        </p:nvSpPr>
        <p:spPr>
          <a:xfrm>
            <a:off x="-5414" y="-1"/>
            <a:ext cx="2182013" cy="4808214"/>
          </a:xfrm>
          <a:custGeom>
            <a:avLst/>
            <a:gdLst>
              <a:gd name="connsiteX0" fmla="*/ 0 w 23261955"/>
              <a:gd name="connsiteY0" fmla="*/ 0 h 5509896"/>
              <a:gd name="connsiteX1" fmla="*/ 23261956 w 23261955"/>
              <a:gd name="connsiteY1" fmla="*/ 0 h 5509896"/>
              <a:gd name="connsiteX2" fmla="*/ 23261956 w 23261955"/>
              <a:gd name="connsiteY2" fmla="*/ 5509897 h 5509896"/>
              <a:gd name="connsiteX3" fmla="*/ 0 w 23261955"/>
              <a:gd name="connsiteY3" fmla="*/ 5509897 h 5509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61955" h="5509896">
                <a:moveTo>
                  <a:pt x="0" y="0"/>
                </a:moveTo>
                <a:lnTo>
                  <a:pt x="23261956" y="0"/>
                </a:lnTo>
                <a:lnTo>
                  <a:pt x="23261956" y="5509897"/>
                </a:lnTo>
                <a:lnTo>
                  <a:pt x="0" y="5509897"/>
                </a:lnTo>
                <a:close/>
              </a:path>
            </a:pathLst>
          </a:custGeom>
          <a:solidFill>
            <a:srgbClr val="F8D69A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12" name="-">
            <a:extLst>
              <a:ext uri="{FF2B5EF4-FFF2-40B4-BE49-F238E27FC236}">
                <a16:creationId xmlns:a16="http://schemas.microsoft.com/office/drawing/2014/main" id="{9CF022E2-6A52-462B-BBD9-4511E86E8482}"/>
              </a:ext>
            </a:extLst>
          </p:cNvPr>
          <p:cNvGrpSpPr/>
          <p:nvPr/>
        </p:nvGrpSpPr>
        <p:grpSpPr>
          <a:xfrm>
            <a:off x="-611953" y="1882173"/>
            <a:ext cx="4614080" cy="2924812"/>
            <a:chOff x="1828200" y="1838720"/>
            <a:chExt cx="4838226" cy="3066895"/>
          </a:xfrm>
        </p:grpSpPr>
        <p:sp>
          <p:nvSpPr>
            <p:cNvPr id="413" name="-">
              <a:extLst>
                <a:ext uri="{FF2B5EF4-FFF2-40B4-BE49-F238E27FC236}">
                  <a16:creationId xmlns:a16="http://schemas.microsoft.com/office/drawing/2014/main" id="{0482B3DD-9B69-4134-98B3-FEE7DD5D8112}"/>
                </a:ext>
              </a:extLst>
            </p:cNvPr>
            <p:cNvSpPr/>
            <p:nvPr/>
          </p:nvSpPr>
          <p:spPr>
            <a:xfrm>
              <a:off x="1828200" y="1968020"/>
              <a:ext cx="4758266" cy="2933251"/>
            </a:xfrm>
            <a:custGeom>
              <a:avLst/>
              <a:gdLst>
                <a:gd name="connsiteX0" fmla="*/ 4758267 w 4758266"/>
                <a:gd name="connsiteY0" fmla="*/ 652 h 2933251"/>
                <a:gd name="connsiteX1" fmla="*/ 4758267 w 4758266"/>
                <a:gd name="connsiteY1" fmla="*/ 2932600 h 2933251"/>
                <a:gd name="connsiteX2" fmla="*/ 4036526 w 4758266"/>
                <a:gd name="connsiteY2" fmla="*/ 2932600 h 2933251"/>
                <a:gd name="connsiteX3" fmla="*/ 326768 w 4758266"/>
                <a:gd name="connsiteY3" fmla="*/ 2933252 h 2933251"/>
                <a:gd name="connsiteX4" fmla="*/ 313729 w 4758266"/>
                <a:gd name="connsiteY4" fmla="*/ 2911737 h 2933251"/>
                <a:gd name="connsiteX5" fmla="*/ 312425 w 4758266"/>
                <a:gd name="connsiteY5" fmla="*/ 2909781 h 2933251"/>
                <a:gd name="connsiteX6" fmla="*/ 309165 w 4758266"/>
                <a:gd name="connsiteY6" fmla="*/ 2903913 h 2933251"/>
                <a:gd name="connsiteX7" fmla="*/ 307861 w 4758266"/>
                <a:gd name="connsiteY7" fmla="*/ 2900653 h 2933251"/>
                <a:gd name="connsiteX8" fmla="*/ 306557 w 4758266"/>
                <a:gd name="connsiteY8" fmla="*/ 2898045 h 2933251"/>
                <a:gd name="connsiteX9" fmla="*/ 305253 w 4758266"/>
                <a:gd name="connsiteY9" fmla="*/ 2896089 h 2933251"/>
                <a:gd name="connsiteX10" fmla="*/ 281130 w 4758266"/>
                <a:gd name="connsiteY10" fmla="*/ 2845887 h 2933251"/>
                <a:gd name="connsiteX11" fmla="*/ 278522 w 4758266"/>
                <a:gd name="connsiteY11" fmla="*/ 2840019 h 2933251"/>
                <a:gd name="connsiteX12" fmla="*/ 261570 w 4758266"/>
                <a:gd name="connsiteY12" fmla="*/ 2802856 h 2933251"/>
                <a:gd name="connsiteX13" fmla="*/ 257658 w 4758266"/>
                <a:gd name="connsiteY13" fmla="*/ 2795033 h 2933251"/>
                <a:gd name="connsiteX14" fmla="*/ 255703 w 4758266"/>
                <a:gd name="connsiteY14" fmla="*/ 2790469 h 2933251"/>
                <a:gd name="connsiteX15" fmla="*/ 253095 w 4758266"/>
                <a:gd name="connsiteY15" fmla="*/ 2784601 h 2933251"/>
                <a:gd name="connsiteX16" fmla="*/ 248531 w 4758266"/>
                <a:gd name="connsiteY16" fmla="*/ 2774169 h 2933251"/>
                <a:gd name="connsiteX17" fmla="*/ 246575 w 4758266"/>
                <a:gd name="connsiteY17" fmla="*/ 2768953 h 2933251"/>
                <a:gd name="connsiteX18" fmla="*/ 229623 w 4758266"/>
                <a:gd name="connsiteY18" fmla="*/ 2729183 h 2933251"/>
                <a:gd name="connsiteX19" fmla="*/ 227667 w 4758266"/>
                <a:gd name="connsiteY19" fmla="*/ 2723967 h 2933251"/>
                <a:gd name="connsiteX20" fmla="*/ 152690 w 4758266"/>
                <a:gd name="connsiteY20" fmla="*/ 2521202 h 2933251"/>
                <a:gd name="connsiteX21" fmla="*/ 151386 w 4758266"/>
                <a:gd name="connsiteY21" fmla="*/ 2517942 h 2933251"/>
                <a:gd name="connsiteX22" fmla="*/ 150082 w 4758266"/>
                <a:gd name="connsiteY22" fmla="*/ 2513378 h 2933251"/>
                <a:gd name="connsiteX23" fmla="*/ 136390 w 4758266"/>
                <a:gd name="connsiteY23" fmla="*/ 2470999 h 2933251"/>
                <a:gd name="connsiteX24" fmla="*/ 132479 w 4758266"/>
                <a:gd name="connsiteY24" fmla="*/ 2457308 h 2933251"/>
                <a:gd name="connsiteX25" fmla="*/ 102488 w 4758266"/>
                <a:gd name="connsiteY25" fmla="*/ 2352991 h 2933251"/>
                <a:gd name="connsiteX26" fmla="*/ 98576 w 4758266"/>
                <a:gd name="connsiteY26" fmla="*/ 2337996 h 2933251"/>
                <a:gd name="connsiteX27" fmla="*/ 83580 w 4758266"/>
                <a:gd name="connsiteY27" fmla="*/ 2279969 h 2933251"/>
                <a:gd name="connsiteX28" fmla="*/ 81624 w 4758266"/>
                <a:gd name="connsiteY28" fmla="*/ 2270842 h 2933251"/>
                <a:gd name="connsiteX29" fmla="*/ 78364 w 4758266"/>
                <a:gd name="connsiteY29" fmla="*/ 2256498 h 2933251"/>
                <a:gd name="connsiteX30" fmla="*/ 61413 w 4758266"/>
                <a:gd name="connsiteY30" fmla="*/ 2180869 h 2933251"/>
                <a:gd name="connsiteX31" fmla="*/ 52285 w 4758266"/>
                <a:gd name="connsiteY31" fmla="*/ 2137838 h 2933251"/>
                <a:gd name="connsiteX32" fmla="*/ 28162 w 4758266"/>
                <a:gd name="connsiteY32" fmla="*/ 1998315 h 2933251"/>
                <a:gd name="connsiteX33" fmla="*/ 779 w 4758266"/>
                <a:gd name="connsiteY33" fmla="*/ 1556273 h 2933251"/>
                <a:gd name="connsiteX34" fmla="*/ 2083 w 4758266"/>
                <a:gd name="connsiteY34" fmla="*/ 1513894 h 2933251"/>
                <a:gd name="connsiteX35" fmla="*/ 4039 w 4758266"/>
                <a:gd name="connsiteY35" fmla="*/ 1481295 h 2933251"/>
                <a:gd name="connsiteX36" fmla="*/ 4691 w 4758266"/>
                <a:gd name="connsiteY36" fmla="*/ 1470212 h 2933251"/>
                <a:gd name="connsiteX37" fmla="*/ 7299 w 4758266"/>
                <a:gd name="connsiteY37" fmla="*/ 1433701 h 2933251"/>
                <a:gd name="connsiteX38" fmla="*/ 8603 w 4758266"/>
                <a:gd name="connsiteY38" fmla="*/ 1419358 h 2933251"/>
                <a:gd name="connsiteX39" fmla="*/ 16426 w 4758266"/>
                <a:gd name="connsiteY39" fmla="*/ 1340468 h 2933251"/>
                <a:gd name="connsiteX40" fmla="*/ 17730 w 4758266"/>
                <a:gd name="connsiteY40" fmla="*/ 1329385 h 2933251"/>
                <a:gd name="connsiteX41" fmla="*/ 22294 w 4758266"/>
                <a:gd name="connsiteY41" fmla="*/ 1296786 h 2933251"/>
                <a:gd name="connsiteX42" fmla="*/ 30118 w 4758266"/>
                <a:gd name="connsiteY42" fmla="*/ 1245931 h 2933251"/>
                <a:gd name="connsiteX43" fmla="*/ 34682 w 4758266"/>
                <a:gd name="connsiteY43" fmla="*/ 1218548 h 2933251"/>
                <a:gd name="connsiteX44" fmla="*/ 35334 w 4758266"/>
                <a:gd name="connsiteY44" fmla="*/ 1216592 h 2933251"/>
                <a:gd name="connsiteX45" fmla="*/ 37290 w 4758266"/>
                <a:gd name="connsiteY45" fmla="*/ 1206161 h 2933251"/>
                <a:gd name="connsiteX46" fmla="*/ 52285 w 4758266"/>
                <a:gd name="connsiteY46" fmla="*/ 1133791 h 2933251"/>
                <a:gd name="connsiteX47" fmla="*/ 61413 w 4758266"/>
                <a:gd name="connsiteY47" fmla="*/ 1094672 h 2933251"/>
                <a:gd name="connsiteX48" fmla="*/ 94664 w 4758266"/>
                <a:gd name="connsiteY48" fmla="*/ 974708 h 2933251"/>
                <a:gd name="connsiteX49" fmla="*/ 101836 w 4758266"/>
                <a:gd name="connsiteY49" fmla="*/ 952541 h 2933251"/>
                <a:gd name="connsiteX50" fmla="*/ 208108 w 4758266"/>
                <a:gd name="connsiteY50" fmla="*/ 689142 h 2933251"/>
                <a:gd name="connsiteX51" fmla="*/ 221800 w 4758266"/>
                <a:gd name="connsiteY51" fmla="*/ 661106 h 2933251"/>
                <a:gd name="connsiteX52" fmla="*/ 259614 w 4758266"/>
                <a:gd name="connsiteY52" fmla="*/ 590693 h 2933251"/>
                <a:gd name="connsiteX53" fmla="*/ 333288 w 4758266"/>
                <a:gd name="connsiteY53" fmla="*/ 470077 h 2933251"/>
                <a:gd name="connsiteX54" fmla="*/ 346328 w 4758266"/>
                <a:gd name="connsiteY54" fmla="*/ 450517 h 2933251"/>
                <a:gd name="connsiteX55" fmla="*/ 423913 w 4758266"/>
                <a:gd name="connsiteY55" fmla="*/ 343593 h 2933251"/>
                <a:gd name="connsiteX56" fmla="*/ 554309 w 4758266"/>
                <a:gd name="connsiteY56" fmla="*/ 190378 h 2933251"/>
                <a:gd name="connsiteX57" fmla="*/ 748598 w 4758266"/>
                <a:gd name="connsiteY57" fmla="*/ 0 h 2933251"/>
                <a:gd name="connsiteX58" fmla="*/ 4758267 w 4758266"/>
                <a:gd name="connsiteY58" fmla="*/ 0 h 2933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4758266" h="2933251">
                  <a:moveTo>
                    <a:pt x="4758267" y="652"/>
                  </a:moveTo>
                  <a:lnTo>
                    <a:pt x="4758267" y="2932600"/>
                  </a:lnTo>
                  <a:lnTo>
                    <a:pt x="4036526" y="2932600"/>
                  </a:lnTo>
                  <a:lnTo>
                    <a:pt x="326768" y="2933252"/>
                  </a:lnTo>
                  <a:cubicBezTo>
                    <a:pt x="326768" y="2933252"/>
                    <a:pt x="316337" y="2915649"/>
                    <a:pt x="313729" y="2911737"/>
                  </a:cubicBezTo>
                  <a:cubicBezTo>
                    <a:pt x="313077" y="2911085"/>
                    <a:pt x="313077" y="2910433"/>
                    <a:pt x="312425" y="2909781"/>
                  </a:cubicBezTo>
                  <a:cubicBezTo>
                    <a:pt x="311773" y="2907825"/>
                    <a:pt x="310469" y="2905869"/>
                    <a:pt x="309165" y="2903913"/>
                  </a:cubicBezTo>
                  <a:cubicBezTo>
                    <a:pt x="308513" y="2902609"/>
                    <a:pt x="307861" y="2901957"/>
                    <a:pt x="307861" y="2900653"/>
                  </a:cubicBezTo>
                  <a:cubicBezTo>
                    <a:pt x="307209" y="2900001"/>
                    <a:pt x="307209" y="2899349"/>
                    <a:pt x="306557" y="2898045"/>
                  </a:cubicBezTo>
                  <a:cubicBezTo>
                    <a:pt x="305905" y="2897393"/>
                    <a:pt x="305905" y="2896741"/>
                    <a:pt x="305253" y="2896089"/>
                  </a:cubicBezTo>
                  <a:cubicBezTo>
                    <a:pt x="299385" y="2884354"/>
                    <a:pt x="290909" y="2867402"/>
                    <a:pt x="281130" y="2845887"/>
                  </a:cubicBezTo>
                  <a:cubicBezTo>
                    <a:pt x="280478" y="2843931"/>
                    <a:pt x="279174" y="2841975"/>
                    <a:pt x="278522" y="2840019"/>
                  </a:cubicBezTo>
                  <a:cubicBezTo>
                    <a:pt x="273306" y="2828936"/>
                    <a:pt x="267438" y="2816548"/>
                    <a:pt x="261570" y="2802856"/>
                  </a:cubicBezTo>
                  <a:cubicBezTo>
                    <a:pt x="260266" y="2800249"/>
                    <a:pt x="258962" y="2797641"/>
                    <a:pt x="257658" y="2795033"/>
                  </a:cubicBezTo>
                  <a:cubicBezTo>
                    <a:pt x="257007" y="2793729"/>
                    <a:pt x="256355" y="2791773"/>
                    <a:pt x="255703" y="2790469"/>
                  </a:cubicBezTo>
                  <a:cubicBezTo>
                    <a:pt x="255051" y="2788513"/>
                    <a:pt x="254399" y="2786557"/>
                    <a:pt x="253095" y="2784601"/>
                  </a:cubicBezTo>
                  <a:cubicBezTo>
                    <a:pt x="251791" y="2781341"/>
                    <a:pt x="249835" y="2778081"/>
                    <a:pt x="248531" y="2774169"/>
                  </a:cubicBezTo>
                  <a:cubicBezTo>
                    <a:pt x="247879" y="2772213"/>
                    <a:pt x="247227" y="2770909"/>
                    <a:pt x="246575" y="2768953"/>
                  </a:cubicBezTo>
                  <a:cubicBezTo>
                    <a:pt x="241359" y="2756566"/>
                    <a:pt x="235491" y="2742874"/>
                    <a:pt x="229623" y="2729183"/>
                  </a:cubicBezTo>
                  <a:cubicBezTo>
                    <a:pt x="228971" y="2727227"/>
                    <a:pt x="228319" y="2725271"/>
                    <a:pt x="227667" y="2723967"/>
                  </a:cubicBezTo>
                  <a:cubicBezTo>
                    <a:pt x="204196" y="2666593"/>
                    <a:pt x="178117" y="2598787"/>
                    <a:pt x="152690" y="2521202"/>
                  </a:cubicBezTo>
                  <a:cubicBezTo>
                    <a:pt x="152038" y="2519898"/>
                    <a:pt x="152038" y="2519246"/>
                    <a:pt x="151386" y="2517942"/>
                  </a:cubicBezTo>
                  <a:cubicBezTo>
                    <a:pt x="150734" y="2516638"/>
                    <a:pt x="150082" y="2514682"/>
                    <a:pt x="150082" y="2513378"/>
                  </a:cubicBezTo>
                  <a:cubicBezTo>
                    <a:pt x="145518" y="2499686"/>
                    <a:pt x="140954" y="2485343"/>
                    <a:pt x="136390" y="2470999"/>
                  </a:cubicBezTo>
                  <a:cubicBezTo>
                    <a:pt x="135087" y="2466435"/>
                    <a:pt x="133783" y="2461872"/>
                    <a:pt x="132479" y="2457308"/>
                  </a:cubicBezTo>
                  <a:cubicBezTo>
                    <a:pt x="122047" y="2424057"/>
                    <a:pt x="112267" y="2389502"/>
                    <a:pt x="102488" y="2352991"/>
                  </a:cubicBezTo>
                  <a:cubicBezTo>
                    <a:pt x="101184" y="2347775"/>
                    <a:pt x="99880" y="2343211"/>
                    <a:pt x="98576" y="2337996"/>
                  </a:cubicBezTo>
                  <a:cubicBezTo>
                    <a:pt x="93360" y="2319088"/>
                    <a:pt x="88796" y="2299529"/>
                    <a:pt x="83580" y="2279969"/>
                  </a:cubicBezTo>
                  <a:cubicBezTo>
                    <a:pt x="82928" y="2276710"/>
                    <a:pt x="82276" y="2274102"/>
                    <a:pt x="81624" y="2270842"/>
                  </a:cubicBezTo>
                  <a:cubicBezTo>
                    <a:pt x="80320" y="2266278"/>
                    <a:pt x="79668" y="2261714"/>
                    <a:pt x="78364" y="2256498"/>
                  </a:cubicBezTo>
                  <a:cubicBezTo>
                    <a:pt x="72497" y="2231723"/>
                    <a:pt x="66629" y="2206296"/>
                    <a:pt x="61413" y="2180869"/>
                  </a:cubicBezTo>
                  <a:cubicBezTo>
                    <a:pt x="58153" y="2166525"/>
                    <a:pt x="55545" y="2152182"/>
                    <a:pt x="52285" y="2137838"/>
                  </a:cubicBezTo>
                  <a:cubicBezTo>
                    <a:pt x="43158" y="2092852"/>
                    <a:pt x="35334" y="2045909"/>
                    <a:pt x="28162" y="1998315"/>
                  </a:cubicBezTo>
                  <a:cubicBezTo>
                    <a:pt x="7951" y="1859443"/>
                    <a:pt x="-3133" y="1710792"/>
                    <a:pt x="779" y="1556273"/>
                  </a:cubicBezTo>
                  <a:cubicBezTo>
                    <a:pt x="1431" y="1542582"/>
                    <a:pt x="1431" y="1528238"/>
                    <a:pt x="2083" y="1513894"/>
                  </a:cubicBezTo>
                  <a:cubicBezTo>
                    <a:pt x="2735" y="1503463"/>
                    <a:pt x="3387" y="1492379"/>
                    <a:pt x="4039" y="1481295"/>
                  </a:cubicBezTo>
                  <a:cubicBezTo>
                    <a:pt x="4039" y="1477384"/>
                    <a:pt x="4691" y="1474124"/>
                    <a:pt x="4691" y="1470212"/>
                  </a:cubicBezTo>
                  <a:cubicBezTo>
                    <a:pt x="5343" y="1457824"/>
                    <a:pt x="5995" y="1446089"/>
                    <a:pt x="7299" y="1433701"/>
                  </a:cubicBezTo>
                  <a:cubicBezTo>
                    <a:pt x="7951" y="1429137"/>
                    <a:pt x="7951" y="1424573"/>
                    <a:pt x="8603" y="1419358"/>
                  </a:cubicBezTo>
                  <a:cubicBezTo>
                    <a:pt x="10559" y="1393278"/>
                    <a:pt x="13167" y="1367199"/>
                    <a:pt x="16426" y="1340468"/>
                  </a:cubicBezTo>
                  <a:cubicBezTo>
                    <a:pt x="17078" y="1336556"/>
                    <a:pt x="17078" y="1333296"/>
                    <a:pt x="17730" y="1329385"/>
                  </a:cubicBezTo>
                  <a:cubicBezTo>
                    <a:pt x="19034" y="1318301"/>
                    <a:pt x="20338" y="1307869"/>
                    <a:pt x="22294" y="1296786"/>
                  </a:cubicBezTo>
                  <a:cubicBezTo>
                    <a:pt x="24902" y="1279834"/>
                    <a:pt x="27510" y="1262883"/>
                    <a:pt x="30118" y="1245931"/>
                  </a:cubicBezTo>
                  <a:cubicBezTo>
                    <a:pt x="31422" y="1236804"/>
                    <a:pt x="33378" y="1227676"/>
                    <a:pt x="34682" y="1218548"/>
                  </a:cubicBezTo>
                  <a:cubicBezTo>
                    <a:pt x="34682" y="1217896"/>
                    <a:pt x="34682" y="1217244"/>
                    <a:pt x="35334" y="1216592"/>
                  </a:cubicBezTo>
                  <a:cubicBezTo>
                    <a:pt x="35986" y="1213332"/>
                    <a:pt x="36638" y="1209421"/>
                    <a:pt x="37290" y="1206161"/>
                  </a:cubicBezTo>
                  <a:cubicBezTo>
                    <a:pt x="41854" y="1182037"/>
                    <a:pt x="46417" y="1157914"/>
                    <a:pt x="52285" y="1133791"/>
                  </a:cubicBezTo>
                  <a:cubicBezTo>
                    <a:pt x="54893" y="1120751"/>
                    <a:pt x="58153" y="1107712"/>
                    <a:pt x="61413" y="1094672"/>
                  </a:cubicBezTo>
                  <a:cubicBezTo>
                    <a:pt x="71193" y="1054901"/>
                    <a:pt x="82276" y="1014479"/>
                    <a:pt x="94664" y="974708"/>
                  </a:cubicBezTo>
                  <a:cubicBezTo>
                    <a:pt x="97272" y="967536"/>
                    <a:pt x="99228" y="959713"/>
                    <a:pt x="101836" y="952541"/>
                  </a:cubicBezTo>
                  <a:cubicBezTo>
                    <a:pt x="130523" y="864524"/>
                    <a:pt x="165078" y="776507"/>
                    <a:pt x="208108" y="689142"/>
                  </a:cubicBezTo>
                  <a:cubicBezTo>
                    <a:pt x="212672" y="680014"/>
                    <a:pt x="217236" y="670886"/>
                    <a:pt x="221800" y="661106"/>
                  </a:cubicBezTo>
                  <a:cubicBezTo>
                    <a:pt x="234187" y="637635"/>
                    <a:pt x="246575" y="614164"/>
                    <a:pt x="259614" y="590693"/>
                  </a:cubicBezTo>
                  <a:cubicBezTo>
                    <a:pt x="282434" y="550270"/>
                    <a:pt x="307209" y="509847"/>
                    <a:pt x="333288" y="470077"/>
                  </a:cubicBezTo>
                  <a:cubicBezTo>
                    <a:pt x="337852" y="463557"/>
                    <a:pt x="341764" y="457037"/>
                    <a:pt x="346328" y="450517"/>
                  </a:cubicBezTo>
                  <a:cubicBezTo>
                    <a:pt x="370451" y="414658"/>
                    <a:pt x="396530" y="378800"/>
                    <a:pt x="423913" y="343593"/>
                  </a:cubicBezTo>
                  <a:cubicBezTo>
                    <a:pt x="463684" y="292086"/>
                    <a:pt x="507366" y="240580"/>
                    <a:pt x="554309" y="190378"/>
                  </a:cubicBezTo>
                  <a:cubicBezTo>
                    <a:pt x="619507" y="120616"/>
                    <a:pt x="684053" y="57374"/>
                    <a:pt x="748598" y="0"/>
                  </a:cubicBezTo>
                  <a:lnTo>
                    <a:pt x="4758267" y="0"/>
                  </a:lnTo>
                  <a:close/>
                </a:path>
              </a:pathLst>
            </a:custGeom>
            <a:solidFill>
              <a:srgbClr val="F5C56F"/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-">
              <a:extLst>
                <a:ext uri="{FF2B5EF4-FFF2-40B4-BE49-F238E27FC236}">
                  <a16:creationId xmlns:a16="http://schemas.microsoft.com/office/drawing/2014/main" id="{A2B938A6-34D4-4148-A871-20845A2597C5}"/>
                </a:ext>
              </a:extLst>
            </p:cNvPr>
            <p:cNvSpPr/>
            <p:nvPr/>
          </p:nvSpPr>
          <p:spPr>
            <a:xfrm>
              <a:off x="3624528" y="1838720"/>
              <a:ext cx="1318300" cy="3055379"/>
            </a:xfrm>
            <a:custGeom>
              <a:avLst/>
              <a:gdLst>
                <a:gd name="connsiteX0" fmla="*/ 1243975 w 1318300"/>
                <a:gd name="connsiteY0" fmla="*/ 3113850 h 3113850"/>
                <a:gd name="connsiteX1" fmla="*/ 73674 w 1318300"/>
                <a:gd name="connsiteY1" fmla="*/ 3113850 h 3113850"/>
                <a:gd name="connsiteX2" fmla="*/ 0 w 1318300"/>
                <a:gd name="connsiteY2" fmla="*/ 3040177 h 3113850"/>
                <a:gd name="connsiteX3" fmla="*/ 0 w 1318300"/>
                <a:gd name="connsiteY3" fmla="*/ 73674 h 3113850"/>
                <a:gd name="connsiteX4" fmla="*/ 73674 w 1318300"/>
                <a:gd name="connsiteY4" fmla="*/ 0 h 3113850"/>
                <a:gd name="connsiteX5" fmla="*/ 1244627 w 1318300"/>
                <a:gd name="connsiteY5" fmla="*/ 0 h 3113850"/>
                <a:gd name="connsiteX6" fmla="*/ 1318301 w 1318300"/>
                <a:gd name="connsiteY6" fmla="*/ 73674 h 3113850"/>
                <a:gd name="connsiteX7" fmla="*/ 1318301 w 1318300"/>
                <a:gd name="connsiteY7" fmla="*/ 3040177 h 3113850"/>
                <a:gd name="connsiteX8" fmla="*/ 1243975 w 1318300"/>
                <a:gd name="connsiteY8" fmla="*/ 3113850 h 311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300" h="3113850">
                  <a:moveTo>
                    <a:pt x="1243975" y="3113850"/>
                  </a:moveTo>
                  <a:lnTo>
                    <a:pt x="73674" y="3113850"/>
                  </a:lnTo>
                  <a:cubicBezTo>
                    <a:pt x="33251" y="3113850"/>
                    <a:pt x="0" y="3080599"/>
                    <a:pt x="0" y="3040177"/>
                  </a:cubicBezTo>
                  <a:lnTo>
                    <a:pt x="0" y="73674"/>
                  </a:lnTo>
                  <a:cubicBezTo>
                    <a:pt x="0" y="33251"/>
                    <a:pt x="33251" y="0"/>
                    <a:pt x="73674" y="0"/>
                  </a:cubicBezTo>
                  <a:lnTo>
                    <a:pt x="1244627" y="0"/>
                  </a:lnTo>
                  <a:cubicBezTo>
                    <a:pt x="1285050" y="0"/>
                    <a:pt x="1318301" y="33251"/>
                    <a:pt x="1318301" y="73674"/>
                  </a:cubicBezTo>
                  <a:lnTo>
                    <a:pt x="1318301" y="3040177"/>
                  </a:lnTo>
                  <a:cubicBezTo>
                    <a:pt x="1317649" y="3081251"/>
                    <a:pt x="1285050" y="3113850"/>
                    <a:pt x="1243975" y="311385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-">
              <a:extLst>
                <a:ext uri="{FF2B5EF4-FFF2-40B4-BE49-F238E27FC236}">
                  <a16:creationId xmlns:a16="http://schemas.microsoft.com/office/drawing/2014/main" id="{C6BCE770-9082-4BCA-9E91-CBC6E64EE383}"/>
                </a:ext>
              </a:extLst>
            </p:cNvPr>
            <p:cNvSpPr/>
            <p:nvPr/>
          </p:nvSpPr>
          <p:spPr>
            <a:xfrm>
              <a:off x="5101259" y="2121887"/>
              <a:ext cx="1358071" cy="2465131"/>
            </a:xfrm>
            <a:custGeom>
              <a:avLst/>
              <a:gdLst>
                <a:gd name="connsiteX0" fmla="*/ 1315693 w 1358071"/>
                <a:gd name="connsiteY0" fmla="*/ 881475 h 2465131"/>
                <a:gd name="connsiteX1" fmla="*/ 1956 w 1358071"/>
                <a:gd name="connsiteY1" fmla="*/ 881475 h 2465131"/>
                <a:gd name="connsiteX2" fmla="*/ 1956 w 1358071"/>
                <a:gd name="connsiteY2" fmla="*/ 799326 h 2465131"/>
                <a:gd name="connsiteX3" fmla="*/ 312950 w 1358071"/>
                <a:gd name="connsiteY3" fmla="*/ 799326 h 2465131"/>
                <a:gd name="connsiteX4" fmla="*/ 312950 w 1358071"/>
                <a:gd name="connsiteY4" fmla="*/ 578305 h 2465131"/>
                <a:gd name="connsiteX5" fmla="*/ 363804 w 1358071"/>
                <a:gd name="connsiteY5" fmla="*/ 527451 h 2465131"/>
                <a:gd name="connsiteX6" fmla="*/ 363804 w 1358071"/>
                <a:gd name="connsiteY6" fmla="*/ 506587 h 2465131"/>
                <a:gd name="connsiteX7" fmla="*/ 422482 w 1358071"/>
                <a:gd name="connsiteY7" fmla="*/ 506587 h 2465131"/>
                <a:gd name="connsiteX8" fmla="*/ 424438 w 1358071"/>
                <a:gd name="connsiteY8" fmla="*/ 530059 h 2465131"/>
                <a:gd name="connsiteX9" fmla="*/ 475944 w 1358071"/>
                <a:gd name="connsiteY9" fmla="*/ 580913 h 2465131"/>
                <a:gd name="connsiteX10" fmla="*/ 475944 w 1358071"/>
                <a:gd name="connsiteY10" fmla="*/ 799326 h 2465131"/>
                <a:gd name="connsiteX11" fmla="*/ 593301 w 1358071"/>
                <a:gd name="connsiteY11" fmla="*/ 799326 h 2465131"/>
                <a:gd name="connsiteX12" fmla="*/ 593301 w 1358071"/>
                <a:gd name="connsiteY12" fmla="*/ 578305 h 2465131"/>
                <a:gd name="connsiteX13" fmla="*/ 644155 w 1358071"/>
                <a:gd name="connsiteY13" fmla="*/ 527451 h 2465131"/>
                <a:gd name="connsiteX14" fmla="*/ 644155 w 1358071"/>
                <a:gd name="connsiteY14" fmla="*/ 506587 h 2465131"/>
                <a:gd name="connsiteX15" fmla="*/ 702833 w 1358071"/>
                <a:gd name="connsiteY15" fmla="*/ 506587 h 2465131"/>
                <a:gd name="connsiteX16" fmla="*/ 704789 w 1358071"/>
                <a:gd name="connsiteY16" fmla="*/ 530059 h 2465131"/>
                <a:gd name="connsiteX17" fmla="*/ 756295 w 1358071"/>
                <a:gd name="connsiteY17" fmla="*/ 580913 h 2465131"/>
                <a:gd name="connsiteX18" fmla="*/ 756295 w 1358071"/>
                <a:gd name="connsiteY18" fmla="*/ 799326 h 2465131"/>
                <a:gd name="connsiteX19" fmla="*/ 834533 w 1358071"/>
                <a:gd name="connsiteY19" fmla="*/ 799326 h 2465131"/>
                <a:gd name="connsiteX20" fmla="*/ 834533 w 1358071"/>
                <a:gd name="connsiteY20" fmla="*/ 578305 h 2465131"/>
                <a:gd name="connsiteX21" fmla="*/ 885387 w 1358071"/>
                <a:gd name="connsiteY21" fmla="*/ 527451 h 2465131"/>
                <a:gd name="connsiteX22" fmla="*/ 885387 w 1358071"/>
                <a:gd name="connsiteY22" fmla="*/ 506587 h 2465131"/>
                <a:gd name="connsiteX23" fmla="*/ 944065 w 1358071"/>
                <a:gd name="connsiteY23" fmla="*/ 506587 h 2465131"/>
                <a:gd name="connsiteX24" fmla="*/ 946021 w 1358071"/>
                <a:gd name="connsiteY24" fmla="*/ 530059 h 2465131"/>
                <a:gd name="connsiteX25" fmla="*/ 997527 w 1358071"/>
                <a:gd name="connsiteY25" fmla="*/ 580913 h 2465131"/>
                <a:gd name="connsiteX26" fmla="*/ 997527 w 1358071"/>
                <a:gd name="connsiteY26" fmla="*/ 799326 h 2465131"/>
                <a:gd name="connsiteX27" fmla="*/ 1075113 w 1358071"/>
                <a:gd name="connsiteY27" fmla="*/ 799326 h 2465131"/>
                <a:gd name="connsiteX28" fmla="*/ 1075113 w 1358071"/>
                <a:gd name="connsiteY28" fmla="*/ 578305 h 2465131"/>
                <a:gd name="connsiteX29" fmla="*/ 1125967 w 1358071"/>
                <a:gd name="connsiteY29" fmla="*/ 527451 h 2465131"/>
                <a:gd name="connsiteX30" fmla="*/ 1125967 w 1358071"/>
                <a:gd name="connsiteY30" fmla="*/ 506587 h 2465131"/>
                <a:gd name="connsiteX31" fmla="*/ 1184645 w 1358071"/>
                <a:gd name="connsiteY31" fmla="*/ 506587 h 2465131"/>
                <a:gd name="connsiteX32" fmla="*/ 1186601 w 1358071"/>
                <a:gd name="connsiteY32" fmla="*/ 530059 h 2465131"/>
                <a:gd name="connsiteX33" fmla="*/ 1238108 w 1358071"/>
                <a:gd name="connsiteY33" fmla="*/ 580913 h 2465131"/>
                <a:gd name="connsiteX34" fmla="*/ 1238108 w 1358071"/>
                <a:gd name="connsiteY34" fmla="*/ 799326 h 2465131"/>
                <a:gd name="connsiteX35" fmla="*/ 1313737 w 1358071"/>
                <a:gd name="connsiteY35" fmla="*/ 799326 h 2465131"/>
                <a:gd name="connsiteX36" fmla="*/ 1343076 w 1358071"/>
                <a:gd name="connsiteY36" fmla="*/ 811713 h 2465131"/>
                <a:gd name="connsiteX37" fmla="*/ 1355464 w 1358071"/>
                <a:gd name="connsiteY37" fmla="*/ 841052 h 2465131"/>
                <a:gd name="connsiteX38" fmla="*/ 1315693 w 1358071"/>
                <a:gd name="connsiteY38" fmla="*/ 881475 h 2465131"/>
                <a:gd name="connsiteX39" fmla="*/ 1315693 w 1358071"/>
                <a:gd name="connsiteY39" fmla="*/ 1328081 h 2465131"/>
                <a:gd name="connsiteX40" fmla="*/ 1261579 w 1358071"/>
                <a:gd name="connsiteY40" fmla="*/ 1328081 h 2465131"/>
                <a:gd name="connsiteX41" fmla="*/ 1261579 w 1358071"/>
                <a:gd name="connsiteY41" fmla="*/ 1178125 h 2465131"/>
                <a:gd name="connsiteX42" fmla="*/ 1075765 w 1358071"/>
                <a:gd name="connsiteY42" fmla="*/ 1178125 h 2465131"/>
                <a:gd name="connsiteX43" fmla="*/ 1075765 w 1358071"/>
                <a:gd name="connsiteY43" fmla="*/ 1328081 h 2465131"/>
                <a:gd name="connsiteX44" fmla="*/ 1027518 w 1358071"/>
                <a:gd name="connsiteY44" fmla="*/ 1328081 h 2465131"/>
                <a:gd name="connsiteX45" fmla="*/ 1027518 w 1358071"/>
                <a:gd name="connsiteY45" fmla="*/ 1178125 h 2465131"/>
                <a:gd name="connsiteX46" fmla="*/ 841704 w 1358071"/>
                <a:gd name="connsiteY46" fmla="*/ 1178125 h 2465131"/>
                <a:gd name="connsiteX47" fmla="*/ 841704 w 1358071"/>
                <a:gd name="connsiteY47" fmla="*/ 1328081 h 2465131"/>
                <a:gd name="connsiteX48" fmla="*/ 801934 w 1358071"/>
                <a:gd name="connsiteY48" fmla="*/ 1328081 h 2465131"/>
                <a:gd name="connsiteX49" fmla="*/ 801934 w 1358071"/>
                <a:gd name="connsiteY49" fmla="*/ 1178125 h 2465131"/>
                <a:gd name="connsiteX50" fmla="*/ 616120 w 1358071"/>
                <a:gd name="connsiteY50" fmla="*/ 1178125 h 2465131"/>
                <a:gd name="connsiteX51" fmla="*/ 616120 w 1358071"/>
                <a:gd name="connsiteY51" fmla="*/ 1328081 h 2465131"/>
                <a:gd name="connsiteX52" fmla="*/ 568525 w 1358071"/>
                <a:gd name="connsiteY52" fmla="*/ 1328081 h 2465131"/>
                <a:gd name="connsiteX53" fmla="*/ 568525 w 1358071"/>
                <a:gd name="connsiteY53" fmla="*/ 1178125 h 2465131"/>
                <a:gd name="connsiteX54" fmla="*/ 382712 w 1358071"/>
                <a:gd name="connsiteY54" fmla="*/ 1178125 h 2465131"/>
                <a:gd name="connsiteX55" fmla="*/ 382712 w 1358071"/>
                <a:gd name="connsiteY55" fmla="*/ 1328081 h 2465131"/>
                <a:gd name="connsiteX56" fmla="*/ 652 w 1358071"/>
                <a:gd name="connsiteY56" fmla="*/ 1328081 h 2465131"/>
                <a:gd name="connsiteX57" fmla="*/ 652 w 1358071"/>
                <a:gd name="connsiteY57" fmla="*/ 1410230 h 2465131"/>
                <a:gd name="connsiteX58" fmla="*/ 1314389 w 1358071"/>
                <a:gd name="connsiteY58" fmla="*/ 1410230 h 2465131"/>
                <a:gd name="connsiteX59" fmla="*/ 1355464 w 1358071"/>
                <a:gd name="connsiteY59" fmla="*/ 1369155 h 2465131"/>
                <a:gd name="connsiteX60" fmla="*/ 1343076 w 1358071"/>
                <a:gd name="connsiteY60" fmla="*/ 1339816 h 2465131"/>
                <a:gd name="connsiteX61" fmla="*/ 1315693 w 1358071"/>
                <a:gd name="connsiteY61" fmla="*/ 1328081 h 2465131"/>
                <a:gd name="connsiteX62" fmla="*/ 1315693 w 1358071"/>
                <a:gd name="connsiteY62" fmla="*/ 1856835 h 2465131"/>
                <a:gd name="connsiteX63" fmla="*/ 1149438 w 1358071"/>
                <a:gd name="connsiteY63" fmla="*/ 1856835 h 2465131"/>
                <a:gd name="connsiteX64" fmla="*/ 1223112 w 1358071"/>
                <a:gd name="connsiteY64" fmla="*/ 1792289 h 2465131"/>
                <a:gd name="connsiteX65" fmla="*/ 1237455 w 1358071"/>
                <a:gd name="connsiteY65" fmla="*/ 1802069 h 2465131"/>
                <a:gd name="connsiteX66" fmla="*/ 1237455 w 1358071"/>
                <a:gd name="connsiteY66" fmla="*/ 1757083 h 2465131"/>
                <a:gd name="connsiteX67" fmla="*/ 1223112 w 1358071"/>
                <a:gd name="connsiteY67" fmla="*/ 1770774 h 2465131"/>
                <a:gd name="connsiteX68" fmla="*/ 1150090 w 1358071"/>
                <a:gd name="connsiteY68" fmla="*/ 1708184 h 2465131"/>
                <a:gd name="connsiteX69" fmla="*/ 1000135 w 1358071"/>
                <a:gd name="connsiteY69" fmla="*/ 1708184 h 2465131"/>
                <a:gd name="connsiteX70" fmla="*/ 926461 w 1358071"/>
                <a:gd name="connsiteY70" fmla="*/ 1774034 h 2465131"/>
                <a:gd name="connsiteX71" fmla="*/ 908858 w 1358071"/>
                <a:gd name="connsiteY71" fmla="*/ 1757083 h 2465131"/>
                <a:gd name="connsiteX72" fmla="*/ 908858 w 1358071"/>
                <a:gd name="connsiteY72" fmla="*/ 1802069 h 2465131"/>
                <a:gd name="connsiteX73" fmla="*/ 926461 w 1358071"/>
                <a:gd name="connsiteY73" fmla="*/ 1789682 h 2465131"/>
                <a:gd name="connsiteX74" fmla="*/ 1000135 w 1358071"/>
                <a:gd name="connsiteY74" fmla="*/ 1856835 h 2465131"/>
                <a:gd name="connsiteX75" fmla="*/ 755643 w 1358071"/>
                <a:gd name="connsiteY75" fmla="*/ 1856835 h 2465131"/>
                <a:gd name="connsiteX76" fmla="*/ 829317 w 1358071"/>
                <a:gd name="connsiteY76" fmla="*/ 1792289 h 2465131"/>
                <a:gd name="connsiteX77" fmla="*/ 843661 w 1358071"/>
                <a:gd name="connsiteY77" fmla="*/ 1802069 h 2465131"/>
                <a:gd name="connsiteX78" fmla="*/ 843661 w 1358071"/>
                <a:gd name="connsiteY78" fmla="*/ 1757083 h 2465131"/>
                <a:gd name="connsiteX79" fmla="*/ 829317 w 1358071"/>
                <a:gd name="connsiteY79" fmla="*/ 1770774 h 2465131"/>
                <a:gd name="connsiteX80" fmla="*/ 756295 w 1358071"/>
                <a:gd name="connsiteY80" fmla="*/ 1708184 h 2465131"/>
                <a:gd name="connsiteX81" fmla="*/ 606340 w 1358071"/>
                <a:gd name="connsiteY81" fmla="*/ 1708184 h 2465131"/>
                <a:gd name="connsiteX82" fmla="*/ 532667 w 1358071"/>
                <a:gd name="connsiteY82" fmla="*/ 1774034 h 2465131"/>
                <a:gd name="connsiteX83" fmla="*/ 515063 w 1358071"/>
                <a:gd name="connsiteY83" fmla="*/ 1757083 h 2465131"/>
                <a:gd name="connsiteX84" fmla="*/ 515063 w 1358071"/>
                <a:gd name="connsiteY84" fmla="*/ 1802069 h 2465131"/>
                <a:gd name="connsiteX85" fmla="*/ 532667 w 1358071"/>
                <a:gd name="connsiteY85" fmla="*/ 1789682 h 2465131"/>
                <a:gd name="connsiteX86" fmla="*/ 606340 w 1358071"/>
                <a:gd name="connsiteY86" fmla="*/ 1856835 h 2465131"/>
                <a:gd name="connsiteX87" fmla="*/ 389231 w 1358071"/>
                <a:gd name="connsiteY87" fmla="*/ 1856835 h 2465131"/>
                <a:gd name="connsiteX88" fmla="*/ 462905 w 1358071"/>
                <a:gd name="connsiteY88" fmla="*/ 1792289 h 2465131"/>
                <a:gd name="connsiteX89" fmla="*/ 477248 w 1358071"/>
                <a:gd name="connsiteY89" fmla="*/ 1802069 h 2465131"/>
                <a:gd name="connsiteX90" fmla="*/ 477248 w 1358071"/>
                <a:gd name="connsiteY90" fmla="*/ 1757083 h 2465131"/>
                <a:gd name="connsiteX91" fmla="*/ 462905 w 1358071"/>
                <a:gd name="connsiteY91" fmla="*/ 1770774 h 2465131"/>
                <a:gd name="connsiteX92" fmla="*/ 389883 w 1358071"/>
                <a:gd name="connsiteY92" fmla="*/ 1708184 h 2465131"/>
                <a:gd name="connsiteX93" fmla="*/ 239928 w 1358071"/>
                <a:gd name="connsiteY93" fmla="*/ 1708184 h 2465131"/>
                <a:gd name="connsiteX94" fmla="*/ 166255 w 1358071"/>
                <a:gd name="connsiteY94" fmla="*/ 1774034 h 2465131"/>
                <a:gd name="connsiteX95" fmla="*/ 147999 w 1358071"/>
                <a:gd name="connsiteY95" fmla="*/ 1757083 h 2465131"/>
                <a:gd name="connsiteX96" fmla="*/ 147999 w 1358071"/>
                <a:gd name="connsiteY96" fmla="*/ 1802069 h 2465131"/>
                <a:gd name="connsiteX97" fmla="*/ 165603 w 1358071"/>
                <a:gd name="connsiteY97" fmla="*/ 1789682 h 2465131"/>
                <a:gd name="connsiteX98" fmla="*/ 239276 w 1358071"/>
                <a:gd name="connsiteY98" fmla="*/ 1856835 h 2465131"/>
                <a:gd name="connsiteX99" fmla="*/ 3260 w 1358071"/>
                <a:gd name="connsiteY99" fmla="*/ 1856835 h 2465131"/>
                <a:gd name="connsiteX100" fmla="*/ 3260 w 1358071"/>
                <a:gd name="connsiteY100" fmla="*/ 1938985 h 2465131"/>
                <a:gd name="connsiteX101" fmla="*/ 1316997 w 1358071"/>
                <a:gd name="connsiteY101" fmla="*/ 1938985 h 2465131"/>
                <a:gd name="connsiteX102" fmla="*/ 1358071 w 1358071"/>
                <a:gd name="connsiteY102" fmla="*/ 1897910 h 2465131"/>
                <a:gd name="connsiteX103" fmla="*/ 1345684 w 1358071"/>
                <a:gd name="connsiteY103" fmla="*/ 1868571 h 2465131"/>
                <a:gd name="connsiteX104" fmla="*/ 1315693 w 1358071"/>
                <a:gd name="connsiteY104" fmla="*/ 1856835 h 2465131"/>
                <a:gd name="connsiteX105" fmla="*/ 1315693 w 1358071"/>
                <a:gd name="connsiteY105" fmla="*/ 2386242 h 2465131"/>
                <a:gd name="connsiteX106" fmla="*/ 1212680 w 1358071"/>
                <a:gd name="connsiteY106" fmla="*/ 2386242 h 2465131"/>
                <a:gd name="connsiteX107" fmla="*/ 1212680 w 1358071"/>
                <a:gd name="connsiteY107" fmla="*/ 2188040 h 2465131"/>
                <a:gd name="connsiteX108" fmla="*/ 1172910 w 1358071"/>
                <a:gd name="connsiteY108" fmla="*/ 2127406 h 2465131"/>
                <a:gd name="connsiteX109" fmla="*/ 1174866 w 1358071"/>
                <a:gd name="connsiteY109" fmla="*/ 2122843 h 2465131"/>
                <a:gd name="connsiteX110" fmla="*/ 1168346 w 1358071"/>
                <a:gd name="connsiteY110" fmla="*/ 2116323 h 2465131"/>
                <a:gd name="connsiteX111" fmla="*/ 1123359 w 1358071"/>
                <a:gd name="connsiteY111" fmla="*/ 2116323 h 2465131"/>
                <a:gd name="connsiteX112" fmla="*/ 1116839 w 1358071"/>
                <a:gd name="connsiteY112" fmla="*/ 2122843 h 2465131"/>
                <a:gd name="connsiteX113" fmla="*/ 1119447 w 1358071"/>
                <a:gd name="connsiteY113" fmla="*/ 2128059 h 2465131"/>
                <a:gd name="connsiteX114" fmla="*/ 1079025 w 1358071"/>
                <a:gd name="connsiteY114" fmla="*/ 2189996 h 2465131"/>
                <a:gd name="connsiteX115" fmla="*/ 1079025 w 1358071"/>
                <a:gd name="connsiteY115" fmla="*/ 2385590 h 2465131"/>
                <a:gd name="connsiteX116" fmla="*/ 1030126 w 1358071"/>
                <a:gd name="connsiteY116" fmla="*/ 2385590 h 2465131"/>
                <a:gd name="connsiteX117" fmla="*/ 1030126 w 1358071"/>
                <a:gd name="connsiteY117" fmla="*/ 2187389 h 2465131"/>
                <a:gd name="connsiteX118" fmla="*/ 990356 w 1358071"/>
                <a:gd name="connsiteY118" fmla="*/ 2126754 h 2465131"/>
                <a:gd name="connsiteX119" fmla="*/ 992312 w 1358071"/>
                <a:gd name="connsiteY119" fmla="*/ 2122191 h 2465131"/>
                <a:gd name="connsiteX120" fmla="*/ 985792 w 1358071"/>
                <a:gd name="connsiteY120" fmla="*/ 2115671 h 2465131"/>
                <a:gd name="connsiteX121" fmla="*/ 940805 w 1358071"/>
                <a:gd name="connsiteY121" fmla="*/ 2115671 h 2465131"/>
                <a:gd name="connsiteX122" fmla="*/ 934285 w 1358071"/>
                <a:gd name="connsiteY122" fmla="*/ 2122191 h 2465131"/>
                <a:gd name="connsiteX123" fmla="*/ 936893 w 1358071"/>
                <a:gd name="connsiteY123" fmla="*/ 2127406 h 2465131"/>
                <a:gd name="connsiteX124" fmla="*/ 896471 w 1358071"/>
                <a:gd name="connsiteY124" fmla="*/ 2189344 h 2465131"/>
                <a:gd name="connsiteX125" fmla="*/ 896471 w 1358071"/>
                <a:gd name="connsiteY125" fmla="*/ 2384938 h 2465131"/>
                <a:gd name="connsiteX126" fmla="*/ 844312 w 1358071"/>
                <a:gd name="connsiteY126" fmla="*/ 2384938 h 2465131"/>
                <a:gd name="connsiteX127" fmla="*/ 844312 w 1358071"/>
                <a:gd name="connsiteY127" fmla="*/ 2186737 h 2465131"/>
                <a:gd name="connsiteX128" fmla="*/ 804542 w 1358071"/>
                <a:gd name="connsiteY128" fmla="*/ 2126102 h 2465131"/>
                <a:gd name="connsiteX129" fmla="*/ 806498 w 1358071"/>
                <a:gd name="connsiteY129" fmla="*/ 2121539 h 2465131"/>
                <a:gd name="connsiteX130" fmla="*/ 799978 w 1358071"/>
                <a:gd name="connsiteY130" fmla="*/ 2115019 h 2465131"/>
                <a:gd name="connsiteX131" fmla="*/ 754991 w 1358071"/>
                <a:gd name="connsiteY131" fmla="*/ 2115019 h 2465131"/>
                <a:gd name="connsiteX132" fmla="*/ 748471 w 1358071"/>
                <a:gd name="connsiteY132" fmla="*/ 2121539 h 2465131"/>
                <a:gd name="connsiteX133" fmla="*/ 751079 w 1358071"/>
                <a:gd name="connsiteY133" fmla="*/ 2126754 h 2465131"/>
                <a:gd name="connsiteX134" fmla="*/ 710657 w 1358071"/>
                <a:gd name="connsiteY134" fmla="*/ 2188692 h 2465131"/>
                <a:gd name="connsiteX135" fmla="*/ 710657 w 1358071"/>
                <a:gd name="connsiteY135" fmla="*/ 2384286 h 2465131"/>
                <a:gd name="connsiteX136" fmla="*/ 659150 w 1358071"/>
                <a:gd name="connsiteY136" fmla="*/ 2384286 h 2465131"/>
                <a:gd name="connsiteX137" fmla="*/ 659150 w 1358071"/>
                <a:gd name="connsiteY137" fmla="*/ 2186085 h 2465131"/>
                <a:gd name="connsiteX138" fmla="*/ 619380 w 1358071"/>
                <a:gd name="connsiteY138" fmla="*/ 2125451 h 2465131"/>
                <a:gd name="connsiteX139" fmla="*/ 621336 w 1358071"/>
                <a:gd name="connsiteY139" fmla="*/ 2120887 h 2465131"/>
                <a:gd name="connsiteX140" fmla="*/ 614816 w 1358071"/>
                <a:gd name="connsiteY140" fmla="*/ 2114367 h 2465131"/>
                <a:gd name="connsiteX141" fmla="*/ 569829 w 1358071"/>
                <a:gd name="connsiteY141" fmla="*/ 2114367 h 2465131"/>
                <a:gd name="connsiteX142" fmla="*/ 563310 w 1358071"/>
                <a:gd name="connsiteY142" fmla="*/ 2120887 h 2465131"/>
                <a:gd name="connsiteX143" fmla="*/ 565917 w 1358071"/>
                <a:gd name="connsiteY143" fmla="*/ 2126102 h 2465131"/>
                <a:gd name="connsiteX144" fmla="*/ 525495 w 1358071"/>
                <a:gd name="connsiteY144" fmla="*/ 2188040 h 2465131"/>
                <a:gd name="connsiteX145" fmla="*/ 525495 w 1358071"/>
                <a:gd name="connsiteY145" fmla="*/ 2383634 h 2465131"/>
                <a:gd name="connsiteX146" fmla="*/ 475293 w 1358071"/>
                <a:gd name="connsiteY146" fmla="*/ 2383634 h 2465131"/>
                <a:gd name="connsiteX147" fmla="*/ 475293 w 1358071"/>
                <a:gd name="connsiteY147" fmla="*/ 2185433 h 2465131"/>
                <a:gd name="connsiteX148" fmla="*/ 435522 w 1358071"/>
                <a:gd name="connsiteY148" fmla="*/ 2124799 h 2465131"/>
                <a:gd name="connsiteX149" fmla="*/ 437478 w 1358071"/>
                <a:gd name="connsiteY149" fmla="*/ 2120235 h 2465131"/>
                <a:gd name="connsiteX150" fmla="*/ 430958 w 1358071"/>
                <a:gd name="connsiteY150" fmla="*/ 2113715 h 2465131"/>
                <a:gd name="connsiteX151" fmla="*/ 385971 w 1358071"/>
                <a:gd name="connsiteY151" fmla="*/ 2113715 h 2465131"/>
                <a:gd name="connsiteX152" fmla="*/ 379452 w 1358071"/>
                <a:gd name="connsiteY152" fmla="*/ 2120235 h 2465131"/>
                <a:gd name="connsiteX153" fmla="*/ 382059 w 1358071"/>
                <a:gd name="connsiteY153" fmla="*/ 2125451 h 2465131"/>
                <a:gd name="connsiteX154" fmla="*/ 341637 w 1358071"/>
                <a:gd name="connsiteY154" fmla="*/ 2187389 h 2465131"/>
                <a:gd name="connsiteX155" fmla="*/ 341637 w 1358071"/>
                <a:gd name="connsiteY155" fmla="*/ 2382982 h 2465131"/>
                <a:gd name="connsiteX156" fmla="*/ 0 w 1358071"/>
                <a:gd name="connsiteY156" fmla="*/ 2382982 h 2465131"/>
                <a:gd name="connsiteX157" fmla="*/ 0 w 1358071"/>
                <a:gd name="connsiteY157" fmla="*/ 2465131 h 2465131"/>
                <a:gd name="connsiteX158" fmla="*/ 1313737 w 1358071"/>
                <a:gd name="connsiteY158" fmla="*/ 2465131 h 2465131"/>
                <a:gd name="connsiteX159" fmla="*/ 1354812 w 1358071"/>
                <a:gd name="connsiteY159" fmla="*/ 2424057 h 2465131"/>
                <a:gd name="connsiteX160" fmla="*/ 1342424 w 1358071"/>
                <a:gd name="connsiteY160" fmla="*/ 2394718 h 2465131"/>
                <a:gd name="connsiteX161" fmla="*/ 1315693 w 1358071"/>
                <a:gd name="connsiteY161" fmla="*/ 2386242 h 2465131"/>
                <a:gd name="connsiteX162" fmla="*/ 1212680 w 1358071"/>
                <a:gd name="connsiteY162" fmla="*/ 71718 h 2465131"/>
                <a:gd name="connsiteX163" fmla="*/ 1172910 w 1358071"/>
                <a:gd name="connsiteY163" fmla="*/ 11084 h 2465131"/>
                <a:gd name="connsiteX164" fmla="*/ 1174866 w 1358071"/>
                <a:gd name="connsiteY164" fmla="*/ 6520 h 2465131"/>
                <a:gd name="connsiteX165" fmla="*/ 1168346 w 1358071"/>
                <a:gd name="connsiteY165" fmla="*/ 0 h 2465131"/>
                <a:gd name="connsiteX166" fmla="*/ 1123359 w 1358071"/>
                <a:gd name="connsiteY166" fmla="*/ 0 h 2465131"/>
                <a:gd name="connsiteX167" fmla="*/ 1116839 w 1358071"/>
                <a:gd name="connsiteY167" fmla="*/ 6520 h 2465131"/>
                <a:gd name="connsiteX168" fmla="*/ 1119447 w 1358071"/>
                <a:gd name="connsiteY168" fmla="*/ 11736 h 2465131"/>
                <a:gd name="connsiteX169" fmla="*/ 1079025 w 1358071"/>
                <a:gd name="connsiteY169" fmla="*/ 73674 h 2465131"/>
                <a:gd name="connsiteX170" fmla="*/ 1079025 w 1358071"/>
                <a:gd name="connsiteY170" fmla="*/ 269919 h 2465131"/>
                <a:gd name="connsiteX171" fmla="*/ 1212680 w 1358071"/>
                <a:gd name="connsiteY171" fmla="*/ 269919 h 2465131"/>
                <a:gd name="connsiteX172" fmla="*/ 1212680 w 1358071"/>
                <a:gd name="connsiteY172" fmla="*/ 71718 h 2465131"/>
                <a:gd name="connsiteX173" fmla="*/ 1030126 w 1358071"/>
                <a:gd name="connsiteY173" fmla="*/ 71718 h 2465131"/>
                <a:gd name="connsiteX174" fmla="*/ 990356 w 1358071"/>
                <a:gd name="connsiteY174" fmla="*/ 11084 h 2465131"/>
                <a:gd name="connsiteX175" fmla="*/ 992312 w 1358071"/>
                <a:gd name="connsiteY175" fmla="*/ 6520 h 2465131"/>
                <a:gd name="connsiteX176" fmla="*/ 985792 w 1358071"/>
                <a:gd name="connsiteY176" fmla="*/ 0 h 2465131"/>
                <a:gd name="connsiteX177" fmla="*/ 940805 w 1358071"/>
                <a:gd name="connsiteY177" fmla="*/ 0 h 2465131"/>
                <a:gd name="connsiteX178" fmla="*/ 934285 w 1358071"/>
                <a:gd name="connsiteY178" fmla="*/ 6520 h 2465131"/>
                <a:gd name="connsiteX179" fmla="*/ 936893 w 1358071"/>
                <a:gd name="connsiteY179" fmla="*/ 11736 h 2465131"/>
                <a:gd name="connsiteX180" fmla="*/ 896471 w 1358071"/>
                <a:gd name="connsiteY180" fmla="*/ 73674 h 2465131"/>
                <a:gd name="connsiteX181" fmla="*/ 896471 w 1358071"/>
                <a:gd name="connsiteY181" fmla="*/ 269919 h 2465131"/>
                <a:gd name="connsiteX182" fmla="*/ 1030126 w 1358071"/>
                <a:gd name="connsiteY182" fmla="*/ 269919 h 2465131"/>
                <a:gd name="connsiteX183" fmla="*/ 1030126 w 1358071"/>
                <a:gd name="connsiteY183" fmla="*/ 71718 h 2465131"/>
                <a:gd name="connsiteX184" fmla="*/ 844964 w 1358071"/>
                <a:gd name="connsiteY184" fmla="*/ 71718 h 2465131"/>
                <a:gd name="connsiteX185" fmla="*/ 805194 w 1358071"/>
                <a:gd name="connsiteY185" fmla="*/ 11084 h 2465131"/>
                <a:gd name="connsiteX186" fmla="*/ 807149 w 1358071"/>
                <a:gd name="connsiteY186" fmla="*/ 6520 h 2465131"/>
                <a:gd name="connsiteX187" fmla="*/ 800630 w 1358071"/>
                <a:gd name="connsiteY187" fmla="*/ 0 h 2465131"/>
                <a:gd name="connsiteX188" fmla="*/ 755643 w 1358071"/>
                <a:gd name="connsiteY188" fmla="*/ 0 h 2465131"/>
                <a:gd name="connsiteX189" fmla="*/ 749124 w 1358071"/>
                <a:gd name="connsiteY189" fmla="*/ 6520 h 2465131"/>
                <a:gd name="connsiteX190" fmla="*/ 751731 w 1358071"/>
                <a:gd name="connsiteY190" fmla="*/ 11736 h 2465131"/>
                <a:gd name="connsiteX191" fmla="*/ 711309 w 1358071"/>
                <a:gd name="connsiteY191" fmla="*/ 73674 h 2465131"/>
                <a:gd name="connsiteX192" fmla="*/ 711309 w 1358071"/>
                <a:gd name="connsiteY192" fmla="*/ 269919 h 2465131"/>
                <a:gd name="connsiteX193" fmla="*/ 844964 w 1358071"/>
                <a:gd name="connsiteY193" fmla="*/ 269919 h 2465131"/>
                <a:gd name="connsiteX194" fmla="*/ 844964 w 1358071"/>
                <a:gd name="connsiteY194" fmla="*/ 71718 h 2465131"/>
                <a:gd name="connsiteX195" fmla="*/ 660454 w 1358071"/>
                <a:gd name="connsiteY195" fmla="*/ 71718 h 2465131"/>
                <a:gd name="connsiteX196" fmla="*/ 620684 w 1358071"/>
                <a:gd name="connsiteY196" fmla="*/ 11084 h 2465131"/>
                <a:gd name="connsiteX197" fmla="*/ 622640 w 1358071"/>
                <a:gd name="connsiteY197" fmla="*/ 6520 h 2465131"/>
                <a:gd name="connsiteX198" fmla="*/ 616120 w 1358071"/>
                <a:gd name="connsiteY198" fmla="*/ 0 h 2465131"/>
                <a:gd name="connsiteX199" fmla="*/ 571133 w 1358071"/>
                <a:gd name="connsiteY199" fmla="*/ 0 h 2465131"/>
                <a:gd name="connsiteX200" fmla="*/ 564613 w 1358071"/>
                <a:gd name="connsiteY200" fmla="*/ 6520 h 2465131"/>
                <a:gd name="connsiteX201" fmla="*/ 567221 w 1358071"/>
                <a:gd name="connsiteY201" fmla="*/ 11736 h 2465131"/>
                <a:gd name="connsiteX202" fmla="*/ 526799 w 1358071"/>
                <a:gd name="connsiteY202" fmla="*/ 73674 h 2465131"/>
                <a:gd name="connsiteX203" fmla="*/ 526799 w 1358071"/>
                <a:gd name="connsiteY203" fmla="*/ 269919 h 2465131"/>
                <a:gd name="connsiteX204" fmla="*/ 660454 w 1358071"/>
                <a:gd name="connsiteY204" fmla="*/ 269919 h 2465131"/>
                <a:gd name="connsiteX205" fmla="*/ 660454 w 1358071"/>
                <a:gd name="connsiteY205" fmla="*/ 71718 h 2465131"/>
                <a:gd name="connsiteX206" fmla="*/ 476596 w 1358071"/>
                <a:gd name="connsiteY206" fmla="*/ 71718 h 2465131"/>
                <a:gd name="connsiteX207" fmla="*/ 436826 w 1358071"/>
                <a:gd name="connsiteY207" fmla="*/ 11084 h 2465131"/>
                <a:gd name="connsiteX208" fmla="*/ 438782 w 1358071"/>
                <a:gd name="connsiteY208" fmla="*/ 6520 h 2465131"/>
                <a:gd name="connsiteX209" fmla="*/ 432262 w 1358071"/>
                <a:gd name="connsiteY209" fmla="*/ 0 h 2465131"/>
                <a:gd name="connsiteX210" fmla="*/ 387275 w 1358071"/>
                <a:gd name="connsiteY210" fmla="*/ 0 h 2465131"/>
                <a:gd name="connsiteX211" fmla="*/ 380756 w 1358071"/>
                <a:gd name="connsiteY211" fmla="*/ 6520 h 2465131"/>
                <a:gd name="connsiteX212" fmla="*/ 383363 w 1358071"/>
                <a:gd name="connsiteY212" fmla="*/ 11736 h 2465131"/>
                <a:gd name="connsiteX213" fmla="*/ 342941 w 1358071"/>
                <a:gd name="connsiteY213" fmla="*/ 73674 h 2465131"/>
                <a:gd name="connsiteX214" fmla="*/ 342941 w 1358071"/>
                <a:gd name="connsiteY214" fmla="*/ 269919 h 2465131"/>
                <a:gd name="connsiteX215" fmla="*/ 476596 w 1358071"/>
                <a:gd name="connsiteY215" fmla="*/ 269919 h 2465131"/>
                <a:gd name="connsiteX216" fmla="*/ 476596 w 1358071"/>
                <a:gd name="connsiteY216" fmla="*/ 71718 h 246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1358071" h="2465131">
                  <a:moveTo>
                    <a:pt x="1315693" y="881475"/>
                  </a:moveTo>
                  <a:lnTo>
                    <a:pt x="1956" y="881475"/>
                  </a:lnTo>
                  <a:lnTo>
                    <a:pt x="1956" y="799326"/>
                  </a:lnTo>
                  <a:lnTo>
                    <a:pt x="312950" y="799326"/>
                  </a:lnTo>
                  <a:lnTo>
                    <a:pt x="312950" y="578305"/>
                  </a:lnTo>
                  <a:lnTo>
                    <a:pt x="363804" y="527451"/>
                  </a:lnTo>
                  <a:lnTo>
                    <a:pt x="363804" y="506587"/>
                  </a:lnTo>
                  <a:lnTo>
                    <a:pt x="422482" y="506587"/>
                  </a:lnTo>
                  <a:lnTo>
                    <a:pt x="424438" y="530059"/>
                  </a:lnTo>
                  <a:lnTo>
                    <a:pt x="475944" y="580913"/>
                  </a:lnTo>
                  <a:lnTo>
                    <a:pt x="475944" y="799326"/>
                  </a:lnTo>
                  <a:lnTo>
                    <a:pt x="593301" y="799326"/>
                  </a:lnTo>
                  <a:lnTo>
                    <a:pt x="593301" y="578305"/>
                  </a:lnTo>
                  <a:lnTo>
                    <a:pt x="644155" y="527451"/>
                  </a:lnTo>
                  <a:lnTo>
                    <a:pt x="644155" y="506587"/>
                  </a:lnTo>
                  <a:lnTo>
                    <a:pt x="702833" y="506587"/>
                  </a:lnTo>
                  <a:lnTo>
                    <a:pt x="704789" y="530059"/>
                  </a:lnTo>
                  <a:lnTo>
                    <a:pt x="756295" y="580913"/>
                  </a:lnTo>
                  <a:lnTo>
                    <a:pt x="756295" y="799326"/>
                  </a:lnTo>
                  <a:lnTo>
                    <a:pt x="834533" y="799326"/>
                  </a:lnTo>
                  <a:lnTo>
                    <a:pt x="834533" y="578305"/>
                  </a:lnTo>
                  <a:lnTo>
                    <a:pt x="885387" y="527451"/>
                  </a:lnTo>
                  <a:lnTo>
                    <a:pt x="885387" y="506587"/>
                  </a:lnTo>
                  <a:lnTo>
                    <a:pt x="944065" y="506587"/>
                  </a:lnTo>
                  <a:lnTo>
                    <a:pt x="946021" y="530059"/>
                  </a:lnTo>
                  <a:lnTo>
                    <a:pt x="997527" y="580913"/>
                  </a:lnTo>
                  <a:lnTo>
                    <a:pt x="997527" y="799326"/>
                  </a:lnTo>
                  <a:lnTo>
                    <a:pt x="1075113" y="799326"/>
                  </a:lnTo>
                  <a:lnTo>
                    <a:pt x="1075113" y="578305"/>
                  </a:lnTo>
                  <a:lnTo>
                    <a:pt x="1125967" y="527451"/>
                  </a:lnTo>
                  <a:lnTo>
                    <a:pt x="1125967" y="506587"/>
                  </a:lnTo>
                  <a:lnTo>
                    <a:pt x="1184645" y="506587"/>
                  </a:lnTo>
                  <a:lnTo>
                    <a:pt x="1186601" y="530059"/>
                  </a:lnTo>
                  <a:lnTo>
                    <a:pt x="1238108" y="580913"/>
                  </a:lnTo>
                  <a:lnTo>
                    <a:pt x="1238108" y="799326"/>
                  </a:lnTo>
                  <a:lnTo>
                    <a:pt x="1313737" y="799326"/>
                  </a:lnTo>
                  <a:cubicBezTo>
                    <a:pt x="1324821" y="799326"/>
                    <a:pt x="1335252" y="803890"/>
                    <a:pt x="1343076" y="811713"/>
                  </a:cubicBezTo>
                  <a:cubicBezTo>
                    <a:pt x="1350248" y="818885"/>
                    <a:pt x="1355464" y="829317"/>
                    <a:pt x="1355464" y="841052"/>
                  </a:cubicBezTo>
                  <a:cubicBezTo>
                    <a:pt x="1356767" y="862568"/>
                    <a:pt x="1338512" y="881475"/>
                    <a:pt x="1315693" y="881475"/>
                  </a:cubicBezTo>
                  <a:close/>
                  <a:moveTo>
                    <a:pt x="1315693" y="1328081"/>
                  </a:moveTo>
                  <a:lnTo>
                    <a:pt x="1261579" y="1328081"/>
                  </a:lnTo>
                  <a:lnTo>
                    <a:pt x="1261579" y="1178125"/>
                  </a:lnTo>
                  <a:lnTo>
                    <a:pt x="1075765" y="1178125"/>
                  </a:lnTo>
                  <a:lnTo>
                    <a:pt x="1075765" y="1328081"/>
                  </a:lnTo>
                  <a:lnTo>
                    <a:pt x="1027518" y="1328081"/>
                  </a:lnTo>
                  <a:lnTo>
                    <a:pt x="1027518" y="1178125"/>
                  </a:lnTo>
                  <a:lnTo>
                    <a:pt x="841704" y="1178125"/>
                  </a:lnTo>
                  <a:lnTo>
                    <a:pt x="841704" y="1328081"/>
                  </a:lnTo>
                  <a:lnTo>
                    <a:pt x="801934" y="1328081"/>
                  </a:lnTo>
                  <a:lnTo>
                    <a:pt x="801934" y="1178125"/>
                  </a:lnTo>
                  <a:lnTo>
                    <a:pt x="616120" y="1178125"/>
                  </a:lnTo>
                  <a:lnTo>
                    <a:pt x="616120" y="1328081"/>
                  </a:lnTo>
                  <a:lnTo>
                    <a:pt x="568525" y="1328081"/>
                  </a:lnTo>
                  <a:lnTo>
                    <a:pt x="568525" y="1178125"/>
                  </a:lnTo>
                  <a:lnTo>
                    <a:pt x="382712" y="1178125"/>
                  </a:lnTo>
                  <a:lnTo>
                    <a:pt x="382712" y="1328081"/>
                  </a:lnTo>
                  <a:lnTo>
                    <a:pt x="652" y="1328081"/>
                  </a:lnTo>
                  <a:lnTo>
                    <a:pt x="652" y="1410230"/>
                  </a:lnTo>
                  <a:lnTo>
                    <a:pt x="1314389" y="1410230"/>
                  </a:lnTo>
                  <a:cubicBezTo>
                    <a:pt x="1337208" y="1410230"/>
                    <a:pt x="1355464" y="1391975"/>
                    <a:pt x="1355464" y="1369155"/>
                  </a:cubicBezTo>
                  <a:cubicBezTo>
                    <a:pt x="1355464" y="1358072"/>
                    <a:pt x="1350900" y="1347640"/>
                    <a:pt x="1343076" y="1339816"/>
                  </a:cubicBezTo>
                  <a:cubicBezTo>
                    <a:pt x="1337208" y="1332644"/>
                    <a:pt x="1327428" y="1328081"/>
                    <a:pt x="1315693" y="1328081"/>
                  </a:cubicBezTo>
                  <a:close/>
                  <a:moveTo>
                    <a:pt x="1315693" y="1856835"/>
                  </a:moveTo>
                  <a:lnTo>
                    <a:pt x="1149438" y="1856835"/>
                  </a:lnTo>
                  <a:cubicBezTo>
                    <a:pt x="1187253" y="1856835"/>
                    <a:pt x="1218548" y="1828800"/>
                    <a:pt x="1223112" y="1792289"/>
                  </a:cubicBezTo>
                  <a:lnTo>
                    <a:pt x="1237455" y="1802069"/>
                  </a:lnTo>
                  <a:lnTo>
                    <a:pt x="1237455" y="1757083"/>
                  </a:lnTo>
                  <a:lnTo>
                    <a:pt x="1223112" y="1770774"/>
                  </a:lnTo>
                  <a:cubicBezTo>
                    <a:pt x="1217244" y="1735567"/>
                    <a:pt x="1186601" y="1708184"/>
                    <a:pt x="1150090" y="1708184"/>
                  </a:cubicBezTo>
                  <a:lnTo>
                    <a:pt x="1000135" y="1708184"/>
                  </a:lnTo>
                  <a:cubicBezTo>
                    <a:pt x="962320" y="1708184"/>
                    <a:pt x="931025" y="1736871"/>
                    <a:pt x="926461" y="1774034"/>
                  </a:cubicBezTo>
                  <a:lnTo>
                    <a:pt x="908858" y="1757083"/>
                  </a:lnTo>
                  <a:lnTo>
                    <a:pt x="908858" y="1802069"/>
                  </a:lnTo>
                  <a:lnTo>
                    <a:pt x="926461" y="1789682"/>
                  </a:lnTo>
                  <a:cubicBezTo>
                    <a:pt x="929721" y="1827496"/>
                    <a:pt x="961668" y="1856835"/>
                    <a:pt x="1000135" y="1856835"/>
                  </a:cubicBezTo>
                  <a:lnTo>
                    <a:pt x="755643" y="1856835"/>
                  </a:lnTo>
                  <a:cubicBezTo>
                    <a:pt x="793458" y="1856835"/>
                    <a:pt x="824753" y="1828800"/>
                    <a:pt x="829317" y="1792289"/>
                  </a:cubicBezTo>
                  <a:lnTo>
                    <a:pt x="843661" y="1802069"/>
                  </a:lnTo>
                  <a:lnTo>
                    <a:pt x="843661" y="1757083"/>
                  </a:lnTo>
                  <a:lnTo>
                    <a:pt x="829317" y="1770774"/>
                  </a:lnTo>
                  <a:cubicBezTo>
                    <a:pt x="823449" y="1735567"/>
                    <a:pt x="792806" y="1708184"/>
                    <a:pt x="756295" y="1708184"/>
                  </a:cubicBezTo>
                  <a:lnTo>
                    <a:pt x="606340" y="1708184"/>
                  </a:lnTo>
                  <a:cubicBezTo>
                    <a:pt x="568525" y="1708184"/>
                    <a:pt x="537231" y="1736871"/>
                    <a:pt x="532667" y="1774034"/>
                  </a:cubicBezTo>
                  <a:lnTo>
                    <a:pt x="515063" y="1757083"/>
                  </a:lnTo>
                  <a:lnTo>
                    <a:pt x="515063" y="1802069"/>
                  </a:lnTo>
                  <a:lnTo>
                    <a:pt x="532667" y="1789682"/>
                  </a:lnTo>
                  <a:cubicBezTo>
                    <a:pt x="535927" y="1827496"/>
                    <a:pt x="567873" y="1856835"/>
                    <a:pt x="606340" y="1856835"/>
                  </a:cubicBezTo>
                  <a:lnTo>
                    <a:pt x="389231" y="1856835"/>
                  </a:lnTo>
                  <a:cubicBezTo>
                    <a:pt x="427046" y="1856835"/>
                    <a:pt x="458341" y="1828800"/>
                    <a:pt x="462905" y="1792289"/>
                  </a:cubicBezTo>
                  <a:lnTo>
                    <a:pt x="477248" y="1802069"/>
                  </a:lnTo>
                  <a:lnTo>
                    <a:pt x="477248" y="1757083"/>
                  </a:lnTo>
                  <a:lnTo>
                    <a:pt x="462905" y="1770774"/>
                  </a:lnTo>
                  <a:cubicBezTo>
                    <a:pt x="457037" y="1735567"/>
                    <a:pt x="426394" y="1708184"/>
                    <a:pt x="389883" y="1708184"/>
                  </a:cubicBezTo>
                  <a:lnTo>
                    <a:pt x="239928" y="1708184"/>
                  </a:lnTo>
                  <a:cubicBezTo>
                    <a:pt x="202113" y="1708184"/>
                    <a:pt x="170818" y="1736871"/>
                    <a:pt x="166255" y="1774034"/>
                  </a:cubicBezTo>
                  <a:lnTo>
                    <a:pt x="147999" y="1757083"/>
                  </a:lnTo>
                  <a:lnTo>
                    <a:pt x="147999" y="1802069"/>
                  </a:lnTo>
                  <a:lnTo>
                    <a:pt x="165603" y="1789682"/>
                  </a:lnTo>
                  <a:cubicBezTo>
                    <a:pt x="168863" y="1827496"/>
                    <a:pt x="200809" y="1856835"/>
                    <a:pt x="239276" y="1856835"/>
                  </a:cubicBezTo>
                  <a:lnTo>
                    <a:pt x="3260" y="1856835"/>
                  </a:lnTo>
                  <a:lnTo>
                    <a:pt x="3260" y="1938985"/>
                  </a:lnTo>
                  <a:lnTo>
                    <a:pt x="1316997" y="1938985"/>
                  </a:lnTo>
                  <a:cubicBezTo>
                    <a:pt x="1339816" y="1938985"/>
                    <a:pt x="1358071" y="1920729"/>
                    <a:pt x="1358071" y="1897910"/>
                  </a:cubicBezTo>
                  <a:cubicBezTo>
                    <a:pt x="1358071" y="1886826"/>
                    <a:pt x="1353507" y="1876395"/>
                    <a:pt x="1345684" y="1868571"/>
                  </a:cubicBezTo>
                  <a:cubicBezTo>
                    <a:pt x="1337208" y="1862051"/>
                    <a:pt x="1327428" y="1856835"/>
                    <a:pt x="1315693" y="1856835"/>
                  </a:cubicBezTo>
                  <a:close/>
                  <a:moveTo>
                    <a:pt x="1315693" y="2386242"/>
                  </a:moveTo>
                  <a:lnTo>
                    <a:pt x="1212680" y="2386242"/>
                  </a:lnTo>
                  <a:lnTo>
                    <a:pt x="1212680" y="2188040"/>
                  </a:lnTo>
                  <a:cubicBezTo>
                    <a:pt x="1212680" y="2160657"/>
                    <a:pt x="1196381" y="2137838"/>
                    <a:pt x="1172910" y="2127406"/>
                  </a:cubicBezTo>
                  <a:cubicBezTo>
                    <a:pt x="1174213" y="2126102"/>
                    <a:pt x="1174866" y="2124799"/>
                    <a:pt x="1174866" y="2122843"/>
                  </a:cubicBezTo>
                  <a:cubicBezTo>
                    <a:pt x="1174866" y="2119583"/>
                    <a:pt x="1172258" y="2116323"/>
                    <a:pt x="1168346" y="2116323"/>
                  </a:cubicBezTo>
                  <a:lnTo>
                    <a:pt x="1123359" y="2116323"/>
                  </a:lnTo>
                  <a:cubicBezTo>
                    <a:pt x="1120099" y="2116323"/>
                    <a:pt x="1116839" y="2118931"/>
                    <a:pt x="1116839" y="2122843"/>
                  </a:cubicBezTo>
                  <a:cubicBezTo>
                    <a:pt x="1116839" y="2124799"/>
                    <a:pt x="1118143" y="2126754"/>
                    <a:pt x="1119447" y="2128059"/>
                  </a:cubicBezTo>
                  <a:cubicBezTo>
                    <a:pt x="1095324" y="2138490"/>
                    <a:pt x="1079025" y="2162613"/>
                    <a:pt x="1079025" y="2189996"/>
                  </a:cubicBezTo>
                  <a:lnTo>
                    <a:pt x="1079025" y="2385590"/>
                  </a:lnTo>
                  <a:lnTo>
                    <a:pt x="1030126" y="2385590"/>
                  </a:lnTo>
                  <a:lnTo>
                    <a:pt x="1030126" y="2187389"/>
                  </a:lnTo>
                  <a:cubicBezTo>
                    <a:pt x="1030126" y="2160005"/>
                    <a:pt x="1013827" y="2137186"/>
                    <a:pt x="990356" y="2126754"/>
                  </a:cubicBezTo>
                  <a:cubicBezTo>
                    <a:pt x="991659" y="2125451"/>
                    <a:pt x="992312" y="2124147"/>
                    <a:pt x="992312" y="2122191"/>
                  </a:cubicBezTo>
                  <a:cubicBezTo>
                    <a:pt x="992312" y="2118931"/>
                    <a:pt x="989703" y="2115671"/>
                    <a:pt x="985792" y="2115671"/>
                  </a:cubicBezTo>
                  <a:lnTo>
                    <a:pt x="940805" y="2115671"/>
                  </a:lnTo>
                  <a:cubicBezTo>
                    <a:pt x="937545" y="2115671"/>
                    <a:pt x="934285" y="2118279"/>
                    <a:pt x="934285" y="2122191"/>
                  </a:cubicBezTo>
                  <a:cubicBezTo>
                    <a:pt x="934285" y="2124147"/>
                    <a:pt x="935589" y="2126102"/>
                    <a:pt x="936893" y="2127406"/>
                  </a:cubicBezTo>
                  <a:cubicBezTo>
                    <a:pt x="912770" y="2137838"/>
                    <a:pt x="896471" y="2161961"/>
                    <a:pt x="896471" y="2189344"/>
                  </a:cubicBezTo>
                  <a:lnTo>
                    <a:pt x="896471" y="2384938"/>
                  </a:lnTo>
                  <a:lnTo>
                    <a:pt x="844312" y="2384938"/>
                  </a:lnTo>
                  <a:lnTo>
                    <a:pt x="844312" y="2186737"/>
                  </a:lnTo>
                  <a:cubicBezTo>
                    <a:pt x="844312" y="2159353"/>
                    <a:pt x="828013" y="2136534"/>
                    <a:pt x="804542" y="2126102"/>
                  </a:cubicBezTo>
                  <a:cubicBezTo>
                    <a:pt x="805845" y="2124799"/>
                    <a:pt x="806498" y="2123495"/>
                    <a:pt x="806498" y="2121539"/>
                  </a:cubicBezTo>
                  <a:cubicBezTo>
                    <a:pt x="806498" y="2118279"/>
                    <a:pt x="803890" y="2115019"/>
                    <a:pt x="799978" y="2115019"/>
                  </a:cubicBezTo>
                  <a:lnTo>
                    <a:pt x="754991" y="2115019"/>
                  </a:lnTo>
                  <a:cubicBezTo>
                    <a:pt x="751731" y="2115019"/>
                    <a:pt x="748471" y="2117627"/>
                    <a:pt x="748471" y="2121539"/>
                  </a:cubicBezTo>
                  <a:cubicBezTo>
                    <a:pt x="748471" y="2123495"/>
                    <a:pt x="749775" y="2125451"/>
                    <a:pt x="751079" y="2126754"/>
                  </a:cubicBezTo>
                  <a:cubicBezTo>
                    <a:pt x="726956" y="2137186"/>
                    <a:pt x="710657" y="2161309"/>
                    <a:pt x="710657" y="2188692"/>
                  </a:cubicBezTo>
                  <a:lnTo>
                    <a:pt x="710657" y="2384286"/>
                  </a:lnTo>
                  <a:lnTo>
                    <a:pt x="659150" y="2384286"/>
                  </a:lnTo>
                  <a:lnTo>
                    <a:pt x="659150" y="2186085"/>
                  </a:lnTo>
                  <a:cubicBezTo>
                    <a:pt x="659150" y="2158701"/>
                    <a:pt x="642851" y="2135882"/>
                    <a:pt x="619380" y="2125451"/>
                  </a:cubicBezTo>
                  <a:cubicBezTo>
                    <a:pt x="620684" y="2124147"/>
                    <a:pt x="621336" y="2122843"/>
                    <a:pt x="621336" y="2120887"/>
                  </a:cubicBezTo>
                  <a:cubicBezTo>
                    <a:pt x="621336" y="2117627"/>
                    <a:pt x="618728" y="2114367"/>
                    <a:pt x="614816" y="2114367"/>
                  </a:cubicBezTo>
                  <a:lnTo>
                    <a:pt x="569829" y="2114367"/>
                  </a:lnTo>
                  <a:cubicBezTo>
                    <a:pt x="566570" y="2114367"/>
                    <a:pt x="563310" y="2116975"/>
                    <a:pt x="563310" y="2120887"/>
                  </a:cubicBezTo>
                  <a:cubicBezTo>
                    <a:pt x="563310" y="2122843"/>
                    <a:pt x="564613" y="2124799"/>
                    <a:pt x="565917" y="2126102"/>
                  </a:cubicBezTo>
                  <a:cubicBezTo>
                    <a:pt x="541794" y="2136534"/>
                    <a:pt x="525495" y="2160657"/>
                    <a:pt x="525495" y="2188040"/>
                  </a:cubicBezTo>
                  <a:lnTo>
                    <a:pt x="525495" y="2383634"/>
                  </a:lnTo>
                  <a:lnTo>
                    <a:pt x="475293" y="2383634"/>
                  </a:lnTo>
                  <a:lnTo>
                    <a:pt x="475293" y="2185433"/>
                  </a:lnTo>
                  <a:cubicBezTo>
                    <a:pt x="475293" y="2158050"/>
                    <a:pt x="458993" y="2135230"/>
                    <a:pt x="435522" y="2124799"/>
                  </a:cubicBezTo>
                  <a:cubicBezTo>
                    <a:pt x="436826" y="2123495"/>
                    <a:pt x="437478" y="2122191"/>
                    <a:pt x="437478" y="2120235"/>
                  </a:cubicBezTo>
                  <a:cubicBezTo>
                    <a:pt x="437478" y="2116975"/>
                    <a:pt x="434870" y="2113715"/>
                    <a:pt x="430958" y="2113715"/>
                  </a:cubicBezTo>
                  <a:lnTo>
                    <a:pt x="385971" y="2113715"/>
                  </a:lnTo>
                  <a:cubicBezTo>
                    <a:pt x="382712" y="2113715"/>
                    <a:pt x="379452" y="2116323"/>
                    <a:pt x="379452" y="2120235"/>
                  </a:cubicBezTo>
                  <a:cubicBezTo>
                    <a:pt x="379452" y="2122191"/>
                    <a:pt x="380756" y="2124147"/>
                    <a:pt x="382059" y="2125451"/>
                  </a:cubicBezTo>
                  <a:cubicBezTo>
                    <a:pt x="357936" y="2135882"/>
                    <a:pt x="341637" y="2160005"/>
                    <a:pt x="341637" y="2187389"/>
                  </a:cubicBezTo>
                  <a:lnTo>
                    <a:pt x="341637" y="2382982"/>
                  </a:lnTo>
                  <a:lnTo>
                    <a:pt x="0" y="2382982"/>
                  </a:lnTo>
                  <a:lnTo>
                    <a:pt x="0" y="2465131"/>
                  </a:lnTo>
                  <a:lnTo>
                    <a:pt x="1313737" y="2465131"/>
                  </a:lnTo>
                  <a:cubicBezTo>
                    <a:pt x="1336556" y="2465131"/>
                    <a:pt x="1354812" y="2446876"/>
                    <a:pt x="1354812" y="2424057"/>
                  </a:cubicBezTo>
                  <a:cubicBezTo>
                    <a:pt x="1354812" y="2412973"/>
                    <a:pt x="1350248" y="2402542"/>
                    <a:pt x="1342424" y="2394718"/>
                  </a:cubicBezTo>
                  <a:cubicBezTo>
                    <a:pt x="1337208" y="2390806"/>
                    <a:pt x="1327428" y="2386242"/>
                    <a:pt x="1315693" y="2386242"/>
                  </a:cubicBezTo>
                  <a:close/>
                  <a:moveTo>
                    <a:pt x="1212680" y="71718"/>
                  </a:moveTo>
                  <a:cubicBezTo>
                    <a:pt x="1212680" y="44335"/>
                    <a:pt x="1196381" y="21515"/>
                    <a:pt x="1172910" y="11084"/>
                  </a:cubicBezTo>
                  <a:cubicBezTo>
                    <a:pt x="1174213" y="9780"/>
                    <a:pt x="1174866" y="8476"/>
                    <a:pt x="1174866" y="6520"/>
                  </a:cubicBezTo>
                  <a:cubicBezTo>
                    <a:pt x="1174866" y="3260"/>
                    <a:pt x="1172258" y="0"/>
                    <a:pt x="1168346" y="0"/>
                  </a:cubicBezTo>
                  <a:lnTo>
                    <a:pt x="1123359" y="0"/>
                  </a:lnTo>
                  <a:cubicBezTo>
                    <a:pt x="1120099" y="0"/>
                    <a:pt x="1116839" y="2608"/>
                    <a:pt x="1116839" y="6520"/>
                  </a:cubicBezTo>
                  <a:cubicBezTo>
                    <a:pt x="1116839" y="8476"/>
                    <a:pt x="1118143" y="10432"/>
                    <a:pt x="1119447" y="11736"/>
                  </a:cubicBezTo>
                  <a:cubicBezTo>
                    <a:pt x="1095324" y="22167"/>
                    <a:pt x="1079025" y="46291"/>
                    <a:pt x="1079025" y="73674"/>
                  </a:cubicBezTo>
                  <a:lnTo>
                    <a:pt x="1079025" y="269919"/>
                  </a:lnTo>
                  <a:lnTo>
                    <a:pt x="1212680" y="269919"/>
                  </a:lnTo>
                  <a:lnTo>
                    <a:pt x="1212680" y="71718"/>
                  </a:lnTo>
                  <a:close/>
                  <a:moveTo>
                    <a:pt x="1030126" y="71718"/>
                  </a:moveTo>
                  <a:cubicBezTo>
                    <a:pt x="1030126" y="44335"/>
                    <a:pt x="1013827" y="21515"/>
                    <a:pt x="990356" y="11084"/>
                  </a:cubicBezTo>
                  <a:cubicBezTo>
                    <a:pt x="991659" y="9780"/>
                    <a:pt x="992312" y="8476"/>
                    <a:pt x="992312" y="6520"/>
                  </a:cubicBezTo>
                  <a:cubicBezTo>
                    <a:pt x="992312" y="3260"/>
                    <a:pt x="989703" y="0"/>
                    <a:pt x="985792" y="0"/>
                  </a:cubicBezTo>
                  <a:lnTo>
                    <a:pt x="940805" y="0"/>
                  </a:lnTo>
                  <a:cubicBezTo>
                    <a:pt x="937545" y="0"/>
                    <a:pt x="934285" y="2608"/>
                    <a:pt x="934285" y="6520"/>
                  </a:cubicBezTo>
                  <a:cubicBezTo>
                    <a:pt x="934285" y="8476"/>
                    <a:pt x="935589" y="10432"/>
                    <a:pt x="936893" y="11736"/>
                  </a:cubicBezTo>
                  <a:cubicBezTo>
                    <a:pt x="912770" y="22167"/>
                    <a:pt x="896471" y="46291"/>
                    <a:pt x="896471" y="73674"/>
                  </a:cubicBezTo>
                  <a:lnTo>
                    <a:pt x="896471" y="269919"/>
                  </a:lnTo>
                  <a:lnTo>
                    <a:pt x="1030126" y="269919"/>
                  </a:lnTo>
                  <a:lnTo>
                    <a:pt x="1030126" y="71718"/>
                  </a:lnTo>
                  <a:close/>
                  <a:moveTo>
                    <a:pt x="844964" y="71718"/>
                  </a:moveTo>
                  <a:cubicBezTo>
                    <a:pt x="844964" y="44335"/>
                    <a:pt x="828665" y="21515"/>
                    <a:pt x="805194" y="11084"/>
                  </a:cubicBezTo>
                  <a:cubicBezTo>
                    <a:pt x="806498" y="9780"/>
                    <a:pt x="807149" y="8476"/>
                    <a:pt x="807149" y="6520"/>
                  </a:cubicBezTo>
                  <a:cubicBezTo>
                    <a:pt x="807149" y="3260"/>
                    <a:pt x="804542" y="0"/>
                    <a:pt x="800630" y="0"/>
                  </a:cubicBezTo>
                  <a:lnTo>
                    <a:pt x="755643" y="0"/>
                  </a:lnTo>
                  <a:cubicBezTo>
                    <a:pt x="752384" y="0"/>
                    <a:pt x="749124" y="2608"/>
                    <a:pt x="749124" y="6520"/>
                  </a:cubicBezTo>
                  <a:cubicBezTo>
                    <a:pt x="749124" y="8476"/>
                    <a:pt x="750427" y="10432"/>
                    <a:pt x="751731" y="11736"/>
                  </a:cubicBezTo>
                  <a:cubicBezTo>
                    <a:pt x="727608" y="22167"/>
                    <a:pt x="711309" y="46291"/>
                    <a:pt x="711309" y="73674"/>
                  </a:cubicBezTo>
                  <a:lnTo>
                    <a:pt x="711309" y="269919"/>
                  </a:lnTo>
                  <a:lnTo>
                    <a:pt x="844964" y="269919"/>
                  </a:lnTo>
                  <a:lnTo>
                    <a:pt x="844964" y="71718"/>
                  </a:lnTo>
                  <a:close/>
                  <a:moveTo>
                    <a:pt x="660454" y="71718"/>
                  </a:moveTo>
                  <a:cubicBezTo>
                    <a:pt x="660454" y="44335"/>
                    <a:pt x="644155" y="21515"/>
                    <a:pt x="620684" y="11084"/>
                  </a:cubicBezTo>
                  <a:cubicBezTo>
                    <a:pt x="621988" y="9780"/>
                    <a:pt x="622640" y="8476"/>
                    <a:pt x="622640" y="6520"/>
                  </a:cubicBezTo>
                  <a:cubicBezTo>
                    <a:pt x="622640" y="3260"/>
                    <a:pt x="620032" y="0"/>
                    <a:pt x="616120" y="0"/>
                  </a:cubicBezTo>
                  <a:lnTo>
                    <a:pt x="571133" y="0"/>
                  </a:lnTo>
                  <a:cubicBezTo>
                    <a:pt x="567873" y="0"/>
                    <a:pt x="564613" y="2608"/>
                    <a:pt x="564613" y="6520"/>
                  </a:cubicBezTo>
                  <a:cubicBezTo>
                    <a:pt x="564613" y="8476"/>
                    <a:pt x="565917" y="10432"/>
                    <a:pt x="567221" y="11736"/>
                  </a:cubicBezTo>
                  <a:cubicBezTo>
                    <a:pt x="543098" y="22167"/>
                    <a:pt x="526799" y="46291"/>
                    <a:pt x="526799" y="73674"/>
                  </a:cubicBezTo>
                  <a:lnTo>
                    <a:pt x="526799" y="269919"/>
                  </a:lnTo>
                  <a:lnTo>
                    <a:pt x="660454" y="269919"/>
                  </a:lnTo>
                  <a:lnTo>
                    <a:pt x="660454" y="71718"/>
                  </a:lnTo>
                  <a:close/>
                  <a:moveTo>
                    <a:pt x="476596" y="71718"/>
                  </a:moveTo>
                  <a:cubicBezTo>
                    <a:pt x="476596" y="44335"/>
                    <a:pt x="460297" y="21515"/>
                    <a:pt x="436826" y="11084"/>
                  </a:cubicBezTo>
                  <a:cubicBezTo>
                    <a:pt x="438130" y="9780"/>
                    <a:pt x="438782" y="8476"/>
                    <a:pt x="438782" y="6520"/>
                  </a:cubicBezTo>
                  <a:cubicBezTo>
                    <a:pt x="438782" y="3260"/>
                    <a:pt x="436174" y="0"/>
                    <a:pt x="432262" y="0"/>
                  </a:cubicBezTo>
                  <a:lnTo>
                    <a:pt x="387275" y="0"/>
                  </a:lnTo>
                  <a:cubicBezTo>
                    <a:pt x="384016" y="0"/>
                    <a:pt x="380756" y="2608"/>
                    <a:pt x="380756" y="6520"/>
                  </a:cubicBezTo>
                  <a:cubicBezTo>
                    <a:pt x="380756" y="8476"/>
                    <a:pt x="382059" y="10432"/>
                    <a:pt x="383363" y="11736"/>
                  </a:cubicBezTo>
                  <a:cubicBezTo>
                    <a:pt x="359240" y="22167"/>
                    <a:pt x="342941" y="46291"/>
                    <a:pt x="342941" y="73674"/>
                  </a:cubicBezTo>
                  <a:lnTo>
                    <a:pt x="342941" y="269919"/>
                  </a:lnTo>
                  <a:lnTo>
                    <a:pt x="476596" y="269919"/>
                  </a:lnTo>
                  <a:lnTo>
                    <a:pt x="476596" y="7171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-">
              <a:extLst>
                <a:ext uri="{FF2B5EF4-FFF2-40B4-BE49-F238E27FC236}">
                  <a16:creationId xmlns:a16="http://schemas.microsoft.com/office/drawing/2014/main" id="{B6E00D9B-7005-45D6-9113-606BDE3DD45B}"/>
                </a:ext>
              </a:extLst>
            </p:cNvPr>
            <p:cNvSpPr/>
            <p:nvPr/>
          </p:nvSpPr>
          <p:spPr>
            <a:xfrm>
              <a:off x="2184959" y="2121887"/>
              <a:ext cx="1354811" cy="2465131"/>
            </a:xfrm>
            <a:custGeom>
              <a:avLst/>
              <a:gdLst>
                <a:gd name="connsiteX0" fmla="*/ 1313737 w 1354811"/>
                <a:gd name="connsiteY0" fmla="*/ 881475 h 2465131"/>
                <a:gd name="connsiteX1" fmla="*/ 0 w 1354811"/>
                <a:gd name="connsiteY1" fmla="*/ 881475 h 2465131"/>
                <a:gd name="connsiteX2" fmla="*/ 0 w 1354811"/>
                <a:gd name="connsiteY2" fmla="*/ 799326 h 2465131"/>
                <a:gd name="connsiteX3" fmla="*/ 310994 w 1354811"/>
                <a:gd name="connsiteY3" fmla="*/ 799326 h 2465131"/>
                <a:gd name="connsiteX4" fmla="*/ 310994 w 1354811"/>
                <a:gd name="connsiteY4" fmla="*/ 578305 h 2465131"/>
                <a:gd name="connsiteX5" fmla="*/ 361848 w 1354811"/>
                <a:gd name="connsiteY5" fmla="*/ 527451 h 2465131"/>
                <a:gd name="connsiteX6" fmla="*/ 361848 w 1354811"/>
                <a:gd name="connsiteY6" fmla="*/ 506587 h 2465131"/>
                <a:gd name="connsiteX7" fmla="*/ 420526 w 1354811"/>
                <a:gd name="connsiteY7" fmla="*/ 506587 h 2465131"/>
                <a:gd name="connsiteX8" fmla="*/ 422482 w 1354811"/>
                <a:gd name="connsiteY8" fmla="*/ 530059 h 2465131"/>
                <a:gd name="connsiteX9" fmla="*/ 473988 w 1354811"/>
                <a:gd name="connsiteY9" fmla="*/ 580913 h 2465131"/>
                <a:gd name="connsiteX10" fmla="*/ 473988 w 1354811"/>
                <a:gd name="connsiteY10" fmla="*/ 799326 h 2465131"/>
                <a:gd name="connsiteX11" fmla="*/ 590693 w 1354811"/>
                <a:gd name="connsiteY11" fmla="*/ 799326 h 2465131"/>
                <a:gd name="connsiteX12" fmla="*/ 590693 w 1354811"/>
                <a:gd name="connsiteY12" fmla="*/ 578305 h 2465131"/>
                <a:gd name="connsiteX13" fmla="*/ 641547 w 1354811"/>
                <a:gd name="connsiteY13" fmla="*/ 527451 h 2465131"/>
                <a:gd name="connsiteX14" fmla="*/ 641547 w 1354811"/>
                <a:gd name="connsiteY14" fmla="*/ 506587 h 2465131"/>
                <a:gd name="connsiteX15" fmla="*/ 700225 w 1354811"/>
                <a:gd name="connsiteY15" fmla="*/ 506587 h 2465131"/>
                <a:gd name="connsiteX16" fmla="*/ 702181 w 1354811"/>
                <a:gd name="connsiteY16" fmla="*/ 530059 h 2465131"/>
                <a:gd name="connsiteX17" fmla="*/ 753687 w 1354811"/>
                <a:gd name="connsiteY17" fmla="*/ 580913 h 2465131"/>
                <a:gd name="connsiteX18" fmla="*/ 753687 w 1354811"/>
                <a:gd name="connsiteY18" fmla="*/ 799326 h 2465131"/>
                <a:gd name="connsiteX19" fmla="*/ 830621 w 1354811"/>
                <a:gd name="connsiteY19" fmla="*/ 799326 h 2465131"/>
                <a:gd name="connsiteX20" fmla="*/ 830621 w 1354811"/>
                <a:gd name="connsiteY20" fmla="*/ 578305 h 2465131"/>
                <a:gd name="connsiteX21" fmla="*/ 881475 w 1354811"/>
                <a:gd name="connsiteY21" fmla="*/ 527451 h 2465131"/>
                <a:gd name="connsiteX22" fmla="*/ 881475 w 1354811"/>
                <a:gd name="connsiteY22" fmla="*/ 506587 h 2465131"/>
                <a:gd name="connsiteX23" fmla="*/ 940153 w 1354811"/>
                <a:gd name="connsiteY23" fmla="*/ 506587 h 2465131"/>
                <a:gd name="connsiteX24" fmla="*/ 942109 w 1354811"/>
                <a:gd name="connsiteY24" fmla="*/ 530059 h 2465131"/>
                <a:gd name="connsiteX25" fmla="*/ 993615 w 1354811"/>
                <a:gd name="connsiteY25" fmla="*/ 580913 h 2465131"/>
                <a:gd name="connsiteX26" fmla="*/ 993615 w 1354811"/>
                <a:gd name="connsiteY26" fmla="*/ 799326 h 2465131"/>
                <a:gd name="connsiteX27" fmla="*/ 1071201 w 1354811"/>
                <a:gd name="connsiteY27" fmla="*/ 799326 h 2465131"/>
                <a:gd name="connsiteX28" fmla="*/ 1071201 w 1354811"/>
                <a:gd name="connsiteY28" fmla="*/ 578305 h 2465131"/>
                <a:gd name="connsiteX29" fmla="*/ 1122055 w 1354811"/>
                <a:gd name="connsiteY29" fmla="*/ 527451 h 2465131"/>
                <a:gd name="connsiteX30" fmla="*/ 1122055 w 1354811"/>
                <a:gd name="connsiteY30" fmla="*/ 506587 h 2465131"/>
                <a:gd name="connsiteX31" fmla="*/ 1180733 w 1354811"/>
                <a:gd name="connsiteY31" fmla="*/ 506587 h 2465131"/>
                <a:gd name="connsiteX32" fmla="*/ 1182689 w 1354811"/>
                <a:gd name="connsiteY32" fmla="*/ 530059 h 2465131"/>
                <a:gd name="connsiteX33" fmla="*/ 1234196 w 1354811"/>
                <a:gd name="connsiteY33" fmla="*/ 580913 h 2465131"/>
                <a:gd name="connsiteX34" fmla="*/ 1234196 w 1354811"/>
                <a:gd name="connsiteY34" fmla="*/ 799326 h 2465131"/>
                <a:gd name="connsiteX35" fmla="*/ 1309825 w 1354811"/>
                <a:gd name="connsiteY35" fmla="*/ 799326 h 2465131"/>
                <a:gd name="connsiteX36" fmla="*/ 1339164 w 1354811"/>
                <a:gd name="connsiteY36" fmla="*/ 811713 h 2465131"/>
                <a:gd name="connsiteX37" fmla="*/ 1351552 w 1354811"/>
                <a:gd name="connsiteY37" fmla="*/ 841052 h 2465131"/>
                <a:gd name="connsiteX38" fmla="*/ 1313737 w 1354811"/>
                <a:gd name="connsiteY38" fmla="*/ 881475 h 2465131"/>
                <a:gd name="connsiteX39" fmla="*/ 1313737 w 1354811"/>
                <a:gd name="connsiteY39" fmla="*/ 1328081 h 2465131"/>
                <a:gd name="connsiteX40" fmla="*/ 1259623 w 1354811"/>
                <a:gd name="connsiteY40" fmla="*/ 1328081 h 2465131"/>
                <a:gd name="connsiteX41" fmla="*/ 1259623 w 1354811"/>
                <a:gd name="connsiteY41" fmla="*/ 1178125 h 2465131"/>
                <a:gd name="connsiteX42" fmla="*/ 1073809 w 1354811"/>
                <a:gd name="connsiteY42" fmla="*/ 1178125 h 2465131"/>
                <a:gd name="connsiteX43" fmla="*/ 1073809 w 1354811"/>
                <a:gd name="connsiteY43" fmla="*/ 1328081 h 2465131"/>
                <a:gd name="connsiteX44" fmla="*/ 1025562 w 1354811"/>
                <a:gd name="connsiteY44" fmla="*/ 1328081 h 2465131"/>
                <a:gd name="connsiteX45" fmla="*/ 1025562 w 1354811"/>
                <a:gd name="connsiteY45" fmla="*/ 1178125 h 2465131"/>
                <a:gd name="connsiteX46" fmla="*/ 839748 w 1354811"/>
                <a:gd name="connsiteY46" fmla="*/ 1178125 h 2465131"/>
                <a:gd name="connsiteX47" fmla="*/ 839748 w 1354811"/>
                <a:gd name="connsiteY47" fmla="*/ 1328081 h 2465131"/>
                <a:gd name="connsiteX48" fmla="*/ 799978 w 1354811"/>
                <a:gd name="connsiteY48" fmla="*/ 1328081 h 2465131"/>
                <a:gd name="connsiteX49" fmla="*/ 799978 w 1354811"/>
                <a:gd name="connsiteY49" fmla="*/ 1178125 h 2465131"/>
                <a:gd name="connsiteX50" fmla="*/ 614164 w 1354811"/>
                <a:gd name="connsiteY50" fmla="*/ 1178125 h 2465131"/>
                <a:gd name="connsiteX51" fmla="*/ 614164 w 1354811"/>
                <a:gd name="connsiteY51" fmla="*/ 1328081 h 2465131"/>
                <a:gd name="connsiteX52" fmla="*/ 566569 w 1354811"/>
                <a:gd name="connsiteY52" fmla="*/ 1328081 h 2465131"/>
                <a:gd name="connsiteX53" fmla="*/ 566569 w 1354811"/>
                <a:gd name="connsiteY53" fmla="*/ 1178125 h 2465131"/>
                <a:gd name="connsiteX54" fmla="*/ 380756 w 1354811"/>
                <a:gd name="connsiteY54" fmla="*/ 1178125 h 2465131"/>
                <a:gd name="connsiteX55" fmla="*/ 380756 w 1354811"/>
                <a:gd name="connsiteY55" fmla="*/ 1328081 h 2465131"/>
                <a:gd name="connsiteX56" fmla="*/ 0 w 1354811"/>
                <a:gd name="connsiteY56" fmla="*/ 1328081 h 2465131"/>
                <a:gd name="connsiteX57" fmla="*/ 0 w 1354811"/>
                <a:gd name="connsiteY57" fmla="*/ 1410230 h 2465131"/>
                <a:gd name="connsiteX58" fmla="*/ 1313737 w 1354811"/>
                <a:gd name="connsiteY58" fmla="*/ 1410230 h 2465131"/>
                <a:gd name="connsiteX59" fmla="*/ 1354812 w 1354811"/>
                <a:gd name="connsiteY59" fmla="*/ 1369155 h 2465131"/>
                <a:gd name="connsiteX60" fmla="*/ 1342424 w 1354811"/>
                <a:gd name="connsiteY60" fmla="*/ 1339816 h 2465131"/>
                <a:gd name="connsiteX61" fmla="*/ 1313737 w 1354811"/>
                <a:gd name="connsiteY61" fmla="*/ 1328081 h 2465131"/>
                <a:gd name="connsiteX62" fmla="*/ 1313737 w 1354811"/>
                <a:gd name="connsiteY62" fmla="*/ 1856835 h 2465131"/>
                <a:gd name="connsiteX63" fmla="*/ 1147482 w 1354811"/>
                <a:gd name="connsiteY63" fmla="*/ 1856835 h 2465131"/>
                <a:gd name="connsiteX64" fmla="*/ 1221156 w 1354811"/>
                <a:gd name="connsiteY64" fmla="*/ 1792289 h 2465131"/>
                <a:gd name="connsiteX65" fmla="*/ 1235500 w 1354811"/>
                <a:gd name="connsiteY65" fmla="*/ 1802069 h 2465131"/>
                <a:gd name="connsiteX66" fmla="*/ 1235500 w 1354811"/>
                <a:gd name="connsiteY66" fmla="*/ 1757083 h 2465131"/>
                <a:gd name="connsiteX67" fmla="*/ 1221156 w 1354811"/>
                <a:gd name="connsiteY67" fmla="*/ 1770774 h 2465131"/>
                <a:gd name="connsiteX68" fmla="*/ 1148134 w 1354811"/>
                <a:gd name="connsiteY68" fmla="*/ 1708184 h 2465131"/>
                <a:gd name="connsiteX69" fmla="*/ 998179 w 1354811"/>
                <a:gd name="connsiteY69" fmla="*/ 1708184 h 2465131"/>
                <a:gd name="connsiteX70" fmla="*/ 924506 w 1354811"/>
                <a:gd name="connsiteY70" fmla="*/ 1774034 h 2465131"/>
                <a:gd name="connsiteX71" fmla="*/ 906902 w 1354811"/>
                <a:gd name="connsiteY71" fmla="*/ 1757083 h 2465131"/>
                <a:gd name="connsiteX72" fmla="*/ 906902 w 1354811"/>
                <a:gd name="connsiteY72" fmla="*/ 1802069 h 2465131"/>
                <a:gd name="connsiteX73" fmla="*/ 924506 w 1354811"/>
                <a:gd name="connsiteY73" fmla="*/ 1789682 h 2465131"/>
                <a:gd name="connsiteX74" fmla="*/ 998179 w 1354811"/>
                <a:gd name="connsiteY74" fmla="*/ 1856835 h 2465131"/>
                <a:gd name="connsiteX75" fmla="*/ 753687 w 1354811"/>
                <a:gd name="connsiteY75" fmla="*/ 1856835 h 2465131"/>
                <a:gd name="connsiteX76" fmla="*/ 827361 w 1354811"/>
                <a:gd name="connsiteY76" fmla="*/ 1792289 h 2465131"/>
                <a:gd name="connsiteX77" fmla="*/ 841704 w 1354811"/>
                <a:gd name="connsiteY77" fmla="*/ 1802069 h 2465131"/>
                <a:gd name="connsiteX78" fmla="*/ 841704 w 1354811"/>
                <a:gd name="connsiteY78" fmla="*/ 1757083 h 2465131"/>
                <a:gd name="connsiteX79" fmla="*/ 827361 w 1354811"/>
                <a:gd name="connsiteY79" fmla="*/ 1770774 h 2465131"/>
                <a:gd name="connsiteX80" fmla="*/ 754339 w 1354811"/>
                <a:gd name="connsiteY80" fmla="*/ 1708184 h 2465131"/>
                <a:gd name="connsiteX81" fmla="*/ 604384 w 1354811"/>
                <a:gd name="connsiteY81" fmla="*/ 1708184 h 2465131"/>
                <a:gd name="connsiteX82" fmla="*/ 530711 w 1354811"/>
                <a:gd name="connsiteY82" fmla="*/ 1774034 h 2465131"/>
                <a:gd name="connsiteX83" fmla="*/ 513107 w 1354811"/>
                <a:gd name="connsiteY83" fmla="*/ 1757083 h 2465131"/>
                <a:gd name="connsiteX84" fmla="*/ 513107 w 1354811"/>
                <a:gd name="connsiteY84" fmla="*/ 1802069 h 2465131"/>
                <a:gd name="connsiteX85" fmla="*/ 530711 w 1354811"/>
                <a:gd name="connsiteY85" fmla="*/ 1789682 h 2465131"/>
                <a:gd name="connsiteX86" fmla="*/ 604384 w 1354811"/>
                <a:gd name="connsiteY86" fmla="*/ 1856835 h 2465131"/>
                <a:gd name="connsiteX87" fmla="*/ 387275 w 1354811"/>
                <a:gd name="connsiteY87" fmla="*/ 1856835 h 2465131"/>
                <a:gd name="connsiteX88" fmla="*/ 460949 w 1354811"/>
                <a:gd name="connsiteY88" fmla="*/ 1792289 h 2465131"/>
                <a:gd name="connsiteX89" fmla="*/ 475292 w 1354811"/>
                <a:gd name="connsiteY89" fmla="*/ 1802069 h 2465131"/>
                <a:gd name="connsiteX90" fmla="*/ 475292 w 1354811"/>
                <a:gd name="connsiteY90" fmla="*/ 1757083 h 2465131"/>
                <a:gd name="connsiteX91" fmla="*/ 460949 w 1354811"/>
                <a:gd name="connsiteY91" fmla="*/ 1770774 h 2465131"/>
                <a:gd name="connsiteX92" fmla="*/ 387927 w 1354811"/>
                <a:gd name="connsiteY92" fmla="*/ 1708184 h 2465131"/>
                <a:gd name="connsiteX93" fmla="*/ 237972 w 1354811"/>
                <a:gd name="connsiteY93" fmla="*/ 1708184 h 2465131"/>
                <a:gd name="connsiteX94" fmla="*/ 164299 w 1354811"/>
                <a:gd name="connsiteY94" fmla="*/ 1774034 h 2465131"/>
                <a:gd name="connsiteX95" fmla="*/ 146695 w 1354811"/>
                <a:gd name="connsiteY95" fmla="*/ 1757083 h 2465131"/>
                <a:gd name="connsiteX96" fmla="*/ 146695 w 1354811"/>
                <a:gd name="connsiteY96" fmla="*/ 1802069 h 2465131"/>
                <a:gd name="connsiteX97" fmla="*/ 164299 w 1354811"/>
                <a:gd name="connsiteY97" fmla="*/ 1789682 h 2465131"/>
                <a:gd name="connsiteX98" fmla="*/ 237972 w 1354811"/>
                <a:gd name="connsiteY98" fmla="*/ 1856835 h 2465131"/>
                <a:gd name="connsiteX99" fmla="*/ 0 w 1354811"/>
                <a:gd name="connsiteY99" fmla="*/ 1856835 h 2465131"/>
                <a:gd name="connsiteX100" fmla="*/ 0 w 1354811"/>
                <a:gd name="connsiteY100" fmla="*/ 1938985 h 2465131"/>
                <a:gd name="connsiteX101" fmla="*/ 1313737 w 1354811"/>
                <a:gd name="connsiteY101" fmla="*/ 1938985 h 2465131"/>
                <a:gd name="connsiteX102" fmla="*/ 1354812 w 1354811"/>
                <a:gd name="connsiteY102" fmla="*/ 1897910 h 2465131"/>
                <a:gd name="connsiteX103" fmla="*/ 1342424 w 1354811"/>
                <a:gd name="connsiteY103" fmla="*/ 1868571 h 2465131"/>
                <a:gd name="connsiteX104" fmla="*/ 1313737 w 1354811"/>
                <a:gd name="connsiteY104" fmla="*/ 1856835 h 2465131"/>
                <a:gd name="connsiteX105" fmla="*/ 1313737 w 1354811"/>
                <a:gd name="connsiteY105" fmla="*/ 2386242 h 2465131"/>
                <a:gd name="connsiteX106" fmla="*/ 1210072 w 1354811"/>
                <a:gd name="connsiteY106" fmla="*/ 2386242 h 2465131"/>
                <a:gd name="connsiteX107" fmla="*/ 1210072 w 1354811"/>
                <a:gd name="connsiteY107" fmla="*/ 2188040 h 2465131"/>
                <a:gd name="connsiteX108" fmla="*/ 1170302 w 1354811"/>
                <a:gd name="connsiteY108" fmla="*/ 2127406 h 2465131"/>
                <a:gd name="connsiteX109" fmla="*/ 1172258 w 1354811"/>
                <a:gd name="connsiteY109" fmla="*/ 2122843 h 2465131"/>
                <a:gd name="connsiteX110" fmla="*/ 1165738 w 1354811"/>
                <a:gd name="connsiteY110" fmla="*/ 2116323 h 2465131"/>
                <a:gd name="connsiteX111" fmla="*/ 1120751 w 1354811"/>
                <a:gd name="connsiteY111" fmla="*/ 2116323 h 2465131"/>
                <a:gd name="connsiteX112" fmla="*/ 1114232 w 1354811"/>
                <a:gd name="connsiteY112" fmla="*/ 2122843 h 2465131"/>
                <a:gd name="connsiteX113" fmla="*/ 1116839 w 1354811"/>
                <a:gd name="connsiteY113" fmla="*/ 2128059 h 2465131"/>
                <a:gd name="connsiteX114" fmla="*/ 1076417 w 1354811"/>
                <a:gd name="connsiteY114" fmla="*/ 2189996 h 2465131"/>
                <a:gd name="connsiteX115" fmla="*/ 1076417 w 1354811"/>
                <a:gd name="connsiteY115" fmla="*/ 2385590 h 2465131"/>
                <a:gd name="connsiteX116" fmla="*/ 1028170 w 1354811"/>
                <a:gd name="connsiteY116" fmla="*/ 2385590 h 2465131"/>
                <a:gd name="connsiteX117" fmla="*/ 1028170 w 1354811"/>
                <a:gd name="connsiteY117" fmla="*/ 2187389 h 2465131"/>
                <a:gd name="connsiteX118" fmla="*/ 988400 w 1354811"/>
                <a:gd name="connsiteY118" fmla="*/ 2126754 h 2465131"/>
                <a:gd name="connsiteX119" fmla="*/ 990356 w 1354811"/>
                <a:gd name="connsiteY119" fmla="*/ 2122191 h 2465131"/>
                <a:gd name="connsiteX120" fmla="*/ 983836 w 1354811"/>
                <a:gd name="connsiteY120" fmla="*/ 2115671 h 2465131"/>
                <a:gd name="connsiteX121" fmla="*/ 938849 w 1354811"/>
                <a:gd name="connsiteY121" fmla="*/ 2115671 h 2465131"/>
                <a:gd name="connsiteX122" fmla="*/ 932329 w 1354811"/>
                <a:gd name="connsiteY122" fmla="*/ 2122191 h 2465131"/>
                <a:gd name="connsiteX123" fmla="*/ 934937 w 1354811"/>
                <a:gd name="connsiteY123" fmla="*/ 2127406 h 2465131"/>
                <a:gd name="connsiteX124" fmla="*/ 894515 w 1354811"/>
                <a:gd name="connsiteY124" fmla="*/ 2189344 h 2465131"/>
                <a:gd name="connsiteX125" fmla="*/ 894515 w 1354811"/>
                <a:gd name="connsiteY125" fmla="*/ 2384938 h 2465131"/>
                <a:gd name="connsiteX126" fmla="*/ 842356 w 1354811"/>
                <a:gd name="connsiteY126" fmla="*/ 2384938 h 2465131"/>
                <a:gd name="connsiteX127" fmla="*/ 842356 w 1354811"/>
                <a:gd name="connsiteY127" fmla="*/ 2186737 h 2465131"/>
                <a:gd name="connsiteX128" fmla="*/ 802586 w 1354811"/>
                <a:gd name="connsiteY128" fmla="*/ 2126102 h 2465131"/>
                <a:gd name="connsiteX129" fmla="*/ 804542 w 1354811"/>
                <a:gd name="connsiteY129" fmla="*/ 2121539 h 2465131"/>
                <a:gd name="connsiteX130" fmla="*/ 798022 w 1354811"/>
                <a:gd name="connsiteY130" fmla="*/ 2115019 h 2465131"/>
                <a:gd name="connsiteX131" fmla="*/ 753035 w 1354811"/>
                <a:gd name="connsiteY131" fmla="*/ 2115019 h 2465131"/>
                <a:gd name="connsiteX132" fmla="*/ 746516 w 1354811"/>
                <a:gd name="connsiteY132" fmla="*/ 2121539 h 2465131"/>
                <a:gd name="connsiteX133" fmla="*/ 749123 w 1354811"/>
                <a:gd name="connsiteY133" fmla="*/ 2126754 h 2465131"/>
                <a:gd name="connsiteX134" fmla="*/ 708701 w 1354811"/>
                <a:gd name="connsiteY134" fmla="*/ 2188692 h 2465131"/>
                <a:gd name="connsiteX135" fmla="*/ 708701 w 1354811"/>
                <a:gd name="connsiteY135" fmla="*/ 2384286 h 2465131"/>
                <a:gd name="connsiteX136" fmla="*/ 657194 w 1354811"/>
                <a:gd name="connsiteY136" fmla="*/ 2384286 h 2465131"/>
                <a:gd name="connsiteX137" fmla="*/ 657194 w 1354811"/>
                <a:gd name="connsiteY137" fmla="*/ 2186085 h 2465131"/>
                <a:gd name="connsiteX138" fmla="*/ 617424 w 1354811"/>
                <a:gd name="connsiteY138" fmla="*/ 2125451 h 2465131"/>
                <a:gd name="connsiteX139" fmla="*/ 619380 w 1354811"/>
                <a:gd name="connsiteY139" fmla="*/ 2120887 h 2465131"/>
                <a:gd name="connsiteX140" fmla="*/ 612860 w 1354811"/>
                <a:gd name="connsiteY140" fmla="*/ 2114367 h 2465131"/>
                <a:gd name="connsiteX141" fmla="*/ 569177 w 1354811"/>
                <a:gd name="connsiteY141" fmla="*/ 2114367 h 2465131"/>
                <a:gd name="connsiteX142" fmla="*/ 562658 w 1354811"/>
                <a:gd name="connsiteY142" fmla="*/ 2120887 h 2465131"/>
                <a:gd name="connsiteX143" fmla="*/ 565265 w 1354811"/>
                <a:gd name="connsiteY143" fmla="*/ 2126102 h 2465131"/>
                <a:gd name="connsiteX144" fmla="*/ 524843 w 1354811"/>
                <a:gd name="connsiteY144" fmla="*/ 2188040 h 2465131"/>
                <a:gd name="connsiteX145" fmla="*/ 524843 w 1354811"/>
                <a:gd name="connsiteY145" fmla="*/ 2383634 h 2465131"/>
                <a:gd name="connsiteX146" fmla="*/ 474640 w 1354811"/>
                <a:gd name="connsiteY146" fmla="*/ 2383634 h 2465131"/>
                <a:gd name="connsiteX147" fmla="*/ 474640 w 1354811"/>
                <a:gd name="connsiteY147" fmla="*/ 2185433 h 2465131"/>
                <a:gd name="connsiteX148" fmla="*/ 434870 w 1354811"/>
                <a:gd name="connsiteY148" fmla="*/ 2124799 h 2465131"/>
                <a:gd name="connsiteX149" fmla="*/ 436826 w 1354811"/>
                <a:gd name="connsiteY149" fmla="*/ 2120235 h 2465131"/>
                <a:gd name="connsiteX150" fmla="*/ 430306 w 1354811"/>
                <a:gd name="connsiteY150" fmla="*/ 2113715 h 2465131"/>
                <a:gd name="connsiteX151" fmla="*/ 385319 w 1354811"/>
                <a:gd name="connsiteY151" fmla="*/ 2113715 h 2465131"/>
                <a:gd name="connsiteX152" fmla="*/ 378800 w 1354811"/>
                <a:gd name="connsiteY152" fmla="*/ 2120235 h 2465131"/>
                <a:gd name="connsiteX153" fmla="*/ 381407 w 1354811"/>
                <a:gd name="connsiteY153" fmla="*/ 2125451 h 2465131"/>
                <a:gd name="connsiteX154" fmla="*/ 340985 w 1354811"/>
                <a:gd name="connsiteY154" fmla="*/ 2187389 h 2465131"/>
                <a:gd name="connsiteX155" fmla="*/ 340985 w 1354811"/>
                <a:gd name="connsiteY155" fmla="*/ 2382982 h 2465131"/>
                <a:gd name="connsiteX156" fmla="*/ 0 w 1354811"/>
                <a:gd name="connsiteY156" fmla="*/ 2382982 h 2465131"/>
                <a:gd name="connsiteX157" fmla="*/ 0 w 1354811"/>
                <a:gd name="connsiteY157" fmla="*/ 2465131 h 2465131"/>
                <a:gd name="connsiteX158" fmla="*/ 1313737 w 1354811"/>
                <a:gd name="connsiteY158" fmla="*/ 2465131 h 2465131"/>
                <a:gd name="connsiteX159" fmla="*/ 1354812 w 1354811"/>
                <a:gd name="connsiteY159" fmla="*/ 2424057 h 2465131"/>
                <a:gd name="connsiteX160" fmla="*/ 1342424 w 1354811"/>
                <a:gd name="connsiteY160" fmla="*/ 2394718 h 2465131"/>
                <a:gd name="connsiteX161" fmla="*/ 1313737 w 1354811"/>
                <a:gd name="connsiteY161" fmla="*/ 2386242 h 2465131"/>
                <a:gd name="connsiteX162" fmla="*/ 1210072 w 1354811"/>
                <a:gd name="connsiteY162" fmla="*/ 71718 h 2465131"/>
                <a:gd name="connsiteX163" fmla="*/ 1170302 w 1354811"/>
                <a:gd name="connsiteY163" fmla="*/ 11084 h 2465131"/>
                <a:gd name="connsiteX164" fmla="*/ 1172258 w 1354811"/>
                <a:gd name="connsiteY164" fmla="*/ 6520 h 2465131"/>
                <a:gd name="connsiteX165" fmla="*/ 1165738 w 1354811"/>
                <a:gd name="connsiteY165" fmla="*/ 0 h 2465131"/>
                <a:gd name="connsiteX166" fmla="*/ 1120751 w 1354811"/>
                <a:gd name="connsiteY166" fmla="*/ 0 h 2465131"/>
                <a:gd name="connsiteX167" fmla="*/ 1114232 w 1354811"/>
                <a:gd name="connsiteY167" fmla="*/ 6520 h 2465131"/>
                <a:gd name="connsiteX168" fmla="*/ 1116839 w 1354811"/>
                <a:gd name="connsiteY168" fmla="*/ 11736 h 2465131"/>
                <a:gd name="connsiteX169" fmla="*/ 1076417 w 1354811"/>
                <a:gd name="connsiteY169" fmla="*/ 73674 h 2465131"/>
                <a:gd name="connsiteX170" fmla="*/ 1076417 w 1354811"/>
                <a:gd name="connsiteY170" fmla="*/ 269919 h 2465131"/>
                <a:gd name="connsiteX171" fmla="*/ 1210072 w 1354811"/>
                <a:gd name="connsiteY171" fmla="*/ 269919 h 2465131"/>
                <a:gd name="connsiteX172" fmla="*/ 1210072 w 1354811"/>
                <a:gd name="connsiteY172" fmla="*/ 71718 h 2465131"/>
                <a:gd name="connsiteX173" fmla="*/ 1028170 w 1354811"/>
                <a:gd name="connsiteY173" fmla="*/ 71718 h 2465131"/>
                <a:gd name="connsiteX174" fmla="*/ 988400 w 1354811"/>
                <a:gd name="connsiteY174" fmla="*/ 11084 h 2465131"/>
                <a:gd name="connsiteX175" fmla="*/ 990356 w 1354811"/>
                <a:gd name="connsiteY175" fmla="*/ 6520 h 2465131"/>
                <a:gd name="connsiteX176" fmla="*/ 983836 w 1354811"/>
                <a:gd name="connsiteY176" fmla="*/ 0 h 2465131"/>
                <a:gd name="connsiteX177" fmla="*/ 938849 w 1354811"/>
                <a:gd name="connsiteY177" fmla="*/ 0 h 2465131"/>
                <a:gd name="connsiteX178" fmla="*/ 932329 w 1354811"/>
                <a:gd name="connsiteY178" fmla="*/ 6520 h 2465131"/>
                <a:gd name="connsiteX179" fmla="*/ 934937 w 1354811"/>
                <a:gd name="connsiteY179" fmla="*/ 11736 h 2465131"/>
                <a:gd name="connsiteX180" fmla="*/ 894515 w 1354811"/>
                <a:gd name="connsiteY180" fmla="*/ 73674 h 2465131"/>
                <a:gd name="connsiteX181" fmla="*/ 894515 w 1354811"/>
                <a:gd name="connsiteY181" fmla="*/ 269919 h 2465131"/>
                <a:gd name="connsiteX182" fmla="*/ 1028170 w 1354811"/>
                <a:gd name="connsiteY182" fmla="*/ 269919 h 2465131"/>
                <a:gd name="connsiteX183" fmla="*/ 1028170 w 1354811"/>
                <a:gd name="connsiteY183" fmla="*/ 71718 h 2465131"/>
                <a:gd name="connsiteX184" fmla="*/ 843008 w 1354811"/>
                <a:gd name="connsiteY184" fmla="*/ 71718 h 2465131"/>
                <a:gd name="connsiteX185" fmla="*/ 803238 w 1354811"/>
                <a:gd name="connsiteY185" fmla="*/ 11084 h 2465131"/>
                <a:gd name="connsiteX186" fmla="*/ 805194 w 1354811"/>
                <a:gd name="connsiteY186" fmla="*/ 6520 h 2465131"/>
                <a:gd name="connsiteX187" fmla="*/ 798674 w 1354811"/>
                <a:gd name="connsiteY187" fmla="*/ 0 h 2465131"/>
                <a:gd name="connsiteX188" fmla="*/ 753687 w 1354811"/>
                <a:gd name="connsiteY188" fmla="*/ 0 h 2465131"/>
                <a:gd name="connsiteX189" fmla="*/ 747168 w 1354811"/>
                <a:gd name="connsiteY189" fmla="*/ 6520 h 2465131"/>
                <a:gd name="connsiteX190" fmla="*/ 749775 w 1354811"/>
                <a:gd name="connsiteY190" fmla="*/ 11736 h 2465131"/>
                <a:gd name="connsiteX191" fmla="*/ 709353 w 1354811"/>
                <a:gd name="connsiteY191" fmla="*/ 73674 h 2465131"/>
                <a:gd name="connsiteX192" fmla="*/ 709353 w 1354811"/>
                <a:gd name="connsiteY192" fmla="*/ 269919 h 2465131"/>
                <a:gd name="connsiteX193" fmla="*/ 843008 w 1354811"/>
                <a:gd name="connsiteY193" fmla="*/ 269919 h 2465131"/>
                <a:gd name="connsiteX194" fmla="*/ 843008 w 1354811"/>
                <a:gd name="connsiteY194" fmla="*/ 71718 h 2465131"/>
                <a:gd name="connsiteX195" fmla="*/ 658498 w 1354811"/>
                <a:gd name="connsiteY195" fmla="*/ 71718 h 2465131"/>
                <a:gd name="connsiteX196" fmla="*/ 618728 w 1354811"/>
                <a:gd name="connsiteY196" fmla="*/ 11084 h 2465131"/>
                <a:gd name="connsiteX197" fmla="*/ 620684 w 1354811"/>
                <a:gd name="connsiteY197" fmla="*/ 6520 h 2465131"/>
                <a:gd name="connsiteX198" fmla="*/ 614164 w 1354811"/>
                <a:gd name="connsiteY198" fmla="*/ 0 h 2465131"/>
                <a:gd name="connsiteX199" fmla="*/ 569177 w 1354811"/>
                <a:gd name="connsiteY199" fmla="*/ 0 h 2465131"/>
                <a:gd name="connsiteX200" fmla="*/ 562658 w 1354811"/>
                <a:gd name="connsiteY200" fmla="*/ 6520 h 2465131"/>
                <a:gd name="connsiteX201" fmla="*/ 565265 w 1354811"/>
                <a:gd name="connsiteY201" fmla="*/ 11736 h 2465131"/>
                <a:gd name="connsiteX202" fmla="*/ 524843 w 1354811"/>
                <a:gd name="connsiteY202" fmla="*/ 73674 h 2465131"/>
                <a:gd name="connsiteX203" fmla="*/ 524843 w 1354811"/>
                <a:gd name="connsiteY203" fmla="*/ 269919 h 2465131"/>
                <a:gd name="connsiteX204" fmla="*/ 658498 w 1354811"/>
                <a:gd name="connsiteY204" fmla="*/ 269919 h 2465131"/>
                <a:gd name="connsiteX205" fmla="*/ 658498 w 1354811"/>
                <a:gd name="connsiteY205" fmla="*/ 71718 h 2465131"/>
                <a:gd name="connsiteX206" fmla="*/ 474640 w 1354811"/>
                <a:gd name="connsiteY206" fmla="*/ 71718 h 2465131"/>
                <a:gd name="connsiteX207" fmla="*/ 434870 w 1354811"/>
                <a:gd name="connsiteY207" fmla="*/ 11084 h 2465131"/>
                <a:gd name="connsiteX208" fmla="*/ 436826 w 1354811"/>
                <a:gd name="connsiteY208" fmla="*/ 6520 h 2465131"/>
                <a:gd name="connsiteX209" fmla="*/ 430306 w 1354811"/>
                <a:gd name="connsiteY209" fmla="*/ 0 h 2465131"/>
                <a:gd name="connsiteX210" fmla="*/ 385319 w 1354811"/>
                <a:gd name="connsiteY210" fmla="*/ 0 h 2465131"/>
                <a:gd name="connsiteX211" fmla="*/ 378800 w 1354811"/>
                <a:gd name="connsiteY211" fmla="*/ 6520 h 2465131"/>
                <a:gd name="connsiteX212" fmla="*/ 381407 w 1354811"/>
                <a:gd name="connsiteY212" fmla="*/ 11736 h 2465131"/>
                <a:gd name="connsiteX213" fmla="*/ 340985 w 1354811"/>
                <a:gd name="connsiteY213" fmla="*/ 73674 h 2465131"/>
                <a:gd name="connsiteX214" fmla="*/ 340985 w 1354811"/>
                <a:gd name="connsiteY214" fmla="*/ 269919 h 2465131"/>
                <a:gd name="connsiteX215" fmla="*/ 474640 w 1354811"/>
                <a:gd name="connsiteY215" fmla="*/ 269919 h 2465131"/>
                <a:gd name="connsiteX216" fmla="*/ 474640 w 1354811"/>
                <a:gd name="connsiteY216" fmla="*/ 71718 h 2465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</a:cxnLst>
              <a:rect l="l" t="t" r="r" b="b"/>
              <a:pathLst>
                <a:path w="1354811" h="2465131">
                  <a:moveTo>
                    <a:pt x="1313737" y="881475"/>
                  </a:moveTo>
                  <a:lnTo>
                    <a:pt x="0" y="881475"/>
                  </a:lnTo>
                  <a:lnTo>
                    <a:pt x="0" y="799326"/>
                  </a:lnTo>
                  <a:lnTo>
                    <a:pt x="310994" y="799326"/>
                  </a:lnTo>
                  <a:lnTo>
                    <a:pt x="310994" y="578305"/>
                  </a:lnTo>
                  <a:lnTo>
                    <a:pt x="361848" y="527451"/>
                  </a:lnTo>
                  <a:lnTo>
                    <a:pt x="361848" y="506587"/>
                  </a:lnTo>
                  <a:lnTo>
                    <a:pt x="420526" y="506587"/>
                  </a:lnTo>
                  <a:lnTo>
                    <a:pt x="422482" y="530059"/>
                  </a:lnTo>
                  <a:lnTo>
                    <a:pt x="473988" y="580913"/>
                  </a:lnTo>
                  <a:lnTo>
                    <a:pt x="473988" y="799326"/>
                  </a:lnTo>
                  <a:lnTo>
                    <a:pt x="590693" y="799326"/>
                  </a:lnTo>
                  <a:lnTo>
                    <a:pt x="590693" y="578305"/>
                  </a:lnTo>
                  <a:lnTo>
                    <a:pt x="641547" y="527451"/>
                  </a:lnTo>
                  <a:lnTo>
                    <a:pt x="641547" y="506587"/>
                  </a:lnTo>
                  <a:lnTo>
                    <a:pt x="700225" y="506587"/>
                  </a:lnTo>
                  <a:lnTo>
                    <a:pt x="702181" y="530059"/>
                  </a:lnTo>
                  <a:lnTo>
                    <a:pt x="753687" y="580913"/>
                  </a:lnTo>
                  <a:lnTo>
                    <a:pt x="753687" y="799326"/>
                  </a:lnTo>
                  <a:lnTo>
                    <a:pt x="830621" y="799326"/>
                  </a:lnTo>
                  <a:lnTo>
                    <a:pt x="830621" y="578305"/>
                  </a:lnTo>
                  <a:lnTo>
                    <a:pt x="881475" y="527451"/>
                  </a:lnTo>
                  <a:lnTo>
                    <a:pt x="881475" y="506587"/>
                  </a:lnTo>
                  <a:lnTo>
                    <a:pt x="940153" y="506587"/>
                  </a:lnTo>
                  <a:lnTo>
                    <a:pt x="942109" y="530059"/>
                  </a:lnTo>
                  <a:lnTo>
                    <a:pt x="993615" y="580913"/>
                  </a:lnTo>
                  <a:lnTo>
                    <a:pt x="993615" y="799326"/>
                  </a:lnTo>
                  <a:lnTo>
                    <a:pt x="1071201" y="799326"/>
                  </a:lnTo>
                  <a:lnTo>
                    <a:pt x="1071201" y="578305"/>
                  </a:lnTo>
                  <a:lnTo>
                    <a:pt x="1122055" y="527451"/>
                  </a:lnTo>
                  <a:lnTo>
                    <a:pt x="1122055" y="506587"/>
                  </a:lnTo>
                  <a:lnTo>
                    <a:pt x="1180733" y="506587"/>
                  </a:lnTo>
                  <a:lnTo>
                    <a:pt x="1182689" y="530059"/>
                  </a:lnTo>
                  <a:lnTo>
                    <a:pt x="1234196" y="580913"/>
                  </a:lnTo>
                  <a:lnTo>
                    <a:pt x="1234196" y="799326"/>
                  </a:lnTo>
                  <a:lnTo>
                    <a:pt x="1309825" y="799326"/>
                  </a:lnTo>
                  <a:cubicBezTo>
                    <a:pt x="1320909" y="799326"/>
                    <a:pt x="1331340" y="803890"/>
                    <a:pt x="1339164" y="811713"/>
                  </a:cubicBezTo>
                  <a:cubicBezTo>
                    <a:pt x="1346336" y="818885"/>
                    <a:pt x="1351552" y="829317"/>
                    <a:pt x="1351552" y="841052"/>
                  </a:cubicBezTo>
                  <a:cubicBezTo>
                    <a:pt x="1354812" y="862568"/>
                    <a:pt x="1336556" y="881475"/>
                    <a:pt x="1313737" y="881475"/>
                  </a:cubicBezTo>
                  <a:close/>
                  <a:moveTo>
                    <a:pt x="1313737" y="1328081"/>
                  </a:moveTo>
                  <a:lnTo>
                    <a:pt x="1259623" y="1328081"/>
                  </a:lnTo>
                  <a:lnTo>
                    <a:pt x="1259623" y="1178125"/>
                  </a:lnTo>
                  <a:lnTo>
                    <a:pt x="1073809" y="1178125"/>
                  </a:lnTo>
                  <a:lnTo>
                    <a:pt x="1073809" y="1328081"/>
                  </a:lnTo>
                  <a:lnTo>
                    <a:pt x="1025562" y="1328081"/>
                  </a:lnTo>
                  <a:lnTo>
                    <a:pt x="1025562" y="1178125"/>
                  </a:lnTo>
                  <a:lnTo>
                    <a:pt x="839748" y="1178125"/>
                  </a:lnTo>
                  <a:lnTo>
                    <a:pt x="839748" y="1328081"/>
                  </a:lnTo>
                  <a:lnTo>
                    <a:pt x="799978" y="1328081"/>
                  </a:lnTo>
                  <a:lnTo>
                    <a:pt x="799978" y="1178125"/>
                  </a:lnTo>
                  <a:lnTo>
                    <a:pt x="614164" y="1178125"/>
                  </a:lnTo>
                  <a:lnTo>
                    <a:pt x="614164" y="1328081"/>
                  </a:lnTo>
                  <a:lnTo>
                    <a:pt x="566569" y="1328081"/>
                  </a:lnTo>
                  <a:lnTo>
                    <a:pt x="566569" y="1178125"/>
                  </a:lnTo>
                  <a:lnTo>
                    <a:pt x="380756" y="1178125"/>
                  </a:lnTo>
                  <a:lnTo>
                    <a:pt x="380756" y="1328081"/>
                  </a:lnTo>
                  <a:lnTo>
                    <a:pt x="0" y="1328081"/>
                  </a:lnTo>
                  <a:lnTo>
                    <a:pt x="0" y="1410230"/>
                  </a:lnTo>
                  <a:lnTo>
                    <a:pt x="1313737" y="1410230"/>
                  </a:lnTo>
                  <a:cubicBezTo>
                    <a:pt x="1336556" y="1410230"/>
                    <a:pt x="1354812" y="1391975"/>
                    <a:pt x="1354812" y="1369155"/>
                  </a:cubicBezTo>
                  <a:cubicBezTo>
                    <a:pt x="1354812" y="1358072"/>
                    <a:pt x="1350248" y="1347640"/>
                    <a:pt x="1342424" y="1339816"/>
                  </a:cubicBezTo>
                  <a:cubicBezTo>
                    <a:pt x="1335252" y="1332644"/>
                    <a:pt x="1324821" y="1328081"/>
                    <a:pt x="1313737" y="1328081"/>
                  </a:cubicBezTo>
                  <a:close/>
                  <a:moveTo>
                    <a:pt x="1313737" y="1856835"/>
                  </a:moveTo>
                  <a:lnTo>
                    <a:pt x="1147482" y="1856835"/>
                  </a:lnTo>
                  <a:cubicBezTo>
                    <a:pt x="1185297" y="1856835"/>
                    <a:pt x="1216592" y="1828800"/>
                    <a:pt x="1221156" y="1792289"/>
                  </a:cubicBezTo>
                  <a:lnTo>
                    <a:pt x="1235500" y="1802069"/>
                  </a:lnTo>
                  <a:lnTo>
                    <a:pt x="1235500" y="1757083"/>
                  </a:lnTo>
                  <a:lnTo>
                    <a:pt x="1221156" y="1770774"/>
                  </a:lnTo>
                  <a:cubicBezTo>
                    <a:pt x="1215288" y="1735567"/>
                    <a:pt x="1184645" y="1708184"/>
                    <a:pt x="1148134" y="1708184"/>
                  </a:cubicBezTo>
                  <a:lnTo>
                    <a:pt x="998179" y="1708184"/>
                  </a:lnTo>
                  <a:cubicBezTo>
                    <a:pt x="960365" y="1708184"/>
                    <a:pt x="929070" y="1736871"/>
                    <a:pt x="924506" y="1774034"/>
                  </a:cubicBezTo>
                  <a:lnTo>
                    <a:pt x="906902" y="1757083"/>
                  </a:lnTo>
                  <a:lnTo>
                    <a:pt x="906902" y="1802069"/>
                  </a:lnTo>
                  <a:lnTo>
                    <a:pt x="924506" y="1789682"/>
                  </a:lnTo>
                  <a:cubicBezTo>
                    <a:pt x="927766" y="1827496"/>
                    <a:pt x="959712" y="1856835"/>
                    <a:pt x="998179" y="1856835"/>
                  </a:cubicBezTo>
                  <a:lnTo>
                    <a:pt x="753687" y="1856835"/>
                  </a:lnTo>
                  <a:cubicBezTo>
                    <a:pt x="791502" y="1856835"/>
                    <a:pt x="822797" y="1828800"/>
                    <a:pt x="827361" y="1792289"/>
                  </a:cubicBezTo>
                  <a:lnTo>
                    <a:pt x="841704" y="1802069"/>
                  </a:lnTo>
                  <a:lnTo>
                    <a:pt x="841704" y="1757083"/>
                  </a:lnTo>
                  <a:lnTo>
                    <a:pt x="827361" y="1770774"/>
                  </a:lnTo>
                  <a:cubicBezTo>
                    <a:pt x="821493" y="1735567"/>
                    <a:pt x="790850" y="1708184"/>
                    <a:pt x="754339" y="1708184"/>
                  </a:cubicBezTo>
                  <a:lnTo>
                    <a:pt x="604384" y="1708184"/>
                  </a:lnTo>
                  <a:cubicBezTo>
                    <a:pt x="566569" y="1708184"/>
                    <a:pt x="535274" y="1736871"/>
                    <a:pt x="530711" y="1774034"/>
                  </a:cubicBezTo>
                  <a:lnTo>
                    <a:pt x="513107" y="1757083"/>
                  </a:lnTo>
                  <a:lnTo>
                    <a:pt x="513107" y="1802069"/>
                  </a:lnTo>
                  <a:lnTo>
                    <a:pt x="530711" y="1789682"/>
                  </a:lnTo>
                  <a:cubicBezTo>
                    <a:pt x="533971" y="1827496"/>
                    <a:pt x="565917" y="1856835"/>
                    <a:pt x="604384" y="1856835"/>
                  </a:cubicBezTo>
                  <a:lnTo>
                    <a:pt x="387275" y="1856835"/>
                  </a:lnTo>
                  <a:cubicBezTo>
                    <a:pt x="425090" y="1856835"/>
                    <a:pt x="456385" y="1828800"/>
                    <a:pt x="460949" y="1792289"/>
                  </a:cubicBezTo>
                  <a:lnTo>
                    <a:pt x="475292" y="1802069"/>
                  </a:lnTo>
                  <a:lnTo>
                    <a:pt x="475292" y="1757083"/>
                  </a:lnTo>
                  <a:lnTo>
                    <a:pt x="460949" y="1770774"/>
                  </a:lnTo>
                  <a:cubicBezTo>
                    <a:pt x="455081" y="1735567"/>
                    <a:pt x="424438" y="1708184"/>
                    <a:pt x="387927" y="1708184"/>
                  </a:cubicBezTo>
                  <a:lnTo>
                    <a:pt x="237972" y="1708184"/>
                  </a:lnTo>
                  <a:cubicBezTo>
                    <a:pt x="200157" y="1708184"/>
                    <a:pt x="168862" y="1736871"/>
                    <a:pt x="164299" y="1774034"/>
                  </a:cubicBezTo>
                  <a:lnTo>
                    <a:pt x="146695" y="1757083"/>
                  </a:lnTo>
                  <a:lnTo>
                    <a:pt x="146695" y="1802069"/>
                  </a:lnTo>
                  <a:lnTo>
                    <a:pt x="164299" y="1789682"/>
                  </a:lnTo>
                  <a:cubicBezTo>
                    <a:pt x="167559" y="1827496"/>
                    <a:pt x="199505" y="1856835"/>
                    <a:pt x="237972" y="1856835"/>
                  </a:cubicBezTo>
                  <a:lnTo>
                    <a:pt x="0" y="1856835"/>
                  </a:lnTo>
                  <a:lnTo>
                    <a:pt x="0" y="1938985"/>
                  </a:lnTo>
                  <a:lnTo>
                    <a:pt x="1313737" y="1938985"/>
                  </a:lnTo>
                  <a:cubicBezTo>
                    <a:pt x="1336556" y="1938985"/>
                    <a:pt x="1354812" y="1920729"/>
                    <a:pt x="1354812" y="1897910"/>
                  </a:cubicBezTo>
                  <a:cubicBezTo>
                    <a:pt x="1354812" y="1886826"/>
                    <a:pt x="1350248" y="1876395"/>
                    <a:pt x="1342424" y="1868571"/>
                  </a:cubicBezTo>
                  <a:cubicBezTo>
                    <a:pt x="1335252" y="1862051"/>
                    <a:pt x="1324821" y="1856835"/>
                    <a:pt x="1313737" y="1856835"/>
                  </a:cubicBezTo>
                  <a:close/>
                  <a:moveTo>
                    <a:pt x="1313737" y="2386242"/>
                  </a:moveTo>
                  <a:lnTo>
                    <a:pt x="1210072" y="2386242"/>
                  </a:lnTo>
                  <a:lnTo>
                    <a:pt x="1210072" y="2188040"/>
                  </a:lnTo>
                  <a:cubicBezTo>
                    <a:pt x="1210072" y="2160657"/>
                    <a:pt x="1193773" y="2137838"/>
                    <a:pt x="1170302" y="2127406"/>
                  </a:cubicBezTo>
                  <a:cubicBezTo>
                    <a:pt x="1171606" y="2126102"/>
                    <a:pt x="1172258" y="2124799"/>
                    <a:pt x="1172258" y="2122843"/>
                  </a:cubicBezTo>
                  <a:cubicBezTo>
                    <a:pt x="1172258" y="2119583"/>
                    <a:pt x="1169650" y="2116323"/>
                    <a:pt x="1165738" y="2116323"/>
                  </a:cubicBezTo>
                  <a:lnTo>
                    <a:pt x="1120751" y="2116323"/>
                  </a:lnTo>
                  <a:cubicBezTo>
                    <a:pt x="1117491" y="2116323"/>
                    <a:pt x="1114232" y="2118931"/>
                    <a:pt x="1114232" y="2122843"/>
                  </a:cubicBezTo>
                  <a:cubicBezTo>
                    <a:pt x="1114232" y="2124799"/>
                    <a:pt x="1115535" y="2126754"/>
                    <a:pt x="1116839" y="2128059"/>
                  </a:cubicBezTo>
                  <a:cubicBezTo>
                    <a:pt x="1092716" y="2138490"/>
                    <a:pt x="1076417" y="2162613"/>
                    <a:pt x="1076417" y="2189996"/>
                  </a:cubicBezTo>
                  <a:lnTo>
                    <a:pt x="1076417" y="2385590"/>
                  </a:lnTo>
                  <a:lnTo>
                    <a:pt x="1028170" y="2385590"/>
                  </a:lnTo>
                  <a:lnTo>
                    <a:pt x="1028170" y="2187389"/>
                  </a:lnTo>
                  <a:cubicBezTo>
                    <a:pt x="1028170" y="2160005"/>
                    <a:pt x="1011871" y="2137186"/>
                    <a:pt x="988400" y="2126754"/>
                  </a:cubicBezTo>
                  <a:cubicBezTo>
                    <a:pt x="989704" y="2125451"/>
                    <a:pt x="990356" y="2124147"/>
                    <a:pt x="990356" y="2122191"/>
                  </a:cubicBezTo>
                  <a:cubicBezTo>
                    <a:pt x="990356" y="2118931"/>
                    <a:pt x="987748" y="2115671"/>
                    <a:pt x="983836" y="2115671"/>
                  </a:cubicBezTo>
                  <a:lnTo>
                    <a:pt x="938849" y="2115671"/>
                  </a:lnTo>
                  <a:cubicBezTo>
                    <a:pt x="935589" y="2115671"/>
                    <a:pt x="932329" y="2118279"/>
                    <a:pt x="932329" y="2122191"/>
                  </a:cubicBezTo>
                  <a:cubicBezTo>
                    <a:pt x="932329" y="2124147"/>
                    <a:pt x="933633" y="2126102"/>
                    <a:pt x="934937" y="2127406"/>
                  </a:cubicBezTo>
                  <a:cubicBezTo>
                    <a:pt x="910814" y="2137838"/>
                    <a:pt x="894515" y="2161961"/>
                    <a:pt x="894515" y="2189344"/>
                  </a:cubicBezTo>
                  <a:lnTo>
                    <a:pt x="894515" y="2384938"/>
                  </a:lnTo>
                  <a:lnTo>
                    <a:pt x="842356" y="2384938"/>
                  </a:lnTo>
                  <a:lnTo>
                    <a:pt x="842356" y="2186737"/>
                  </a:lnTo>
                  <a:cubicBezTo>
                    <a:pt x="842356" y="2159353"/>
                    <a:pt x="826057" y="2136534"/>
                    <a:pt x="802586" y="2126102"/>
                  </a:cubicBezTo>
                  <a:cubicBezTo>
                    <a:pt x="803890" y="2124799"/>
                    <a:pt x="804542" y="2123495"/>
                    <a:pt x="804542" y="2121539"/>
                  </a:cubicBezTo>
                  <a:cubicBezTo>
                    <a:pt x="804542" y="2118279"/>
                    <a:pt x="801934" y="2115019"/>
                    <a:pt x="798022" y="2115019"/>
                  </a:cubicBezTo>
                  <a:lnTo>
                    <a:pt x="753035" y="2115019"/>
                  </a:lnTo>
                  <a:cubicBezTo>
                    <a:pt x="749775" y="2115019"/>
                    <a:pt x="746516" y="2117627"/>
                    <a:pt x="746516" y="2121539"/>
                  </a:cubicBezTo>
                  <a:cubicBezTo>
                    <a:pt x="746516" y="2123495"/>
                    <a:pt x="747819" y="2125451"/>
                    <a:pt x="749123" y="2126754"/>
                  </a:cubicBezTo>
                  <a:cubicBezTo>
                    <a:pt x="725000" y="2137186"/>
                    <a:pt x="708701" y="2161309"/>
                    <a:pt x="708701" y="2188692"/>
                  </a:cubicBezTo>
                  <a:lnTo>
                    <a:pt x="708701" y="2384286"/>
                  </a:lnTo>
                  <a:lnTo>
                    <a:pt x="657194" y="2384286"/>
                  </a:lnTo>
                  <a:lnTo>
                    <a:pt x="657194" y="2186085"/>
                  </a:lnTo>
                  <a:cubicBezTo>
                    <a:pt x="657194" y="2158701"/>
                    <a:pt x="640895" y="2135882"/>
                    <a:pt x="617424" y="2125451"/>
                  </a:cubicBezTo>
                  <a:cubicBezTo>
                    <a:pt x="618728" y="2124147"/>
                    <a:pt x="619380" y="2122843"/>
                    <a:pt x="619380" y="2120887"/>
                  </a:cubicBezTo>
                  <a:cubicBezTo>
                    <a:pt x="619380" y="2117627"/>
                    <a:pt x="616772" y="2114367"/>
                    <a:pt x="612860" y="2114367"/>
                  </a:cubicBezTo>
                  <a:lnTo>
                    <a:pt x="569177" y="2114367"/>
                  </a:lnTo>
                  <a:cubicBezTo>
                    <a:pt x="565917" y="2114367"/>
                    <a:pt x="562658" y="2116975"/>
                    <a:pt x="562658" y="2120887"/>
                  </a:cubicBezTo>
                  <a:cubicBezTo>
                    <a:pt x="562658" y="2122843"/>
                    <a:pt x="563962" y="2124799"/>
                    <a:pt x="565265" y="2126102"/>
                  </a:cubicBezTo>
                  <a:cubicBezTo>
                    <a:pt x="541142" y="2136534"/>
                    <a:pt x="524843" y="2160657"/>
                    <a:pt x="524843" y="2188040"/>
                  </a:cubicBezTo>
                  <a:lnTo>
                    <a:pt x="524843" y="2383634"/>
                  </a:lnTo>
                  <a:lnTo>
                    <a:pt x="474640" y="2383634"/>
                  </a:lnTo>
                  <a:lnTo>
                    <a:pt x="474640" y="2185433"/>
                  </a:lnTo>
                  <a:cubicBezTo>
                    <a:pt x="474640" y="2158050"/>
                    <a:pt x="458341" y="2135230"/>
                    <a:pt x="434870" y="2124799"/>
                  </a:cubicBezTo>
                  <a:cubicBezTo>
                    <a:pt x="436174" y="2123495"/>
                    <a:pt x="436826" y="2122191"/>
                    <a:pt x="436826" y="2120235"/>
                  </a:cubicBezTo>
                  <a:cubicBezTo>
                    <a:pt x="436826" y="2116975"/>
                    <a:pt x="434218" y="2113715"/>
                    <a:pt x="430306" y="2113715"/>
                  </a:cubicBezTo>
                  <a:lnTo>
                    <a:pt x="385319" y="2113715"/>
                  </a:lnTo>
                  <a:cubicBezTo>
                    <a:pt x="382059" y="2113715"/>
                    <a:pt x="378800" y="2116323"/>
                    <a:pt x="378800" y="2120235"/>
                  </a:cubicBezTo>
                  <a:cubicBezTo>
                    <a:pt x="378800" y="2122191"/>
                    <a:pt x="380104" y="2124147"/>
                    <a:pt x="381407" y="2125451"/>
                  </a:cubicBezTo>
                  <a:cubicBezTo>
                    <a:pt x="357284" y="2135882"/>
                    <a:pt x="340985" y="2160005"/>
                    <a:pt x="340985" y="2187389"/>
                  </a:cubicBezTo>
                  <a:lnTo>
                    <a:pt x="340985" y="2382982"/>
                  </a:lnTo>
                  <a:lnTo>
                    <a:pt x="0" y="2382982"/>
                  </a:lnTo>
                  <a:lnTo>
                    <a:pt x="0" y="2465131"/>
                  </a:lnTo>
                  <a:lnTo>
                    <a:pt x="1313737" y="2465131"/>
                  </a:lnTo>
                  <a:cubicBezTo>
                    <a:pt x="1336556" y="2465131"/>
                    <a:pt x="1354812" y="2446876"/>
                    <a:pt x="1354812" y="2424057"/>
                  </a:cubicBezTo>
                  <a:cubicBezTo>
                    <a:pt x="1354812" y="2412973"/>
                    <a:pt x="1350248" y="2402542"/>
                    <a:pt x="1342424" y="2394718"/>
                  </a:cubicBezTo>
                  <a:cubicBezTo>
                    <a:pt x="1335252" y="2390806"/>
                    <a:pt x="1324821" y="2386242"/>
                    <a:pt x="1313737" y="2386242"/>
                  </a:cubicBezTo>
                  <a:close/>
                  <a:moveTo>
                    <a:pt x="1210072" y="71718"/>
                  </a:moveTo>
                  <a:cubicBezTo>
                    <a:pt x="1210072" y="44335"/>
                    <a:pt x="1193773" y="21515"/>
                    <a:pt x="1170302" y="11084"/>
                  </a:cubicBezTo>
                  <a:cubicBezTo>
                    <a:pt x="1171606" y="9780"/>
                    <a:pt x="1172258" y="8476"/>
                    <a:pt x="1172258" y="6520"/>
                  </a:cubicBezTo>
                  <a:cubicBezTo>
                    <a:pt x="1172258" y="3260"/>
                    <a:pt x="1169650" y="0"/>
                    <a:pt x="1165738" y="0"/>
                  </a:cubicBezTo>
                  <a:lnTo>
                    <a:pt x="1120751" y="0"/>
                  </a:lnTo>
                  <a:cubicBezTo>
                    <a:pt x="1117491" y="0"/>
                    <a:pt x="1114232" y="2608"/>
                    <a:pt x="1114232" y="6520"/>
                  </a:cubicBezTo>
                  <a:cubicBezTo>
                    <a:pt x="1114232" y="8476"/>
                    <a:pt x="1115535" y="10432"/>
                    <a:pt x="1116839" y="11736"/>
                  </a:cubicBezTo>
                  <a:cubicBezTo>
                    <a:pt x="1092716" y="22167"/>
                    <a:pt x="1076417" y="46291"/>
                    <a:pt x="1076417" y="73674"/>
                  </a:cubicBezTo>
                  <a:lnTo>
                    <a:pt x="1076417" y="269919"/>
                  </a:lnTo>
                  <a:lnTo>
                    <a:pt x="1210072" y="269919"/>
                  </a:lnTo>
                  <a:lnTo>
                    <a:pt x="1210072" y="71718"/>
                  </a:lnTo>
                  <a:close/>
                  <a:moveTo>
                    <a:pt x="1028170" y="71718"/>
                  </a:moveTo>
                  <a:cubicBezTo>
                    <a:pt x="1028170" y="44335"/>
                    <a:pt x="1011871" y="21515"/>
                    <a:pt x="988400" y="11084"/>
                  </a:cubicBezTo>
                  <a:cubicBezTo>
                    <a:pt x="989704" y="9780"/>
                    <a:pt x="990356" y="8476"/>
                    <a:pt x="990356" y="6520"/>
                  </a:cubicBezTo>
                  <a:cubicBezTo>
                    <a:pt x="990356" y="3260"/>
                    <a:pt x="987748" y="0"/>
                    <a:pt x="983836" y="0"/>
                  </a:cubicBezTo>
                  <a:lnTo>
                    <a:pt x="938849" y="0"/>
                  </a:lnTo>
                  <a:cubicBezTo>
                    <a:pt x="935589" y="0"/>
                    <a:pt x="932329" y="2608"/>
                    <a:pt x="932329" y="6520"/>
                  </a:cubicBezTo>
                  <a:cubicBezTo>
                    <a:pt x="932329" y="8476"/>
                    <a:pt x="933633" y="10432"/>
                    <a:pt x="934937" y="11736"/>
                  </a:cubicBezTo>
                  <a:cubicBezTo>
                    <a:pt x="910814" y="22167"/>
                    <a:pt x="894515" y="46291"/>
                    <a:pt x="894515" y="73674"/>
                  </a:cubicBezTo>
                  <a:lnTo>
                    <a:pt x="894515" y="269919"/>
                  </a:lnTo>
                  <a:lnTo>
                    <a:pt x="1028170" y="269919"/>
                  </a:lnTo>
                  <a:lnTo>
                    <a:pt x="1028170" y="71718"/>
                  </a:lnTo>
                  <a:close/>
                  <a:moveTo>
                    <a:pt x="843008" y="71718"/>
                  </a:moveTo>
                  <a:cubicBezTo>
                    <a:pt x="843008" y="44335"/>
                    <a:pt x="826709" y="21515"/>
                    <a:pt x="803238" y="11084"/>
                  </a:cubicBezTo>
                  <a:cubicBezTo>
                    <a:pt x="804542" y="9780"/>
                    <a:pt x="805194" y="8476"/>
                    <a:pt x="805194" y="6520"/>
                  </a:cubicBezTo>
                  <a:cubicBezTo>
                    <a:pt x="805194" y="3260"/>
                    <a:pt x="802586" y="0"/>
                    <a:pt x="798674" y="0"/>
                  </a:cubicBezTo>
                  <a:lnTo>
                    <a:pt x="753687" y="0"/>
                  </a:lnTo>
                  <a:cubicBezTo>
                    <a:pt x="750427" y="0"/>
                    <a:pt x="747168" y="2608"/>
                    <a:pt x="747168" y="6520"/>
                  </a:cubicBezTo>
                  <a:cubicBezTo>
                    <a:pt x="747168" y="8476"/>
                    <a:pt x="748471" y="10432"/>
                    <a:pt x="749775" y="11736"/>
                  </a:cubicBezTo>
                  <a:cubicBezTo>
                    <a:pt x="725652" y="22167"/>
                    <a:pt x="709353" y="46291"/>
                    <a:pt x="709353" y="73674"/>
                  </a:cubicBezTo>
                  <a:lnTo>
                    <a:pt x="709353" y="269919"/>
                  </a:lnTo>
                  <a:lnTo>
                    <a:pt x="843008" y="269919"/>
                  </a:lnTo>
                  <a:lnTo>
                    <a:pt x="843008" y="71718"/>
                  </a:lnTo>
                  <a:close/>
                  <a:moveTo>
                    <a:pt x="658498" y="71718"/>
                  </a:moveTo>
                  <a:cubicBezTo>
                    <a:pt x="658498" y="44335"/>
                    <a:pt x="642199" y="21515"/>
                    <a:pt x="618728" y="11084"/>
                  </a:cubicBezTo>
                  <a:cubicBezTo>
                    <a:pt x="620032" y="9780"/>
                    <a:pt x="620684" y="8476"/>
                    <a:pt x="620684" y="6520"/>
                  </a:cubicBezTo>
                  <a:cubicBezTo>
                    <a:pt x="620684" y="3260"/>
                    <a:pt x="618076" y="0"/>
                    <a:pt x="614164" y="0"/>
                  </a:cubicBezTo>
                  <a:lnTo>
                    <a:pt x="569177" y="0"/>
                  </a:lnTo>
                  <a:cubicBezTo>
                    <a:pt x="565917" y="0"/>
                    <a:pt x="562658" y="2608"/>
                    <a:pt x="562658" y="6520"/>
                  </a:cubicBezTo>
                  <a:cubicBezTo>
                    <a:pt x="562658" y="8476"/>
                    <a:pt x="563962" y="10432"/>
                    <a:pt x="565265" y="11736"/>
                  </a:cubicBezTo>
                  <a:cubicBezTo>
                    <a:pt x="541142" y="22167"/>
                    <a:pt x="524843" y="46291"/>
                    <a:pt x="524843" y="73674"/>
                  </a:cubicBezTo>
                  <a:lnTo>
                    <a:pt x="524843" y="269919"/>
                  </a:lnTo>
                  <a:lnTo>
                    <a:pt x="658498" y="269919"/>
                  </a:lnTo>
                  <a:lnTo>
                    <a:pt x="658498" y="71718"/>
                  </a:lnTo>
                  <a:close/>
                  <a:moveTo>
                    <a:pt x="474640" y="71718"/>
                  </a:moveTo>
                  <a:cubicBezTo>
                    <a:pt x="474640" y="44335"/>
                    <a:pt x="458341" y="21515"/>
                    <a:pt x="434870" y="11084"/>
                  </a:cubicBezTo>
                  <a:cubicBezTo>
                    <a:pt x="436174" y="9780"/>
                    <a:pt x="436826" y="8476"/>
                    <a:pt x="436826" y="6520"/>
                  </a:cubicBezTo>
                  <a:cubicBezTo>
                    <a:pt x="436826" y="3260"/>
                    <a:pt x="434218" y="0"/>
                    <a:pt x="430306" y="0"/>
                  </a:cubicBezTo>
                  <a:lnTo>
                    <a:pt x="385319" y="0"/>
                  </a:lnTo>
                  <a:cubicBezTo>
                    <a:pt x="382059" y="0"/>
                    <a:pt x="378800" y="2608"/>
                    <a:pt x="378800" y="6520"/>
                  </a:cubicBezTo>
                  <a:cubicBezTo>
                    <a:pt x="378800" y="8476"/>
                    <a:pt x="380104" y="10432"/>
                    <a:pt x="381407" y="11736"/>
                  </a:cubicBezTo>
                  <a:cubicBezTo>
                    <a:pt x="357284" y="22167"/>
                    <a:pt x="340985" y="46291"/>
                    <a:pt x="340985" y="73674"/>
                  </a:cubicBezTo>
                  <a:lnTo>
                    <a:pt x="340985" y="269919"/>
                  </a:lnTo>
                  <a:lnTo>
                    <a:pt x="474640" y="269919"/>
                  </a:lnTo>
                  <a:lnTo>
                    <a:pt x="474640" y="71718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-">
              <a:extLst>
                <a:ext uri="{FF2B5EF4-FFF2-40B4-BE49-F238E27FC236}">
                  <a16:creationId xmlns:a16="http://schemas.microsoft.com/office/drawing/2014/main" id="{CC7BFCDC-F01A-4664-8A0C-94A44D80C42E}"/>
                </a:ext>
              </a:extLst>
            </p:cNvPr>
            <p:cNvSpPr/>
            <p:nvPr/>
          </p:nvSpPr>
          <p:spPr>
            <a:xfrm rot="5400000">
              <a:off x="5161218" y="3400408"/>
              <a:ext cx="2930455" cy="79960"/>
            </a:xfrm>
            <a:prstGeom prst="trapezoid">
              <a:avLst>
                <a:gd name="adj" fmla="val 149347"/>
              </a:avLst>
            </a:prstGeom>
            <a:solidFill>
              <a:srgbClr val="F5C56F"/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09" name="-">
            <a:extLst>
              <a:ext uri="{FF2B5EF4-FFF2-40B4-BE49-F238E27FC236}">
                <a16:creationId xmlns:a16="http://schemas.microsoft.com/office/drawing/2014/main" id="{0D135469-7AE0-41E9-8A87-191B4D5C1212}"/>
              </a:ext>
            </a:extLst>
          </p:cNvPr>
          <p:cNvGrpSpPr/>
          <p:nvPr/>
        </p:nvGrpSpPr>
        <p:grpSpPr>
          <a:xfrm>
            <a:off x="9519450" y="1765562"/>
            <a:ext cx="4722747" cy="3223616"/>
            <a:chOff x="9294870" y="1605520"/>
            <a:chExt cx="4722747" cy="3223616"/>
          </a:xfrm>
        </p:grpSpPr>
        <p:sp>
          <p:nvSpPr>
            <p:cNvPr id="417" name="-">
              <a:extLst>
                <a:ext uri="{FF2B5EF4-FFF2-40B4-BE49-F238E27FC236}">
                  <a16:creationId xmlns:a16="http://schemas.microsoft.com/office/drawing/2014/main" id="{70A1A395-5D37-4E8B-9C9C-A6C740651969}"/>
                </a:ext>
              </a:extLst>
            </p:cNvPr>
            <p:cNvSpPr/>
            <p:nvPr/>
          </p:nvSpPr>
          <p:spPr>
            <a:xfrm rot="16200000">
              <a:off x="7755639" y="3144751"/>
              <a:ext cx="3223616" cy="145153"/>
            </a:xfrm>
            <a:prstGeom prst="trapezoid">
              <a:avLst>
                <a:gd name="adj" fmla="val 133274"/>
              </a:avLst>
            </a:prstGeom>
            <a:solidFill>
              <a:srgbClr val="F5C56F"/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-">
              <a:extLst>
                <a:ext uri="{FF2B5EF4-FFF2-40B4-BE49-F238E27FC236}">
                  <a16:creationId xmlns:a16="http://schemas.microsoft.com/office/drawing/2014/main" id="{F0970622-09CF-4F6E-9210-BDB1CF939265}"/>
                </a:ext>
              </a:extLst>
            </p:cNvPr>
            <p:cNvSpPr/>
            <p:nvPr/>
          </p:nvSpPr>
          <p:spPr>
            <a:xfrm>
              <a:off x="9438873" y="1605520"/>
              <a:ext cx="4578744" cy="3217514"/>
            </a:xfrm>
            <a:custGeom>
              <a:avLst/>
              <a:gdLst>
                <a:gd name="connsiteX0" fmla="*/ 4546247 w 4578744"/>
                <a:gd name="connsiteY0" fmla="*/ 3215559 h 3217514"/>
                <a:gd name="connsiteX1" fmla="*/ 4545595 w 4578744"/>
                <a:gd name="connsiteY1" fmla="*/ 3217515 h 3217514"/>
                <a:gd name="connsiteX2" fmla="*/ 0 w 4578744"/>
                <a:gd name="connsiteY2" fmla="*/ 3217515 h 3217514"/>
                <a:gd name="connsiteX3" fmla="*/ 0 w 4578744"/>
                <a:gd name="connsiteY3" fmla="*/ 0 h 3217514"/>
                <a:gd name="connsiteX4" fmla="*/ 3428755 w 4578744"/>
                <a:gd name="connsiteY4" fmla="*/ 0 h 3217514"/>
                <a:gd name="connsiteX5" fmla="*/ 3162096 w 4578744"/>
                <a:gd name="connsiteY5" fmla="*/ 539186 h 3217514"/>
                <a:gd name="connsiteX6" fmla="*/ 3873405 w 4578744"/>
                <a:gd name="connsiteY6" fmla="*/ 1805981 h 3217514"/>
                <a:gd name="connsiteX7" fmla="*/ 4546247 w 4578744"/>
                <a:gd name="connsiteY7" fmla="*/ 3215559 h 321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8744" h="3217514">
                  <a:moveTo>
                    <a:pt x="4546247" y="3215559"/>
                  </a:moveTo>
                  <a:cubicBezTo>
                    <a:pt x="4546247" y="3216211"/>
                    <a:pt x="4546247" y="3216863"/>
                    <a:pt x="4545595" y="3217515"/>
                  </a:cubicBezTo>
                  <a:lnTo>
                    <a:pt x="0" y="3217515"/>
                  </a:lnTo>
                  <a:lnTo>
                    <a:pt x="0" y="0"/>
                  </a:lnTo>
                  <a:lnTo>
                    <a:pt x="3428755" y="0"/>
                  </a:lnTo>
                  <a:cubicBezTo>
                    <a:pt x="3364210" y="166907"/>
                    <a:pt x="3276193" y="346853"/>
                    <a:pt x="3162096" y="539186"/>
                  </a:cubicBezTo>
                  <a:cubicBezTo>
                    <a:pt x="2684848" y="1345684"/>
                    <a:pt x="3309443" y="1486511"/>
                    <a:pt x="3873405" y="1805981"/>
                  </a:cubicBezTo>
                  <a:cubicBezTo>
                    <a:pt x="4302406" y="2049169"/>
                    <a:pt x="4696202" y="2396022"/>
                    <a:pt x="4546247" y="3215559"/>
                  </a:cubicBezTo>
                  <a:close/>
                </a:path>
              </a:pathLst>
            </a:custGeom>
            <a:solidFill>
              <a:srgbClr val="F5C56F"/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-">
              <a:extLst>
                <a:ext uri="{FF2B5EF4-FFF2-40B4-BE49-F238E27FC236}">
                  <a16:creationId xmlns:a16="http://schemas.microsoft.com/office/drawing/2014/main" id="{E95EED30-B8A7-42A8-8E84-BB7018EFA42C}"/>
                </a:ext>
              </a:extLst>
            </p:cNvPr>
            <p:cNvSpPr/>
            <p:nvPr/>
          </p:nvSpPr>
          <p:spPr>
            <a:xfrm>
              <a:off x="9835276" y="1727440"/>
              <a:ext cx="4179834" cy="3089726"/>
            </a:xfrm>
            <a:custGeom>
              <a:avLst/>
              <a:gdLst>
                <a:gd name="connsiteX0" fmla="*/ 1457824 w 4179834"/>
                <a:gd name="connsiteY0" fmla="*/ 2753306 h 3089726"/>
                <a:gd name="connsiteX1" fmla="*/ 1457824 w 4179834"/>
                <a:gd name="connsiteY1" fmla="*/ 3046044 h 3089726"/>
                <a:gd name="connsiteX2" fmla="*/ 1414142 w 4179834"/>
                <a:gd name="connsiteY2" fmla="*/ 3089727 h 3089726"/>
                <a:gd name="connsiteX3" fmla="*/ 1370460 w 4179834"/>
                <a:gd name="connsiteY3" fmla="*/ 3046044 h 3089726"/>
                <a:gd name="connsiteX4" fmla="*/ 1370460 w 4179834"/>
                <a:gd name="connsiteY4" fmla="*/ 2753306 h 3089726"/>
                <a:gd name="connsiteX5" fmla="*/ 44987 w 4179834"/>
                <a:gd name="connsiteY5" fmla="*/ 2753306 h 3089726"/>
                <a:gd name="connsiteX6" fmla="*/ 0 w 4179834"/>
                <a:gd name="connsiteY6" fmla="*/ 2708319 h 3089726"/>
                <a:gd name="connsiteX7" fmla="*/ 13040 w 4179834"/>
                <a:gd name="connsiteY7" fmla="*/ 2676373 h 3089726"/>
                <a:gd name="connsiteX8" fmla="*/ 44987 w 4179834"/>
                <a:gd name="connsiteY8" fmla="*/ 2663333 h 3089726"/>
                <a:gd name="connsiteX9" fmla="*/ 158431 w 4179834"/>
                <a:gd name="connsiteY9" fmla="*/ 2663333 h 3089726"/>
                <a:gd name="connsiteX10" fmla="*/ 158431 w 4179834"/>
                <a:gd name="connsiteY10" fmla="*/ 2446224 h 3089726"/>
                <a:gd name="connsiteX11" fmla="*/ 202113 w 4179834"/>
                <a:gd name="connsiteY11" fmla="*/ 2379722 h 3089726"/>
                <a:gd name="connsiteX12" fmla="*/ 200158 w 4179834"/>
                <a:gd name="connsiteY12" fmla="*/ 2374506 h 3089726"/>
                <a:gd name="connsiteX13" fmla="*/ 206678 w 4179834"/>
                <a:gd name="connsiteY13" fmla="*/ 2367987 h 3089726"/>
                <a:gd name="connsiteX14" fmla="*/ 256228 w 4179834"/>
                <a:gd name="connsiteY14" fmla="*/ 2367987 h 3089726"/>
                <a:gd name="connsiteX15" fmla="*/ 262748 w 4179834"/>
                <a:gd name="connsiteY15" fmla="*/ 2374506 h 3089726"/>
                <a:gd name="connsiteX16" fmla="*/ 260140 w 4179834"/>
                <a:gd name="connsiteY16" fmla="*/ 2380374 h 3089726"/>
                <a:gd name="connsiteX17" fmla="*/ 304475 w 4179834"/>
                <a:gd name="connsiteY17" fmla="*/ 2448832 h 3089726"/>
                <a:gd name="connsiteX18" fmla="*/ 304475 w 4179834"/>
                <a:gd name="connsiteY18" fmla="*/ 2663985 h 3089726"/>
                <a:gd name="connsiteX19" fmla="*/ 357936 w 4179834"/>
                <a:gd name="connsiteY19" fmla="*/ 2663985 h 3089726"/>
                <a:gd name="connsiteX20" fmla="*/ 357936 w 4179834"/>
                <a:gd name="connsiteY20" fmla="*/ 2446876 h 3089726"/>
                <a:gd name="connsiteX21" fmla="*/ 401619 w 4179834"/>
                <a:gd name="connsiteY21" fmla="*/ 2380374 h 3089726"/>
                <a:gd name="connsiteX22" fmla="*/ 399663 w 4179834"/>
                <a:gd name="connsiteY22" fmla="*/ 2375158 h 3089726"/>
                <a:gd name="connsiteX23" fmla="*/ 406183 w 4179834"/>
                <a:gd name="connsiteY23" fmla="*/ 2368639 h 3089726"/>
                <a:gd name="connsiteX24" fmla="*/ 455733 w 4179834"/>
                <a:gd name="connsiteY24" fmla="*/ 2368639 h 3089726"/>
                <a:gd name="connsiteX25" fmla="*/ 462253 w 4179834"/>
                <a:gd name="connsiteY25" fmla="*/ 2375158 h 3089726"/>
                <a:gd name="connsiteX26" fmla="*/ 459645 w 4179834"/>
                <a:gd name="connsiteY26" fmla="*/ 2381026 h 3089726"/>
                <a:gd name="connsiteX27" fmla="*/ 503980 w 4179834"/>
                <a:gd name="connsiteY27" fmla="*/ 2449484 h 3089726"/>
                <a:gd name="connsiteX28" fmla="*/ 503980 w 4179834"/>
                <a:gd name="connsiteY28" fmla="*/ 2664637 h 3089726"/>
                <a:gd name="connsiteX29" fmla="*/ 560702 w 4179834"/>
                <a:gd name="connsiteY29" fmla="*/ 2664637 h 3089726"/>
                <a:gd name="connsiteX30" fmla="*/ 560702 w 4179834"/>
                <a:gd name="connsiteY30" fmla="*/ 2447528 h 3089726"/>
                <a:gd name="connsiteX31" fmla="*/ 604385 w 4179834"/>
                <a:gd name="connsiteY31" fmla="*/ 2381026 h 3089726"/>
                <a:gd name="connsiteX32" fmla="*/ 602428 w 4179834"/>
                <a:gd name="connsiteY32" fmla="*/ 2375810 h 3089726"/>
                <a:gd name="connsiteX33" fmla="*/ 608948 w 4179834"/>
                <a:gd name="connsiteY33" fmla="*/ 2369291 h 3089726"/>
                <a:gd name="connsiteX34" fmla="*/ 658498 w 4179834"/>
                <a:gd name="connsiteY34" fmla="*/ 2369291 h 3089726"/>
                <a:gd name="connsiteX35" fmla="*/ 665018 w 4179834"/>
                <a:gd name="connsiteY35" fmla="*/ 2375810 h 3089726"/>
                <a:gd name="connsiteX36" fmla="*/ 662410 w 4179834"/>
                <a:gd name="connsiteY36" fmla="*/ 2381678 h 3089726"/>
                <a:gd name="connsiteX37" fmla="*/ 706745 w 4179834"/>
                <a:gd name="connsiteY37" fmla="*/ 2450136 h 3089726"/>
                <a:gd name="connsiteX38" fmla="*/ 706745 w 4179834"/>
                <a:gd name="connsiteY38" fmla="*/ 2665289 h 3089726"/>
                <a:gd name="connsiteX39" fmla="*/ 762815 w 4179834"/>
                <a:gd name="connsiteY39" fmla="*/ 2665289 h 3089726"/>
                <a:gd name="connsiteX40" fmla="*/ 762815 w 4179834"/>
                <a:gd name="connsiteY40" fmla="*/ 2448180 h 3089726"/>
                <a:gd name="connsiteX41" fmla="*/ 806498 w 4179834"/>
                <a:gd name="connsiteY41" fmla="*/ 2381678 h 3089726"/>
                <a:gd name="connsiteX42" fmla="*/ 804542 w 4179834"/>
                <a:gd name="connsiteY42" fmla="*/ 2376462 h 3089726"/>
                <a:gd name="connsiteX43" fmla="*/ 811062 w 4179834"/>
                <a:gd name="connsiteY43" fmla="*/ 2369943 h 3089726"/>
                <a:gd name="connsiteX44" fmla="*/ 860612 w 4179834"/>
                <a:gd name="connsiteY44" fmla="*/ 2369943 h 3089726"/>
                <a:gd name="connsiteX45" fmla="*/ 867132 w 4179834"/>
                <a:gd name="connsiteY45" fmla="*/ 2376462 h 3089726"/>
                <a:gd name="connsiteX46" fmla="*/ 864524 w 4179834"/>
                <a:gd name="connsiteY46" fmla="*/ 2382330 h 3089726"/>
                <a:gd name="connsiteX47" fmla="*/ 908858 w 4179834"/>
                <a:gd name="connsiteY47" fmla="*/ 2450788 h 3089726"/>
                <a:gd name="connsiteX48" fmla="*/ 908858 w 4179834"/>
                <a:gd name="connsiteY48" fmla="*/ 2665941 h 3089726"/>
                <a:gd name="connsiteX49" fmla="*/ 963625 w 4179834"/>
                <a:gd name="connsiteY49" fmla="*/ 2665941 h 3089726"/>
                <a:gd name="connsiteX50" fmla="*/ 963625 w 4179834"/>
                <a:gd name="connsiteY50" fmla="*/ 2448832 h 3089726"/>
                <a:gd name="connsiteX51" fmla="*/ 1007307 w 4179834"/>
                <a:gd name="connsiteY51" fmla="*/ 2382330 h 3089726"/>
                <a:gd name="connsiteX52" fmla="*/ 1005352 w 4179834"/>
                <a:gd name="connsiteY52" fmla="*/ 2377114 h 3089726"/>
                <a:gd name="connsiteX53" fmla="*/ 1011871 w 4179834"/>
                <a:gd name="connsiteY53" fmla="*/ 2370594 h 3089726"/>
                <a:gd name="connsiteX54" fmla="*/ 1061422 w 4179834"/>
                <a:gd name="connsiteY54" fmla="*/ 2370594 h 3089726"/>
                <a:gd name="connsiteX55" fmla="*/ 1067941 w 4179834"/>
                <a:gd name="connsiteY55" fmla="*/ 2377114 h 3089726"/>
                <a:gd name="connsiteX56" fmla="*/ 1065333 w 4179834"/>
                <a:gd name="connsiteY56" fmla="*/ 2382982 h 3089726"/>
                <a:gd name="connsiteX57" fmla="*/ 1109668 w 4179834"/>
                <a:gd name="connsiteY57" fmla="*/ 2451440 h 3089726"/>
                <a:gd name="connsiteX58" fmla="*/ 1109668 w 4179834"/>
                <a:gd name="connsiteY58" fmla="*/ 2666593 h 3089726"/>
                <a:gd name="connsiteX59" fmla="*/ 1367200 w 4179834"/>
                <a:gd name="connsiteY59" fmla="*/ 2666593 h 3089726"/>
                <a:gd name="connsiteX60" fmla="*/ 1367200 w 4179834"/>
                <a:gd name="connsiteY60" fmla="*/ 2176305 h 3089726"/>
                <a:gd name="connsiteX61" fmla="*/ 44987 w 4179834"/>
                <a:gd name="connsiteY61" fmla="*/ 2176305 h 3089726"/>
                <a:gd name="connsiteX62" fmla="*/ 0 w 4179834"/>
                <a:gd name="connsiteY62" fmla="*/ 2131318 h 3089726"/>
                <a:gd name="connsiteX63" fmla="*/ 13040 w 4179834"/>
                <a:gd name="connsiteY63" fmla="*/ 2099371 h 3089726"/>
                <a:gd name="connsiteX64" fmla="*/ 44987 w 4179834"/>
                <a:gd name="connsiteY64" fmla="*/ 2086332 h 3089726"/>
                <a:gd name="connsiteX65" fmla="*/ 227541 w 4179834"/>
                <a:gd name="connsiteY65" fmla="*/ 2086332 h 3089726"/>
                <a:gd name="connsiteX66" fmla="*/ 146695 w 4179834"/>
                <a:gd name="connsiteY66" fmla="*/ 2015266 h 3089726"/>
                <a:gd name="connsiteX67" fmla="*/ 131048 w 4179834"/>
                <a:gd name="connsiteY67" fmla="*/ 2026350 h 3089726"/>
                <a:gd name="connsiteX68" fmla="*/ 131048 w 4179834"/>
                <a:gd name="connsiteY68" fmla="*/ 1976799 h 3089726"/>
                <a:gd name="connsiteX69" fmla="*/ 146695 w 4179834"/>
                <a:gd name="connsiteY69" fmla="*/ 1992447 h 3089726"/>
                <a:gd name="connsiteX70" fmla="*/ 226889 w 4179834"/>
                <a:gd name="connsiteY70" fmla="*/ 1923989 h 3089726"/>
                <a:gd name="connsiteX71" fmla="*/ 391187 w 4179834"/>
                <a:gd name="connsiteY71" fmla="*/ 1923989 h 3089726"/>
                <a:gd name="connsiteX72" fmla="*/ 472033 w 4179834"/>
                <a:gd name="connsiteY72" fmla="*/ 1996359 h 3089726"/>
                <a:gd name="connsiteX73" fmla="*/ 491592 w 4179834"/>
                <a:gd name="connsiteY73" fmla="*/ 1977451 h 3089726"/>
                <a:gd name="connsiteX74" fmla="*/ 491592 w 4179834"/>
                <a:gd name="connsiteY74" fmla="*/ 2027002 h 3089726"/>
                <a:gd name="connsiteX75" fmla="*/ 472033 w 4179834"/>
                <a:gd name="connsiteY75" fmla="*/ 2013310 h 3089726"/>
                <a:gd name="connsiteX76" fmla="*/ 391187 w 4179834"/>
                <a:gd name="connsiteY76" fmla="*/ 2086984 h 3089726"/>
                <a:gd name="connsiteX77" fmla="*/ 659150 w 4179834"/>
                <a:gd name="connsiteY77" fmla="*/ 2086984 h 3089726"/>
                <a:gd name="connsiteX78" fmla="*/ 578306 w 4179834"/>
                <a:gd name="connsiteY78" fmla="*/ 2015918 h 3089726"/>
                <a:gd name="connsiteX79" fmla="*/ 562658 w 4179834"/>
                <a:gd name="connsiteY79" fmla="*/ 2027002 h 3089726"/>
                <a:gd name="connsiteX80" fmla="*/ 562658 w 4179834"/>
                <a:gd name="connsiteY80" fmla="*/ 1977451 h 3089726"/>
                <a:gd name="connsiteX81" fmla="*/ 578306 w 4179834"/>
                <a:gd name="connsiteY81" fmla="*/ 1993099 h 3089726"/>
                <a:gd name="connsiteX82" fmla="*/ 658498 w 4179834"/>
                <a:gd name="connsiteY82" fmla="*/ 1924641 h 3089726"/>
                <a:gd name="connsiteX83" fmla="*/ 822798 w 4179834"/>
                <a:gd name="connsiteY83" fmla="*/ 1924641 h 3089726"/>
                <a:gd name="connsiteX84" fmla="*/ 903642 w 4179834"/>
                <a:gd name="connsiteY84" fmla="*/ 1997011 h 3089726"/>
                <a:gd name="connsiteX85" fmla="*/ 923202 w 4179834"/>
                <a:gd name="connsiteY85" fmla="*/ 1978103 h 3089726"/>
                <a:gd name="connsiteX86" fmla="*/ 923202 w 4179834"/>
                <a:gd name="connsiteY86" fmla="*/ 2027654 h 3089726"/>
                <a:gd name="connsiteX87" fmla="*/ 903642 w 4179834"/>
                <a:gd name="connsiteY87" fmla="*/ 2013962 h 3089726"/>
                <a:gd name="connsiteX88" fmla="*/ 822798 w 4179834"/>
                <a:gd name="connsiteY88" fmla="*/ 2087636 h 3089726"/>
                <a:gd name="connsiteX89" fmla="*/ 1060770 w 4179834"/>
                <a:gd name="connsiteY89" fmla="*/ 2087636 h 3089726"/>
                <a:gd name="connsiteX90" fmla="*/ 979924 w 4179834"/>
                <a:gd name="connsiteY90" fmla="*/ 2016570 h 3089726"/>
                <a:gd name="connsiteX91" fmla="*/ 964277 w 4179834"/>
                <a:gd name="connsiteY91" fmla="*/ 2027654 h 3089726"/>
                <a:gd name="connsiteX92" fmla="*/ 964277 w 4179834"/>
                <a:gd name="connsiteY92" fmla="*/ 1978103 h 3089726"/>
                <a:gd name="connsiteX93" fmla="*/ 979924 w 4179834"/>
                <a:gd name="connsiteY93" fmla="*/ 1993751 h 3089726"/>
                <a:gd name="connsiteX94" fmla="*/ 1060117 w 4179834"/>
                <a:gd name="connsiteY94" fmla="*/ 1925293 h 3089726"/>
                <a:gd name="connsiteX95" fmla="*/ 1224416 w 4179834"/>
                <a:gd name="connsiteY95" fmla="*/ 1925293 h 3089726"/>
                <a:gd name="connsiteX96" fmla="*/ 1305262 w 4179834"/>
                <a:gd name="connsiteY96" fmla="*/ 1997663 h 3089726"/>
                <a:gd name="connsiteX97" fmla="*/ 1324821 w 4179834"/>
                <a:gd name="connsiteY97" fmla="*/ 1978755 h 3089726"/>
                <a:gd name="connsiteX98" fmla="*/ 1324821 w 4179834"/>
                <a:gd name="connsiteY98" fmla="*/ 2028306 h 3089726"/>
                <a:gd name="connsiteX99" fmla="*/ 1305262 w 4179834"/>
                <a:gd name="connsiteY99" fmla="*/ 2014614 h 3089726"/>
                <a:gd name="connsiteX100" fmla="*/ 1224416 w 4179834"/>
                <a:gd name="connsiteY100" fmla="*/ 2088288 h 3089726"/>
                <a:gd name="connsiteX101" fmla="*/ 1366547 w 4179834"/>
                <a:gd name="connsiteY101" fmla="*/ 2088288 h 3089726"/>
                <a:gd name="connsiteX102" fmla="*/ 1366547 w 4179834"/>
                <a:gd name="connsiteY102" fmla="*/ 1598000 h 3089726"/>
                <a:gd name="connsiteX103" fmla="*/ 44987 w 4179834"/>
                <a:gd name="connsiteY103" fmla="*/ 1598000 h 3089726"/>
                <a:gd name="connsiteX104" fmla="*/ 0 w 4179834"/>
                <a:gd name="connsiteY104" fmla="*/ 1553013 h 3089726"/>
                <a:gd name="connsiteX105" fmla="*/ 13040 w 4179834"/>
                <a:gd name="connsiteY105" fmla="*/ 1521066 h 3089726"/>
                <a:gd name="connsiteX106" fmla="*/ 44987 w 4179834"/>
                <a:gd name="connsiteY106" fmla="*/ 1508027 h 3089726"/>
                <a:gd name="connsiteX107" fmla="*/ 104317 w 4179834"/>
                <a:gd name="connsiteY107" fmla="*/ 1508027 h 3089726"/>
                <a:gd name="connsiteX108" fmla="*/ 104317 w 4179834"/>
                <a:gd name="connsiteY108" fmla="*/ 1343728 h 3089726"/>
                <a:gd name="connsiteX109" fmla="*/ 307734 w 4179834"/>
                <a:gd name="connsiteY109" fmla="*/ 1343728 h 3089726"/>
                <a:gd name="connsiteX110" fmla="*/ 307734 w 4179834"/>
                <a:gd name="connsiteY110" fmla="*/ 1501507 h 3089726"/>
                <a:gd name="connsiteX111" fmla="*/ 360545 w 4179834"/>
                <a:gd name="connsiteY111" fmla="*/ 1501507 h 3089726"/>
                <a:gd name="connsiteX112" fmla="*/ 360545 w 4179834"/>
                <a:gd name="connsiteY112" fmla="*/ 1337208 h 3089726"/>
                <a:gd name="connsiteX113" fmla="*/ 563962 w 4179834"/>
                <a:gd name="connsiteY113" fmla="*/ 1337208 h 3089726"/>
                <a:gd name="connsiteX114" fmla="*/ 563962 w 4179834"/>
                <a:gd name="connsiteY114" fmla="*/ 1501507 h 3089726"/>
                <a:gd name="connsiteX115" fmla="*/ 607645 w 4179834"/>
                <a:gd name="connsiteY115" fmla="*/ 1501507 h 3089726"/>
                <a:gd name="connsiteX116" fmla="*/ 607645 w 4179834"/>
                <a:gd name="connsiteY116" fmla="*/ 1337208 h 3089726"/>
                <a:gd name="connsiteX117" fmla="*/ 811062 w 4179834"/>
                <a:gd name="connsiteY117" fmla="*/ 1337208 h 3089726"/>
                <a:gd name="connsiteX118" fmla="*/ 811062 w 4179834"/>
                <a:gd name="connsiteY118" fmla="*/ 1501507 h 3089726"/>
                <a:gd name="connsiteX119" fmla="*/ 863220 w 4179834"/>
                <a:gd name="connsiteY119" fmla="*/ 1501507 h 3089726"/>
                <a:gd name="connsiteX120" fmla="*/ 863220 w 4179834"/>
                <a:gd name="connsiteY120" fmla="*/ 1337208 h 3089726"/>
                <a:gd name="connsiteX121" fmla="*/ 1066637 w 4179834"/>
                <a:gd name="connsiteY121" fmla="*/ 1337208 h 3089726"/>
                <a:gd name="connsiteX122" fmla="*/ 1066637 w 4179834"/>
                <a:gd name="connsiteY122" fmla="*/ 1501507 h 3089726"/>
                <a:gd name="connsiteX123" fmla="*/ 1369155 w 4179834"/>
                <a:gd name="connsiteY123" fmla="*/ 1501507 h 3089726"/>
                <a:gd name="connsiteX124" fmla="*/ 1369155 w 4179834"/>
                <a:gd name="connsiteY124" fmla="*/ 1011219 h 3089726"/>
                <a:gd name="connsiteX125" fmla="*/ 44987 w 4179834"/>
                <a:gd name="connsiteY125" fmla="*/ 1011219 h 3089726"/>
                <a:gd name="connsiteX126" fmla="*/ 0 w 4179834"/>
                <a:gd name="connsiteY126" fmla="*/ 966232 h 3089726"/>
                <a:gd name="connsiteX127" fmla="*/ 13040 w 4179834"/>
                <a:gd name="connsiteY127" fmla="*/ 934285 h 3089726"/>
                <a:gd name="connsiteX128" fmla="*/ 44987 w 4179834"/>
                <a:gd name="connsiteY128" fmla="*/ 921246 h 3089726"/>
                <a:gd name="connsiteX129" fmla="*/ 127788 w 4179834"/>
                <a:gd name="connsiteY129" fmla="*/ 921246 h 3089726"/>
                <a:gd name="connsiteX130" fmla="*/ 127788 w 4179834"/>
                <a:gd name="connsiteY130" fmla="*/ 681318 h 3089726"/>
                <a:gd name="connsiteX131" fmla="*/ 184510 w 4179834"/>
                <a:gd name="connsiteY131" fmla="*/ 625248 h 3089726"/>
                <a:gd name="connsiteX132" fmla="*/ 187118 w 4179834"/>
                <a:gd name="connsiteY132" fmla="*/ 599168 h 3089726"/>
                <a:gd name="connsiteX133" fmla="*/ 200158 w 4179834"/>
                <a:gd name="connsiteY133" fmla="*/ 599168 h 3089726"/>
                <a:gd name="connsiteX134" fmla="*/ 252316 w 4179834"/>
                <a:gd name="connsiteY134" fmla="*/ 599168 h 3089726"/>
                <a:gd name="connsiteX135" fmla="*/ 252316 w 4179834"/>
                <a:gd name="connsiteY135" fmla="*/ 622640 h 3089726"/>
                <a:gd name="connsiteX136" fmla="*/ 308386 w 4179834"/>
                <a:gd name="connsiteY136" fmla="*/ 678710 h 3089726"/>
                <a:gd name="connsiteX137" fmla="*/ 308386 w 4179834"/>
                <a:gd name="connsiteY137" fmla="*/ 921246 h 3089726"/>
                <a:gd name="connsiteX138" fmla="*/ 393795 w 4179834"/>
                <a:gd name="connsiteY138" fmla="*/ 921246 h 3089726"/>
                <a:gd name="connsiteX139" fmla="*/ 393795 w 4179834"/>
                <a:gd name="connsiteY139" fmla="*/ 681318 h 3089726"/>
                <a:gd name="connsiteX140" fmla="*/ 450517 w 4179834"/>
                <a:gd name="connsiteY140" fmla="*/ 625248 h 3089726"/>
                <a:gd name="connsiteX141" fmla="*/ 453125 w 4179834"/>
                <a:gd name="connsiteY141" fmla="*/ 599168 h 3089726"/>
                <a:gd name="connsiteX142" fmla="*/ 466165 w 4179834"/>
                <a:gd name="connsiteY142" fmla="*/ 599168 h 3089726"/>
                <a:gd name="connsiteX143" fmla="*/ 518323 w 4179834"/>
                <a:gd name="connsiteY143" fmla="*/ 599168 h 3089726"/>
                <a:gd name="connsiteX144" fmla="*/ 518323 w 4179834"/>
                <a:gd name="connsiteY144" fmla="*/ 622640 h 3089726"/>
                <a:gd name="connsiteX145" fmla="*/ 574393 w 4179834"/>
                <a:gd name="connsiteY145" fmla="*/ 678710 h 3089726"/>
                <a:gd name="connsiteX146" fmla="*/ 574393 w 4179834"/>
                <a:gd name="connsiteY146" fmla="*/ 921246 h 3089726"/>
                <a:gd name="connsiteX147" fmla="*/ 659150 w 4179834"/>
                <a:gd name="connsiteY147" fmla="*/ 921246 h 3089726"/>
                <a:gd name="connsiteX148" fmla="*/ 659150 w 4179834"/>
                <a:gd name="connsiteY148" fmla="*/ 681318 h 3089726"/>
                <a:gd name="connsiteX149" fmla="*/ 715873 w 4179834"/>
                <a:gd name="connsiteY149" fmla="*/ 625248 h 3089726"/>
                <a:gd name="connsiteX150" fmla="*/ 718481 w 4179834"/>
                <a:gd name="connsiteY150" fmla="*/ 599168 h 3089726"/>
                <a:gd name="connsiteX151" fmla="*/ 731521 w 4179834"/>
                <a:gd name="connsiteY151" fmla="*/ 599168 h 3089726"/>
                <a:gd name="connsiteX152" fmla="*/ 783679 w 4179834"/>
                <a:gd name="connsiteY152" fmla="*/ 599168 h 3089726"/>
                <a:gd name="connsiteX153" fmla="*/ 783679 w 4179834"/>
                <a:gd name="connsiteY153" fmla="*/ 622640 h 3089726"/>
                <a:gd name="connsiteX154" fmla="*/ 839749 w 4179834"/>
                <a:gd name="connsiteY154" fmla="*/ 678710 h 3089726"/>
                <a:gd name="connsiteX155" fmla="*/ 839749 w 4179834"/>
                <a:gd name="connsiteY155" fmla="*/ 921246 h 3089726"/>
                <a:gd name="connsiteX156" fmla="*/ 968188 w 4179834"/>
                <a:gd name="connsiteY156" fmla="*/ 921246 h 3089726"/>
                <a:gd name="connsiteX157" fmla="*/ 968188 w 4179834"/>
                <a:gd name="connsiteY157" fmla="*/ 681318 h 3089726"/>
                <a:gd name="connsiteX158" fmla="*/ 1024911 w 4179834"/>
                <a:gd name="connsiteY158" fmla="*/ 625248 h 3089726"/>
                <a:gd name="connsiteX159" fmla="*/ 1027518 w 4179834"/>
                <a:gd name="connsiteY159" fmla="*/ 599168 h 3089726"/>
                <a:gd name="connsiteX160" fmla="*/ 1040558 w 4179834"/>
                <a:gd name="connsiteY160" fmla="*/ 599168 h 3089726"/>
                <a:gd name="connsiteX161" fmla="*/ 1092716 w 4179834"/>
                <a:gd name="connsiteY161" fmla="*/ 599168 h 3089726"/>
                <a:gd name="connsiteX162" fmla="*/ 1092716 w 4179834"/>
                <a:gd name="connsiteY162" fmla="*/ 622640 h 3089726"/>
                <a:gd name="connsiteX163" fmla="*/ 1148787 w 4179834"/>
                <a:gd name="connsiteY163" fmla="*/ 678710 h 3089726"/>
                <a:gd name="connsiteX164" fmla="*/ 1148787 w 4179834"/>
                <a:gd name="connsiteY164" fmla="*/ 921246 h 3089726"/>
                <a:gd name="connsiteX165" fmla="*/ 1373067 w 4179834"/>
                <a:gd name="connsiteY165" fmla="*/ 921246 h 3089726"/>
                <a:gd name="connsiteX166" fmla="*/ 1373067 w 4179834"/>
                <a:gd name="connsiteY166" fmla="*/ 430958 h 3089726"/>
                <a:gd name="connsiteX167" fmla="*/ 44987 w 4179834"/>
                <a:gd name="connsiteY167" fmla="*/ 430958 h 3089726"/>
                <a:gd name="connsiteX168" fmla="*/ 0 w 4179834"/>
                <a:gd name="connsiteY168" fmla="*/ 385971 h 3089726"/>
                <a:gd name="connsiteX169" fmla="*/ 13040 w 4179834"/>
                <a:gd name="connsiteY169" fmla="*/ 354024 h 3089726"/>
                <a:gd name="connsiteX170" fmla="*/ 44987 w 4179834"/>
                <a:gd name="connsiteY170" fmla="*/ 340985 h 3089726"/>
                <a:gd name="connsiteX171" fmla="*/ 158431 w 4179834"/>
                <a:gd name="connsiteY171" fmla="*/ 340985 h 3089726"/>
                <a:gd name="connsiteX172" fmla="*/ 158431 w 4179834"/>
                <a:gd name="connsiteY172" fmla="*/ 123224 h 3089726"/>
                <a:gd name="connsiteX173" fmla="*/ 202113 w 4179834"/>
                <a:gd name="connsiteY173" fmla="*/ 56722 h 3089726"/>
                <a:gd name="connsiteX174" fmla="*/ 200158 w 4179834"/>
                <a:gd name="connsiteY174" fmla="*/ 51506 h 3089726"/>
                <a:gd name="connsiteX175" fmla="*/ 206678 w 4179834"/>
                <a:gd name="connsiteY175" fmla="*/ 44987 h 3089726"/>
                <a:gd name="connsiteX176" fmla="*/ 256228 w 4179834"/>
                <a:gd name="connsiteY176" fmla="*/ 44987 h 3089726"/>
                <a:gd name="connsiteX177" fmla="*/ 262748 w 4179834"/>
                <a:gd name="connsiteY177" fmla="*/ 51506 h 3089726"/>
                <a:gd name="connsiteX178" fmla="*/ 260140 w 4179834"/>
                <a:gd name="connsiteY178" fmla="*/ 57374 h 3089726"/>
                <a:gd name="connsiteX179" fmla="*/ 304475 w 4179834"/>
                <a:gd name="connsiteY179" fmla="*/ 125832 h 3089726"/>
                <a:gd name="connsiteX180" fmla="*/ 304475 w 4179834"/>
                <a:gd name="connsiteY180" fmla="*/ 340985 h 3089726"/>
                <a:gd name="connsiteX181" fmla="*/ 357936 w 4179834"/>
                <a:gd name="connsiteY181" fmla="*/ 340985 h 3089726"/>
                <a:gd name="connsiteX182" fmla="*/ 357936 w 4179834"/>
                <a:gd name="connsiteY182" fmla="*/ 123224 h 3089726"/>
                <a:gd name="connsiteX183" fmla="*/ 401619 w 4179834"/>
                <a:gd name="connsiteY183" fmla="*/ 56722 h 3089726"/>
                <a:gd name="connsiteX184" fmla="*/ 399663 w 4179834"/>
                <a:gd name="connsiteY184" fmla="*/ 51506 h 3089726"/>
                <a:gd name="connsiteX185" fmla="*/ 406183 w 4179834"/>
                <a:gd name="connsiteY185" fmla="*/ 44987 h 3089726"/>
                <a:gd name="connsiteX186" fmla="*/ 455733 w 4179834"/>
                <a:gd name="connsiteY186" fmla="*/ 44987 h 3089726"/>
                <a:gd name="connsiteX187" fmla="*/ 462253 w 4179834"/>
                <a:gd name="connsiteY187" fmla="*/ 51506 h 3089726"/>
                <a:gd name="connsiteX188" fmla="*/ 459645 w 4179834"/>
                <a:gd name="connsiteY188" fmla="*/ 57374 h 3089726"/>
                <a:gd name="connsiteX189" fmla="*/ 503980 w 4179834"/>
                <a:gd name="connsiteY189" fmla="*/ 125832 h 3089726"/>
                <a:gd name="connsiteX190" fmla="*/ 503980 w 4179834"/>
                <a:gd name="connsiteY190" fmla="*/ 340985 h 3089726"/>
                <a:gd name="connsiteX191" fmla="*/ 560702 w 4179834"/>
                <a:gd name="connsiteY191" fmla="*/ 340985 h 3089726"/>
                <a:gd name="connsiteX192" fmla="*/ 560702 w 4179834"/>
                <a:gd name="connsiteY192" fmla="*/ 123224 h 3089726"/>
                <a:gd name="connsiteX193" fmla="*/ 604385 w 4179834"/>
                <a:gd name="connsiteY193" fmla="*/ 56722 h 3089726"/>
                <a:gd name="connsiteX194" fmla="*/ 602428 w 4179834"/>
                <a:gd name="connsiteY194" fmla="*/ 51506 h 3089726"/>
                <a:gd name="connsiteX195" fmla="*/ 608948 w 4179834"/>
                <a:gd name="connsiteY195" fmla="*/ 44987 h 3089726"/>
                <a:gd name="connsiteX196" fmla="*/ 658498 w 4179834"/>
                <a:gd name="connsiteY196" fmla="*/ 44987 h 3089726"/>
                <a:gd name="connsiteX197" fmla="*/ 665018 w 4179834"/>
                <a:gd name="connsiteY197" fmla="*/ 51506 h 3089726"/>
                <a:gd name="connsiteX198" fmla="*/ 662410 w 4179834"/>
                <a:gd name="connsiteY198" fmla="*/ 57374 h 3089726"/>
                <a:gd name="connsiteX199" fmla="*/ 706745 w 4179834"/>
                <a:gd name="connsiteY199" fmla="*/ 125832 h 3089726"/>
                <a:gd name="connsiteX200" fmla="*/ 706745 w 4179834"/>
                <a:gd name="connsiteY200" fmla="*/ 340985 h 3089726"/>
                <a:gd name="connsiteX201" fmla="*/ 762815 w 4179834"/>
                <a:gd name="connsiteY201" fmla="*/ 340985 h 3089726"/>
                <a:gd name="connsiteX202" fmla="*/ 762815 w 4179834"/>
                <a:gd name="connsiteY202" fmla="*/ 123224 h 3089726"/>
                <a:gd name="connsiteX203" fmla="*/ 806498 w 4179834"/>
                <a:gd name="connsiteY203" fmla="*/ 56722 h 3089726"/>
                <a:gd name="connsiteX204" fmla="*/ 804542 w 4179834"/>
                <a:gd name="connsiteY204" fmla="*/ 51506 h 3089726"/>
                <a:gd name="connsiteX205" fmla="*/ 811062 w 4179834"/>
                <a:gd name="connsiteY205" fmla="*/ 44987 h 3089726"/>
                <a:gd name="connsiteX206" fmla="*/ 860612 w 4179834"/>
                <a:gd name="connsiteY206" fmla="*/ 44987 h 3089726"/>
                <a:gd name="connsiteX207" fmla="*/ 867132 w 4179834"/>
                <a:gd name="connsiteY207" fmla="*/ 51506 h 3089726"/>
                <a:gd name="connsiteX208" fmla="*/ 864524 w 4179834"/>
                <a:gd name="connsiteY208" fmla="*/ 57374 h 3089726"/>
                <a:gd name="connsiteX209" fmla="*/ 908858 w 4179834"/>
                <a:gd name="connsiteY209" fmla="*/ 125832 h 3089726"/>
                <a:gd name="connsiteX210" fmla="*/ 908858 w 4179834"/>
                <a:gd name="connsiteY210" fmla="*/ 340985 h 3089726"/>
                <a:gd name="connsiteX211" fmla="*/ 963625 w 4179834"/>
                <a:gd name="connsiteY211" fmla="*/ 340985 h 3089726"/>
                <a:gd name="connsiteX212" fmla="*/ 963625 w 4179834"/>
                <a:gd name="connsiteY212" fmla="*/ 123224 h 3089726"/>
                <a:gd name="connsiteX213" fmla="*/ 1007307 w 4179834"/>
                <a:gd name="connsiteY213" fmla="*/ 56722 h 3089726"/>
                <a:gd name="connsiteX214" fmla="*/ 1005352 w 4179834"/>
                <a:gd name="connsiteY214" fmla="*/ 51506 h 3089726"/>
                <a:gd name="connsiteX215" fmla="*/ 1011871 w 4179834"/>
                <a:gd name="connsiteY215" fmla="*/ 44987 h 3089726"/>
                <a:gd name="connsiteX216" fmla="*/ 1061422 w 4179834"/>
                <a:gd name="connsiteY216" fmla="*/ 44987 h 3089726"/>
                <a:gd name="connsiteX217" fmla="*/ 1067941 w 4179834"/>
                <a:gd name="connsiteY217" fmla="*/ 51506 h 3089726"/>
                <a:gd name="connsiteX218" fmla="*/ 1065333 w 4179834"/>
                <a:gd name="connsiteY218" fmla="*/ 57374 h 3089726"/>
                <a:gd name="connsiteX219" fmla="*/ 1109668 w 4179834"/>
                <a:gd name="connsiteY219" fmla="*/ 125832 h 3089726"/>
                <a:gd name="connsiteX220" fmla="*/ 1109668 w 4179834"/>
                <a:gd name="connsiteY220" fmla="*/ 340985 h 3089726"/>
                <a:gd name="connsiteX221" fmla="*/ 1367200 w 4179834"/>
                <a:gd name="connsiteY221" fmla="*/ 340985 h 3089726"/>
                <a:gd name="connsiteX222" fmla="*/ 1367200 w 4179834"/>
                <a:gd name="connsiteY222" fmla="*/ 43683 h 3089726"/>
                <a:gd name="connsiteX223" fmla="*/ 1410882 w 4179834"/>
                <a:gd name="connsiteY223" fmla="*/ 0 h 3089726"/>
                <a:gd name="connsiteX224" fmla="*/ 1454564 w 4179834"/>
                <a:gd name="connsiteY224" fmla="*/ 43683 h 3089726"/>
                <a:gd name="connsiteX225" fmla="*/ 1454564 w 4179834"/>
                <a:gd name="connsiteY225" fmla="*/ 340333 h 3089726"/>
                <a:gd name="connsiteX226" fmla="*/ 1637771 w 4179834"/>
                <a:gd name="connsiteY226" fmla="*/ 340333 h 3089726"/>
                <a:gd name="connsiteX227" fmla="*/ 1637771 w 4179834"/>
                <a:gd name="connsiteY227" fmla="*/ 123224 h 3089726"/>
                <a:gd name="connsiteX228" fmla="*/ 1681453 w 4179834"/>
                <a:gd name="connsiteY228" fmla="*/ 56722 h 3089726"/>
                <a:gd name="connsiteX229" fmla="*/ 1679497 w 4179834"/>
                <a:gd name="connsiteY229" fmla="*/ 51506 h 3089726"/>
                <a:gd name="connsiteX230" fmla="*/ 1686017 w 4179834"/>
                <a:gd name="connsiteY230" fmla="*/ 44987 h 3089726"/>
                <a:gd name="connsiteX231" fmla="*/ 1735568 w 4179834"/>
                <a:gd name="connsiteY231" fmla="*/ 44987 h 3089726"/>
                <a:gd name="connsiteX232" fmla="*/ 1742087 w 4179834"/>
                <a:gd name="connsiteY232" fmla="*/ 51506 h 3089726"/>
                <a:gd name="connsiteX233" fmla="*/ 1739479 w 4179834"/>
                <a:gd name="connsiteY233" fmla="*/ 57374 h 3089726"/>
                <a:gd name="connsiteX234" fmla="*/ 1783813 w 4179834"/>
                <a:gd name="connsiteY234" fmla="*/ 125832 h 3089726"/>
                <a:gd name="connsiteX235" fmla="*/ 1783813 w 4179834"/>
                <a:gd name="connsiteY235" fmla="*/ 340985 h 3089726"/>
                <a:gd name="connsiteX236" fmla="*/ 1837276 w 4179834"/>
                <a:gd name="connsiteY236" fmla="*/ 340985 h 3089726"/>
                <a:gd name="connsiteX237" fmla="*/ 1837276 w 4179834"/>
                <a:gd name="connsiteY237" fmla="*/ 123224 h 3089726"/>
                <a:gd name="connsiteX238" fmla="*/ 1880958 w 4179834"/>
                <a:gd name="connsiteY238" fmla="*/ 56722 h 3089726"/>
                <a:gd name="connsiteX239" fmla="*/ 1879003 w 4179834"/>
                <a:gd name="connsiteY239" fmla="*/ 51506 h 3089726"/>
                <a:gd name="connsiteX240" fmla="*/ 1885523 w 4179834"/>
                <a:gd name="connsiteY240" fmla="*/ 44987 h 3089726"/>
                <a:gd name="connsiteX241" fmla="*/ 1935073 w 4179834"/>
                <a:gd name="connsiteY241" fmla="*/ 44987 h 3089726"/>
                <a:gd name="connsiteX242" fmla="*/ 1941593 w 4179834"/>
                <a:gd name="connsiteY242" fmla="*/ 51506 h 3089726"/>
                <a:gd name="connsiteX243" fmla="*/ 1938985 w 4179834"/>
                <a:gd name="connsiteY243" fmla="*/ 57374 h 3089726"/>
                <a:gd name="connsiteX244" fmla="*/ 1983319 w 4179834"/>
                <a:gd name="connsiteY244" fmla="*/ 125832 h 3089726"/>
                <a:gd name="connsiteX245" fmla="*/ 1983319 w 4179834"/>
                <a:gd name="connsiteY245" fmla="*/ 340985 h 3089726"/>
                <a:gd name="connsiteX246" fmla="*/ 2040041 w 4179834"/>
                <a:gd name="connsiteY246" fmla="*/ 340985 h 3089726"/>
                <a:gd name="connsiteX247" fmla="*/ 2040041 w 4179834"/>
                <a:gd name="connsiteY247" fmla="*/ 123224 h 3089726"/>
                <a:gd name="connsiteX248" fmla="*/ 2083724 w 4179834"/>
                <a:gd name="connsiteY248" fmla="*/ 56722 h 3089726"/>
                <a:gd name="connsiteX249" fmla="*/ 2081768 w 4179834"/>
                <a:gd name="connsiteY249" fmla="*/ 51506 h 3089726"/>
                <a:gd name="connsiteX250" fmla="*/ 2088288 w 4179834"/>
                <a:gd name="connsiteY250" fmla="*/ 44987 h 3089726"/>
                <a:gd name="connsiteX251" fmla="*/ 2137838 w 4179834"/>
                <a:gd name="connsiteY251" fmla="*/ 44987 h 3089726"/>
                <a:gd name="connsiteX252" fmla="*/ 2144358 w 4179834"/>
                <a:gd name="connsiteY252" fmla="*/ 51506 h 3089726"/>
                <a:gd name="connsiteX253" fmla="*/ 2141750 w 4179834"/>
                <a:gd name="connsiteY253" fmla="*/ 57374 h 3089726"/>
                <a:gd name="connsiteX254" fmla="*/ 2186085 w 4179834"/>
                <a:gd name="connsiteY254" fmla="*/ 125832 h 3089726"/>
                <a:gd name="connsiteX255" fmla="*/ 2186085 w 4179834"/>
                <a:gd name="connsiteY255" fmla="*/ 340985 h 3089726"/>
                <a:gd name="connsiteX256" fmla="*/ 2242155 w 4179834"/>
                <a:gd name="connsiteY256" fmla="*/ 340985 h 3089726"/>
                <a:gd name="connsiteX257" fmla="*/ 2242155 w 4179834"/>
                <a:gd name="connsiteY257" fmla="*/ 123224 h 3089726"/>
                <a:gd name="connsiteX258" fmla="*/ 2285837 w 4179834"/>
                <a:gd name="connsiteY258" fmla="*/ 56722 h 3089726"/>
                <a:gd name="connsiteX259" fmla="*/ 2283882 w 4179834"/>
                <a:gd name="connsiteY259" fmla="*/ 51506 h 3089726"/>
                <a:gd name="connsiteX260" fmla="*/ 2290401 w 4179834"/>
                <a:gd name="connsiteY260" fmla="*/ 44987 h 3089726"/>
                <a:gd name="connsiteX261" fmla="*/ 2339952 w 4179834"/>
                <a:gd name="connsiteY261" fmla="*/ 44987 h 3089726"/>
                <a:gd name="connsiteX262" fmla="*/ 2346471 w 4179834"/>
                <a:gd name="connsiteY262" fmla="*/ 51506 h 3089726"/>
                <a:gd name="connsiteX263" fmla="*/ 2343863 w 4179834"/>
                <a:gd name="connsiteY263" fmla="*/ 57374 h 3089726"/>
                <a:gd name="connsiteX264" fmla="*/ 2388198 w 4179834"/>
                <a:gd name="connsiteY264" fmla="*/ 125832 h 3089726"/>
                <a:gd name="connsiteX265" fmla="*/ 2388198 w 4179834"/>
                <a:gd name="connsiteY265" fmla="*/ 340985 h 3089726"/>
                <a:gd name="connsiteX266" fmla="*/ 2442964 w 4179834"/>
                <a:gd name="connsiteY266" fmla="*/ 340985 h 3089726"/>
                <a:gd name="connsiteX267" fmla="*/ 2442964 w 4179834"/>
                <a:gd name="connsiteY267" fmla="*/ 123224 h 3089726"/>
                <a:gd name="connsiteX268" fmla="*/ 2486647 w 4179834"/>
                <a:gd name="connsiteY268" fmla="*/ 56722 h 3089726"/>
                <a:gd name="connsiteX269" fmla="*/ 2484690 w 4179834"/>
                <a:gd name="connsiteY269" fmla="*/ 51506 h 3089726"/>
                <a:gd name="connsiteX270" fmla="*/ 2491210 w 4179834"/>
                <a:gd name="connsiteY270" fmla="*/ 44987 h 3089726"/>
                <a:gd name="connsiteX271" fmla="*/ 2540761 w 4179834"/>
                <a:gd name="connsiteY271" fmla="*/ 44987 h 3089726"/>
                <a:gd name="connsiteX272" fmla="*/ 2547281 w 4179834"/>
                <a:gd name="connsiteY272" fmla="*/ 51506 h 3089726"/>
                <a:gd name="connsiteX273" fmla="*/ 2544673 w 4179834"/>
                <a:gd name="connsiteY273" fmla="*/ 57374 h 3089726"/>
                <a:gd name="connsiteX274" fmla="*/ 2589007 w 4179834"/>
                <a:gd name="connsiteY274" fmla="*/ 125832 h 3089726"/>
                <a:gd name="connsiteX275" fmla="*/ 2589007 w 4179834"/>
                <a:gd name="connsiteY275" fmla="*/ 340985 h 3089726"/>
                <a:gd name="connsiteX276" fmla="*/ 2805464 w 4179834"/>
                <a:gd name="connsiteY276" fmla="*/ 340985 h 3089726"/>
                <a:gd name="connsiteX277" fmla="*/ 2753306 w 4179834"/>
                <a:gd name="connsiteY277" fmla="*/ 431610 h 3089726"/>
                <a:gd name="connsiteX278" fmla="*/ 1453261 w 4179834"/>
                <a:gd name="connsiteY278" fmla="*/ 431610 h 3089726"/>
                <a:gd name="connsiteX279" fmla="*/ 1453261 w 4179834"/>
                <a:gd name="connsiteY279" fmla="*/ 921246 h 3089726"/>
                <a:gd name="connsiteX280" fmla="*/ 1605824 w 4179834"/>
                <a:gd name="connsiteY280" fmla="*/ 921246 h 3089726"/>
                <a:gd name="connsiteX281" fmla="*/ 1605824 w 4179834"/>
                <a:gd name="connsiteY281" fmla="*/ 681318 h 3089726"/>
                <a:gd name="connsiteX282" fmla="*/ 1662546 w 4179834"/>
                <a:gd name="connsiteY282" fmla="*/ 625248 h 3089726"/>
                <a:gd name="connsiteX283" fmla="*/ 1665154 w 4179834"/>
                <a:gd name="connsiteY283" fmla="*/ 599168 h 3089726"/>
                <a:gd name="connsiteX284" fmla="*/ 1678193 w 4179834"/>
                <a:gd name="connsiteY284" fmla="*/ 599168 h 3089726"/>
                <a:gd name="connsiteX285" fmla="*/ 1730351 w 4179834"/>
                <a:gd name="connsiteY285" fmla="*/ 599168 h 3089726"/>
                <a:gd name="connsiteX286" fmla="*/ 1730351 w 4179834"/>
                <a:gd name="connsiteY286" fmla="*/ 622640 h 3089726"/>
                <a:gd name="connsiteX287" fmla="*/ 1786421 w 4179834"/>
                <a:gd name="connsiteY287" fmla="*/ 678710 h 3089726"/>
                <a:gd name="connsiteX288" fmla="*/ 1786421 w 4179834"/>
                <a:gd name="connsiteY288" fmla="*/ 921246 h 3089726"/>
                <a:gd name="connsiteX289" fmla="*/ 1871830 w 4179834"/>
                <a:gd name="connsiteY289" fmla="*/ 921246 h 3089726"/>
                <a:gd name="connsiteX290" fmla="*/ 1871830 w 4179834"/>
                <a:gd name="connsiteY290" fmla="*/ 681318 h 3089726"/>
                <a:gd name="connsiteX291" fmla="*/ 1928553 w 4179834"/>
                <a:gd name="connsiteY291" fmla="*/ 625248 h 3089726"/>
                <a:gd name="connsiteX292" fmla="*/ 1931161 w 4179834"/>
                <a:gd name="connsiteY292" fmla="*/ 599168 h 3089726"/>
                <a:gd name="connsiteX293" fmla="*/ 1944201 w 4179834"/>
                <a:gd name="connsiteY293" fmla="*/ 599168 h 3089726"/>
                <a:gd name="connsiteX294" fmla="*/ 1996359 w 4179834"/>
                <a:gd name="connsiteY294" fmla="*/ 599168 h 3089726"/>
                <a:gd name="connsiteX295" fmla="*/ 1996359 w 4179834"/>
                <a:gd name="connsiteY295" fmla="*/ 622640 h 3089726"/>
                <a:gd name="connsiteX296" fmla="*/ 2052429 w 4179834"/>
                <a:gd name="connsiteY296" fmla="*/ 678710 h 3089726"/>
                <a:gd name="connsiteX297" fmla="*/ 2052429 w 4179834"/>
                <a:gd name="connsiteY297" fmla="*/ 921246 h 3089726"/>
                <a:gd name="connsiteX298" fmla="*/ 2137186 w 4179834"/>
                <a:gd name="connsiteY298" fmla="*/ 921246 h 3089726"/>
                <a:gd name="connsiteX299" fmla="*/ 2137186 w 4179834"/>
                <a:gd name="connsiteY299" fmla="*/ 681318 h 3089726"/>
                <a:gd name="connsiteX300" fmla="*/ 2193908 w 4179834"/>
                <a:gd name="connsiteY300" fmla="*/ 625248 h 3089726"/>
                <a:gd name="connsiteX301" fmla="*/ 2196516 w 4179834"/>
                <a:gd name="connsiteY301" fmla="*/ 599168 h 3089726"/>
                <a:gd name="connsiteX302" fmla="*/ 2209556 w 4179834"/>
                <a:gd name="connsiteY302" fmla="*/ 599168 h 3089726"/>
                <a:gd name="connsiteX303" fmla="*/ 2261714 w 4179834"/>
                <a:gd name="connsiteY303" fmla="*/ 599168 h 3089726"/>
                <a:gd name="connsiteX304" fmla="*/ 2261714 w 4179834"/>
                <a:gd name="connsiteY304" fmla="*/ 622640 h 3089726"/>
                <a:gd name="connsiteX305" fmla="*/ 2317784 w 4179834"/>
                <a:gd name="connsiteY305" fmla="*/ 678710 h 3089726"/>
                <a:gd name="connsiteX306" fmla="*/ 2317784 w 4179834"/>
                <a:gd name="connsiteY306" fmla="*/ 921246 h 3089726"/>
                <a:gd name="connsiteX307" fmla="*/ 2594875 w 4179834"/>
                <a:gd name="connsiteY307" fmla="*/ 921246 h 3089726"/>
                <a:gd name="connsiteX308" fmla="*/ 2605959 w 4179834"/>
                <a:gd name="connsiteY308" fmla="*/ 1011871 h 3089726"/>
                <a:gd name="connsiteX309" fmla="*/ 1456520 w 4179834"/>
                <a:gd name="connsiteY309" fmla="*/ 1011871 h 3089726"/>
                <a:gd name="connsiteX310" fmla="*/ 1456520 w 4179834"/>
                <a:gd name="connsiteY310" fmla="*/ 1501507 h 3089726"/>
                <a:gd name="connsiteX311" fmla="*/ 1584960 w 4179834"/>
                <a:gd name="connsiteY311" fmla="*/ 1501507 h 3089726"/>
                <a:gd name="connsiteX312" fmla="*/ 1584960 w 4179834"/>
                <a:gd name="connsiteY312" fmla="*/ 1337208 h 3089726"/>
                <a:gd name="connsiteX313" fmla="*/ 1788378 w 4179834"/>
                <a:gd name="connsiteY313" fmla="*/ 1337208 h 3089726"/>
                <a:gd name="connsiteX314" fmla="*/ 1788378 w 4179834"/>
                <a:gd name="connsiteY314" fmla="*/ 1501507 h 3089726"/>
                <a:gd name="connsiteX315" fmla="*/ 1841188 w 4179834"/>
                <a:gd name="connsiteY315" fmla="*/ 1501507 h 3089726"/>
                <a:gd name="connsiteX316" fmla="*/ 1841188 w 4179834"/>
                <a:gd name="connsiteY316" fmla="*/ 1337208 h 3089726"/>
                <a:gd name="connsiteX317" fmla="*/ 2044605 w 4179834"/>
                <a:gd name="connsiteY317" fmla="*/ 1337208 h 3089726"/>
                <a:gd name="connsiteX318" fmla="*/ 2044605 w 4179834"/>
                <a:gd name="connsiteY318" fmla="*/ 1501507 h 3089726"/>
                <a:gd name="connsiteX319" fmla="*/ 2088288 w 4179834"/>
                <a:gd name="connsiteY319" fmla="*/ 1501507 h 3089726"/>
                <a:gd name="connsiteX320" fmla="*/ 2088288 w 4179834"/>
                <a:gd name="connsiteY320" fmla="*/ 1337208 h 3089726"/>
                <a:gd name="connsiteX321" fmla="*/ 2291705 w 4179834"/>
                <a:gd name="connsiteY321" fmla="*/ 1337208 h 3089726"/>
                <a:gd name="connsiteX322" fmla="*/ 2291705 w 4179834"/>
                <a:gd name="connsiteY322" fmla="*/ 1501507 h 3089726"/>
                <a:gd name="connsiteX323" fmla="*/ 2343863 w 4179834"/>
                <a:gd name="connsiteY323" fmla="*/ 1501507 h 3089726"/>
                <a:gd name="connsiteX324" fmla="*/ 2343863 w 4179834"/>
                <a:gd name="connsiteY324" fmla="*/ 1337208 h 3089726"/>
                <a:gd name="connsiteX325" fmla="*/ 2547281 w 4179834"/>
                <a:gd name="connsiteY325" fmla="*/ 1337208 h 3089726"/>
                <a:gd name="connsiteX326" fmla="*/ 2547281 w 4179834"/>
                <a:gd name="connsiteY326" fmla="*/ 1501507 h 3089726"/>
                <a:gd name="connsiteX327" fmla="*/ 3127542 w 4179834"/>
                <a:gd name="connsiteY327" fmla="*/ 1501507 h 3089726"/>
                <a:gd name="connsiteX328" fmla="*/ 3302924 w 4179834"/>
                <a:gd name="connsiteY328" fmla="*/ 1592132 h 3089726"/>
                <a:gd name="connsiteX329" fmla="*/ 1455217 w 4179834"/>
                <a:gd name="connsiteY329" fmla="*/ 1592132 h 3089726"/>
                <a:gd name="connsiteX330" fmla="*/ 1455217 w 4179834"/>
                <a:gd name="connsiteY330" fmla="*/ 2081768 h 3089726"/>
                <a:gd name="connsiteX331" fmla="*/ 1707532 w 4179834"/>
                <a:gd name="connsiteY331" fmla="*/ 2081768 h 3089726"/>
                <a:gd name="connsiteX332" fmla="*/ 1626687 w 4179834"/>
                <a:gd name="connsiteY332" fmla="*/ 2010702 h 3089726"/>
                <a:gd name="connsiteX333" fmla="*/ 1611039 w 4179834"/>
                <a:gd name="connsiteY333" fmla="*/ 2021786 h 3089726"/>
                <a:gd name="connsiteX334" fmla="*/ 1611039 w 4179834"/>
                <a:gd name="connsiteY334" fmla="*/ 1972236 h 3089726"/>
                <a:gd name="connsiteX335" fmla="*/ 1626687 w 4179834"/>
                <a:gd name="connsiteY335" fmla="*/ 1987883 h 3089726"/>
                <a:gd name="connsiteX336" fmla="*/ 1706880 w 4179834"/>
                <a:gd name="connsiteY336" fmla="*/ 1919425 h 3089726"/>
                <a:gd name="connsiteX337" fmla="*/ 1871179 w 4179834"/>
                <a:gd name="connsiteY337" fmla="*/ 1919425 h 3089726"/>
                <a:gd name="connsiteX338" fmla="*/ 1952024 w 4179834"/>
                <a:gd name="connsiteY338" fmla="*/ 1991795 h 3089726"/>
                <a:gd name="connsiteX339" fmla="*/ 1971584 w 4179834"/>
                <a:gd name="connsiteY339" fmla="*/ 1972887 h 3089726"/>
                <a:gd name="connsiteX340" fmla="*/ 1971584 w 4179834"/>
                <a:gd name="connsiteY340" fmla="*/ 2022438 h 3089726"/>
                <a:gd name="connsiteX341" fmla="*/ 1952024 w 4179834"/>
                <a:gd name="connsiteY341" fmla="*/ 2008746 h 3089726"/>
                <a:gd name="connsiteX342" fmla="*/ 1871179 w 4179834"/>
                <a:gd name="connsiteY342" fmla="*/ 2082420 h 3089726"/>
                <a:gd name="connsiteX343" fmla="*/ 2139142 w 4179834"/>
                <a:gd name="connsiteY343" fmla="*/ 2082420 h 3089726"/>
                <a:gd name="connsiteX344" fmla="*/ 2058297 w 4179834"/>
                <a:gd name="connsiteY344" fmla="*/ 2011354 h 3089726"/>
                <a:gd name="connsiteX345" fmla="*/ 2042649 w 4179834"/>
                <a:gd name="connsiteY345" fmla="*/ 2022438 h 3089726"/>
                <a:gd name="connsiteX346" fmla="*/ 2042649 w 4179834"/>
                <a:gd name="connsiteY346" fmla="*/ 1972887 h 3089726"/>
                <a:gd name="connsiteX347" fmla="*/ 2058297 w 4179834"/>
                <a:gd name="connsiteY347" fmla="*/ 1988535 h 3089726"/>
                <a:gd name="connsiteX348" fmla="*/ 2138490 w 4179834"/>
                <a:gd name="connsiteY348" fmla="*/ 1920077 h 3089726"/>
                <a:gd name="connsiteX349" fmla="*/ 2302789 w 4179834"/>
                <a:gd name="connsiteY349" fmla="*/ 1920077 h 3089726"/>
                <a:gd name="connsiteX350" fmla="*/ 2383634 w 4179834"/>
                <a:gd name="connsiteY350" fmla="*/ 1992447 h 3089726"/>
                <a:gd name="connsiteX351" fmla="*/ 2403193 w 4179834"/>
                <a:gd name="connsiteY351" fmla="*/ 1973539 h 3089726"/>
                <a:gd name="connsiteX352" fmla="*/ 2403193 w 4179834"/>
                <a:gd name="connsiteY352" fmla="*/ 2023090 h 3089726"/>
                <a:gd name="connsiteX353" fmla="*/ 2383634 w 4179834"/>
                <a:gd name="connsiteY353" fmla="*/ 2009398 h 3089726"/>
                <a:gd name="connsiteX354" fmla="*/ 2302789 w 4179834"/>
                <a:gd name="connsiteY354" fmla="*/ 2083072 h 3089726"/>
                <a:gd name="connsiteX355" fmla="*/ 2540761 w 4179834"/>
                <a:gd name="connsiteY355" fmla="*/ 2083072 h 3089726"/>
                <a:gd name="connsiteX356" fmla="*/ 2459916 w 4179834"/>
                <a:gd name="connsiteY356" fmla="*/ 2012006 h 3089726"/>
                <a:gd name="connsiteX357" fmla="*/ 2444268 w 4179834"/>
                <a:gd name="connsiteY357" fmla="*/ 2023090 h 3089726"/>
                <a:gd name="connsiteX358" fmla="*/ 2444268 w 4179834"/>
                <a:gd name="connsiteY358" fmla="*/ 1973539 h 3089726"/>
                <a:gd name="connsiteX359" fmla="*/ 2459916 w 4179834"/>
                <a:gd name="connsiteY359" fmla="*/ 1989187 h 3089726"/>
                <a:gd name="connsiteX360" fmla="*/ 2540109 w 4179834"/>
                <a:gd name="connsiteY360" fmla="*/ 1920729 h 3089726"/>
                <a:gd name="connsiteX361" fmla="*/ 2704408 w 4179834"/>
                <a:gd name="connsiteY361" fmla="*/ 1920729 h 3089726"/>
                <a:gd name="connsiteX362" fmla="*/ 2785253 w 4179834"/>
                <a:gd name="connsiteY362" fmla="*/ 1993099 h 3089726"/>
                <a:gd name="connsiteX363" fmla="*/ 2804813 w 4179834"/>
                <a:gd name="connsiteY363" fmla="*/ 1974191 h 3089726"/>
                <a:gd name="connsiteX364" fmla="*/ 2804813 w 4179834"/>
                <a:gd name="connsiteY364" fmla="*/ 2023742 h 3089726"/>
                <a:gd name="connsiteX365" fmla="*/ 2785253 w 4179834"/>
                <a:gd name="connsiteY365" fmla="*/ 2010050 h 3089726"/>
                <a:gd name="connsiteX366" fmla="*/ 2704408 w 4179834"/>
                <a:gd name="connsiteY366" fmla="*/ 2083724 h 3089726"/>
                <a:gd name="connsiteX367" fmla="*/ 2893482 w 4179834"/>
                <a:gd name="connsiteY367" fmla="*/ 2083724 h 3089726"/>
                <a:gd name="connsiteX368" fmla="*/ 2893482 w 4179834"/>
                <a:gd name="connsiteY368" fmla="*/ 1843796 h 3089726"/>
                <a:gd name="connsiteX369" fmla="*/ 2950203 w 4179834"/>
                <a:gd name="connsiteY369" fmla="*/ 1787725 h 3089726"/>
                <a:gd name="connsiteX370" fmla="*/ 2952811 w 4179834"/>
                <a:gd name="connsiteY370" fmla="*/ 1761646 h 3089726"/>
                <a:gd name="connsiteX371" fmla="*/ 2965851 w 4179834"/>
                <a:gd name="connsiteY371" fmla="*/ 1761646 h 3089726"/>
                <a:gd name="connsiteX372" fmla="*/ 3018009 w 4179834"/>
                <a:gd name="connsiteY372" fmla="*/ 1761646 h 3089726"/>
                <a:gd name="connsiteX373" fmla="*/ 3018009 w 4179834"/>
                <a:gd name="connsiteY373" fmla="*/ 1785118 h 3089726"/>
                <a:gd name="connsiteX374" fmla="*/ 3074079 w 4179834"/>
                <a:gd name="connsiteY374" fmla="*/ 1841188 h 3089726"/>
                <a:gd name="connsiteX375" fmla="*/ 3074079 w 4179834"/>
                <a:gd name="connsiteY375" fmla="*/ 2081768 h 3089726"/>
                <a:gd name="connsiteX376" fmla="*/ 3158836 w 4179834"/>
                <a:gd name="connsiteY376" fmla="*/ 2081768 h 3089726"/>
                <a:gd name="connsiteX377" fmla="*/ 3158836 w 4179834"/>
                <a:gd name="connsiteY377" fmla="*/ 1841840 h 3089726"/>
                <a:gd name="connsiteX378" fmla="*/ 3215559 w 4179834"/>
                <a:gd name="connsiteY378" fmla="*/ 1785770 h 3089726"/>
                <a:gd name="connsiteX379" fmla="*/ 3218166 w 4179834"/>
                <a:gd name="connsiteY379" fmla="*/ 1759690 h 3089726"/>
                <a:gd name="connsiteX380" fmla="*/ 3231206 w 4179834"/>
                <a:gd name="connsiteY380" fmla="*/ 1759690 h 3089726"/>
                <a:gd name="connsiteX381" fmla="*/ 3283364 w 4179834"/>
                <a:gd name="connsiteY381" fmla="*/ 1759690 h 3089726"/>
                <a:gd name="connsiteX382" fmla="*/ 3283364 w 4179834"/>
                <a:gd name="connsiteY382" fmla="*/ 1783162 h 3089726"/>
                <a:gd name="connsiteX383" fmla="*/ 3339435 w 4179834"/>
                <a:gd name="connsiteY383" fmla="*/ 1839232 h 3089726"/>
                <a:gd name="connsiteX384" fmla="*/ 3339435 w 4179834"/>
                <a:gd name="connsiteY384" fmla="*/ 2081768 h 3089726"/>
                <a:gd name="connsiteX385" fmla="*/ 3964682 w 4179834"/>
                <a:gd name="connsiteY385" fmla="*/ 2081768 h 3089726"/>
                <a:gd name="connsiteX386" fmla="*/ 4026620 w 4179834"/>
                <a:gd name="connsiteY386" fmla="*/ 2172393 h 3089726"/>
                <a:gd name="connsiteX387" fmla="*/ 1453912 w 4179834"/>
                <a:gd name="connsiteY387" fmla="*/ 2172393 h 3089726"/>
                <a:gd name="connsiteX388" fmla="*/ 1453912 w 4179834"/>
                <a:gd name="connsiteY388" fmla="*/ 2662681 h 3089726"/>
                <a:gd name="connsiteX389" fmla="*/ 1637118 w 4179834"/>
                <a:gd name="connsiteY389" fmla="*/ 2662681 h 3089726"/>
                <a:gd name="connsiteX390" fmla="*/ 1637118 w 4179834"/>
                <a:gd name="connsiteY390" fmla="*/ 2445572 h 3089726"/>
                <a:gd name="connsiteX391" fmla="*/ 1680801 w 4179834"/>
                <a:gd name="connsiteY391" fmla="*/ 2379070 h 3089726"/>
                <a:gd name="connsiteX392" fmla="*/ 1678845 w 4179834"/>
                <a:gd name="connsiteY392" fmla="*/ 2373854 h 3089726"/>
                <a:gd name="connsiteX393" fmla="*/ 1685365 w 4179834"/>
                <a:gd name="connsiteY393" fmla="*/ 2367335 h 3089726"/>
                <a:gd name="connsiteX394" fmla="*/ 1734915 w 4179834"/>
                <a:gd name="connsiteY394" fmla="*/ 2367335 h 3089726"/>
                <a:gd name="connsiteX395" fmla="*/ 1741435 w 4179834"/>
                <a:gd name="connsiteY395" fmla="*/ 2373854 h 3089726"/>
                <a:gd name="connsiteX396" fmla="*/ 1738827 w 4179834"/>
                <a:gd name="connsiteY396" fmla="*/ 2379722 h 3089726"/>
                <a:gd name="connsiteX397" fmla="*/ 1783162 w 4179834"/>
                <a:gd name="connsiteY397" fmla="*/ 2448180 h 3089726"/>
                <a:gd name="connsiteX398" fmla="*/ 1783162 w 4179834"/>
                <a:gd name="connsiteY398" fmla="*/ 2663333 h 3089726"/>
                <a:gd name="connsiteX399" fmla="*/ 1836624 w 4179834"/>
                <a:gd name="connsiteY399" fmla="*/ 2663333 h 3089726"/>
                <a:gd name="connsiteX400" fmla="*/ 1836624 w 4179834"/>
                <a:gd name="connsiteY400" fmla="*/ 2446224 h 3089726"/>
                <a:gd name="connsiteX401" fmla="*/ 1880307 w 4179834"/>
                <a:gd name="connsiteY401" fmla="*/ 2379722 h 3089726"/>
                <a:gd name="connsiteX402" fmla="*/ 1878350 w 4179834"/>
                <a:gd name="connsiteY402" fmla="*/ 2374506 h 3089726"/>
                <a:gd name="connsiteX403" fmla="*/ 1884870 w 4179834"/>
                <a:gd name="connsiteY403" fmla="*/ 2367987 h 3089726"/>
                <a:gd name="connsiteX404" fmla="*/ 1934421 w 4179834"/>
                <a:gd name="connsiteY404" fmla="*/ 2367987 h 3089726"/>
                <a:gd name="connsiteX405" fmla="*/ 1940941 w 4179834"/>
                <a:gd name="connsiteY405" fmla="*/ 2374506 h 3089726"/>
                <a:gd name="connsiteX406" fmla="*/ 1938333 w 4179834"/>
                <a:gd name="connsiteY406" fmla="*/ 2380374 h 3089726"/>
                <a:gd name="connsiteX407" fmla="*/ 1982667 w 4179834"/>
                <a:gd name="connsiteY407" fmla="*/ 2448832 h 3089726"/>
                <a:gd name="connsiteX408" fmla="*/ 1982667 w 4179834"/>
                <a:gd name="connsiteY408" fmla="*/ 2663985 h 3089726"/>
                <a:gd name="connsiteX409" fmla="*/ 2039389 w 4179834"/>
                <a:gd name="connsiteY409" fmla="*/ 2663985 h 3089726"/>
                <a:gd name="connsiteX410" fmla="*/ 2039389 w 4179834"/>
                <a:gd name="connsiteY410" fmla="*/ 2446876 h 3089726"/>
                <a:gd name="connsiteX411" fmla="*/ 2083072 w 4179834"/>
                <a:gd name="connsiteY411" fmla="*/ 2380374 h 3089726"/>
                <a:gd name="connsiteX412" fmla="*/ 2081116 w 4179834"/>
                <a:gd name="connsiteY412" fmla="*/ 2375158 h 3089726"/>
                <a:gd name="connsiteX413" fmla="*/ 2087636 w 4179834"/>
                <a:gd name="connsiteY413" fmla="*/ 2368639 h 3089726"/>
                <a:gd name="connsiteX414" fmla="*/ 2137186 w 4179834"/>
                <a:gd name="connsiteY414" fmla="*/ 2368639 h 3089726"/>
                <a:gd name="connsiteX415" fmla="*/ 2143706 w 4179834"/>
                <a:gd name="connsiteY415" fmla="*/ 2375158 h 3089726"/>
                <a:gd name="connsiteX416" fmla="*/ 2141098 w 4179834"/>
                <a:gd name="connsiteY416" fmla="*/ 2381026 h 3089726"/>
                <a:gd name="connsiteX417" fmla="*/ 2185433 w 4179834"/>
                <a:gd name="connsiteY417" fmla="*/ 2449484 h 3089726"/>
                <a:gd name="connsiteX418" fmla="*/ 2185433 w 4179834"/>
                <a:gd name="connsiteY418" fmla="*/ 2664637 h 3089726"/>
                <a:gd name="connsiteX419" fmla="*/ 2241503 w 4179834"/>
                <a:gd name="connsiteY419" fmla="*/ 2664637 h 3089726"/>
                <a:gd name="connsiteX420" fmla="*/ 2241503 w 4179834"/>
                <a:gd name="connsiteY420" fmla="*/ 2447528 h 3089726"/>
                <a:gd name="connsiteX421" fmla="*/ 2285185 w 4179834"/>
                <a:gd name="connsiteY421" fmla="*/ 2381026 h 3089726"/>
                <a:gd name="connsiteX422" fmla="*/ 2283230 w 4179834"/>
                <a:gd name="connsiteY422" fmla="*/ 2375810 h 3089726"/>
                <a:gd name="connsiteX423" fmla="*/ 2289749 w 4179834"/>
                <a:gd name="connsiteY423" fmla="*/ 2369291 h 3089726"/>
                <a:gd name="connsiteX424" fmla="*/ 2339300 w 4179834"/>
                <a:gd name="connsiteY424" fmla="*/ 2369291 h 3089726"/>
                <a:gd name="connsiteX425" fmla="*/ 2345819 w 4179834"/>
                <a:gd name="connsiteY425" fmla="*/ 2375810 h 3089726"/>
                <a:gd name="connsiteX426" fmla="*/ 2343211 w 4179834"/>
                <a:gd name="connsiteY426" fmla="*/ 2381678 h 3089726"/>
                <a:gd name="connsiteX427" fmla="*/ 2387546 w 4179834"/>
                <a:gd name="connsiteY427" fmla="*/ 2450136 h 3089726"/>
                <a:gd name="connsiteX428" fmla="*/ 2387546 w 4179834"/>
                <a:gd name="connsiteY428" fmla="*/ 2665289 h 3089726"/>
                <a:gd name="connsiteX429" fmla="*/ 2442312 w 4179834"/>
                <a:gd name="connsiteY429" fmla="*/ 2665289 h 3089726"/>
                <a:gd name="connsiteX430" fmla="*/ 2442312 w 4179834"/>
                <a:gd name="connsiteY430" fmla="*/ 2448180 h 3089726"/>
                <a:gd name="connsiteX431" fmla="*/ 2485995 w 4179834"/>
                <a:gd name="connsiteY431" fmla="*/ 2381678 h 3089726"/>
                <a:gd name="connsiteX432" fmla="*/ 2484039 w 4179834"/>
                <a:gd name="connsiteY432" fmla="*/ 2376462 h 3089726"/>
                <a:gd name="connsiteX433" fmla="*/ 2490558 w 4179834"/>
                <a:gd name="connsiteY433" fmla="*/ 2369943 h 3089726"/>
                <a:gd name="connsiteX434" fmla="*/ 2540109 w 4179834"/>
                <a:gd name="connsiteY434" fmla="*/ 2369943 h 3089726"/>
                <a:gd name="connsiteX435" fmla="*/ 2546628 w 4179834"/>
                <a:gd name="connsiteY435" fmla="*/ 2376462 h 3089726"/>
                <a:gd name="connsiteX436" fmla="*/ 2544021 w 4179834"/>
                <a:gd name="connsiteY436" fmla="*/ 2382330 h 3089726"/>
                <a:gd name="connsiteX437" fmla="*/ 2588355 w 4179834"/>
                <a:gd name="connsiteY437" fmla="*/ 2450788 h 3089726"/>
                <a:gd name="connsiteX438" fmla="*/ 2588355 w 4179834"/>
                <a:gd name="connsiteY438" fmla="*/ 2665941 h 3089726"/>
                <a:gd name="connsiteX439" fmla="*/ 2720055 w 4179834"/>
                <a:gd name="connsiteY439" fmla="*/ 2665941 h 3089726"/>
                <a:gd name="connsiteX440" fmla="*/ 2720055 w 4179834"/>
                <a:gd name="connsiteY440" fmla="*/ 2426013 h 3089726"/>
                <a:gd name="connsiteX441" fmla="*/ 2776777 w 4179834"/>
                <a:gd name="connsiteY441" fmla="*/ 2369943 h 3089726"/>
                <a:gd name="connsiteX442" fmla="*/ 2779385 w 4179834"/>
                <a:gd name="connsiteY442" fmla="*/ 2343863 h 3089726"/>
                <a:gd name="connsiteX443" fmla="*/ 2792425 w 4179834"/>
                <a:gd name="connsiteY443" fmla="*/ 2343863 h 3089726"/>
                <a:gd name="connsiteX444" fmla="*/ 2844583 w 4179834"/>
                <a:gd name="connsiteY444" fmla="*/ 2343863 h 3089726"/>
                <a:gd name="connsiteX445" fmla="*/ 2844583 w 4179834"/>
                <a:gd name="connsiteY445" fmla="*/ 2367335 h 3089726"/>
                <a:gd name="connsiteX446" fmla="*/ 2900653 w 4179834"/>
                <a:gd name="connsiteY446" fmla="*/ 2423405 h 3089726"/>
                <a:gd name="connsiteX447" fmla="*/ 2900653 w 4179834"/>
                <a:gd name="connsiteY447" fmla="*/ 2665941 h 3089726"/>
                <a:gd name="connsiteX448" fmla="*/ 2986062 w 4179834"/>
                <a:gd name="connsiteY448" fmla="*/ 2665941 h 3089726"/>
                <a:gd name="connsiteX449" fmla="*/ 2986062 w 4179834"/>
                <a:gd name="connsiteY449" fmla="*/ 2426013 h 3089726"/>
                <a:gd name="connsiteX450" fmla="*/ 3042785 w 4179834"/>
                <a:gd name="connsiteY450" fmla="*/ 2369943 h 3089726"/>
                <a:gd name="connsiteX451" fmla="*/ 3045392 w 4179834"/>
                <a:gd name="connsiteY451" fmla="*/ 2343863 h 3089726"/>
                <a:gd name="connsiteX452" fmla="*/ 3058432 w 4179834"/>
                <a:gd name="connsiteY452" fmla="*/ 2343863 h 3089726"/>
                <a:gd name="connsiteX453" fmla="*/ 3110590 w 4179834"/>
                <a:gd name="connsiteY453" fmla="*/ 2343863 h 3089726"/>
                <a:gd name="connsiteX454" fmla="*/ 3110590 w 4179834"/>
                <a:gd name="connsiteY454" fmla="*/ 2367335 h 3089726"/>
                <a:gd name="connsiteX455" fmla="*/ 3166661 w 4179834"/>
                <a:gd name="connsiteY455" fmla="*/ 2423405 h 3089726"/>
                <a:gd name="connsiteX456" fmla="*/ 3166661 w 4179834"/>
                <a:gd name="connsiteY456" fmla="*/ 2665941 h 3089726"/>
                <a:gd name="connsiteX457" fmla="*/ 3300968 w 4179834"/>
                <a:gd name="connsiteY457" fmla="*/ 2665941 h 3089726"/>
                <a:gd name="connsiteX458" fmla="*/ 3300968 w 4179834"/>
                <a:gd name="connsiteY458" fmla="*/ 2426013 h 3089726"/>
                <a:gd name="connsiteX459" fmla="*/ 3357690 w 4179834"/>
                <a:gd name="connsiteY459" fmla="*/ 2369943 h 3089726"/>
                <a:gd name="connsiteX460" fmla="*/ 3360298 w 4179834"/>
                <a:gd name="connsiteY460" fmla="*/ 2343863 h 3089726"/>
                <a:gd name="connsiteX461" fmla="*/ 3373338 w 4179834"/>
                <a:gd name="connsiteY461" fmla="*/ 2343863 h 3089726"/>
                <a:gd name="connsiteX462" fmla="*/ 3425496 w 4179834"/>
                <a:gd name="connsiteY462" fmla="*/ 2343863 h 3089726"/>
                <a:gd name="connsiteX463" fmla="*/ 3425496 w 4179834"/>
                <a:gd name="connsiteY463" fmla="*/ 2367335 h 3089726"/>
                <a:gd name="connsiteX464" fmla="*/ 3481566 w 4179834"/>
                <a:gd name="connsiteY464" fmla="*/ 2423405 h 3089726"/>
                <a:gd name="connsiteX465" fmla="*/ 3481566 w 4179834"/>
                <a:gd name="connsiteY465" fmla="*/ 2665941 h 3089726"/>
                <a:gd name="connsiteX466" fmla="*/ 3566975 w 4179834"/>
                <a:gd name="connsiteY466" fmla="*/ 2665941 h 3089726"/>
                <a:gd name="connsiteX467" fmla="*/ 3566975 w 4179834"/>
                <a:gd name="connsiteY467" fmla="*/ 2426013 h 3089726"/>
                <a:gd name="connsiteX468" fmla="*/ 3623698 w 4179834"/>
                <a:gd name="connsiteY468" fmla="*/ 2369943 h 3089726"/>
                <a:gd name="connsiteX469" fmla="*/ 3626306 w 4179834"/>
                <a:gd name="connsiteY469" fmla="*/ 2343863 h 3089726"/>
                <a:gd name="connsiteX470" fmla="*/ 3639345 w 4179834"/>
                <a:gd name="connsiteY470" fmla="*/ 2343863 h 3089726"/>
                <a:gd name="connsiteX471" fmla="*/ 3691503 w 4179834"/>
                <a:gd name="connsiteY471" fmla="*/ 2343863 h 3089726"/>
                <a:gd name="connsiteX472" fmla="*/ 3691503 w 4179834"/>
                <a:gd name="connsiteY472" fmla="*/ 2367335 h 3089726"/>
                <a:gd name="connsiteX473" fmla="*/ 3747573 w 4179834"/>
                <a:gd name="connsiteY473" fmla="*/ 2423405 h 3089726"/>
                <a:gd name="connsiteX474" fmla="*/ 3747573 w 4179834"/>
                <a:gd name="connsiteY474" fmla="*/ 2665941 h 3089726"/>
                <a:gd name="connsiteX475" fmla="*/ 4176575 w 4179834"/>
                <a:gd name="connsiteY475" fmla="*/ 2665941 h 3089726"/>
                <a:gd name="connsiteX476" fmla="*/ 4179835 w 4179834"/>
                <a:gd name="connsiteY476" fmla="*/ 2756566 h 3089726"/>
                <a:gd name="connsiteX477" fmla="*/ 1457824 w 4179834"/>
                <a:gd name="connsiteY477" fmla="*/ 2756566 h 308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</a:cxnLst>
              <a:rect l="l" t="t" r="r" b="b"/>
              <a:pathLst>
                <a:path w="4179834" h="3089726">
                  <a:moveTo>
                    <a:pt x="1457824" y="2753306"/>
                  </a:moveTo>
                  <a:lnTo>
                    <a:pt x="1457824" y="3046044"/>
                  </a:lnTo>
                  <a:cubicBezTo>
                    <a:pt x="1457824" y="3070168"/>
                    <a:pt x="1438265" y="3089727"/>
                    <a:pt x="1414142" y="3089727"/>
                  </a:cubicBezTo>
                  <a:cubicBezTo>
                    <a:pt x="1390019" y="3089727"/>
                    <a:pt x="1370460" y="3070168"/>
                    <a:pt x="1370460" y="3046044"/>
                  </a:cubicBezTo>
                  <a:lnTo>
                    <a:pt x="1370460" y="2753306"/>
                  </a:lnTo>
                  <a:lnTo>
                    <a:pt x="44987" y="2753306"/>
                  </a:lnTo>
                  <a:cubicBezTo>
                    <a:pt x="20211" y="2753306"/>
                    <a:pt x="0" y="2733095"/>
                    <a:pt x="0" y="2708319"/>
                  </a:cubicBezTo>
                  <a:cubicBezTo>
                    <a:pt x="0" y="2695932"/>
                    <a:pt x="5216" y="2684848"/>
                    <a:pt x="13040" y="2676373"/>
                  </a:cubicBezTo>
                  <a:cubicBezTo>
                    <a:pt x="21516" y="2667897"/>
                    <a:pt x="32599" y="2663333"/>
                    <a:pt x="44987" y="2663333"/>
                  </a:cubicBezTo>
                  <a:lnTo>
                    <a:pt x="158431" y="2663333"/>
                  </a:lnTo>
                  <a:lnTo>
                    <a:pt x="158431" y="2446224"/>
                  </a:lnTo>
                  <a:cubicBezTo>
                    <a:pt x="158431" y="2416233"/>
                    <a:pt x="176686" y="2390806"/>
                    <a:pt x="202113" y="2379722"/>
                  </a:cubicBezTo>
                  <a:cubicBezTo>
                    <a:pt x="200810" y="2378418"/>
                    <a:pt x="200158" y="2376462"/>
                    <a:pt x="200158" y="2374506"/>
                  </a:cubicBezTo>
                  <a:cubicBezTo>
                    <a:pt x="200158" y="2370594"/>
                    <a:pt x="203418" y="2367987"/>
                    <a:pt x="206678" y="2367987"/>
                  </a:cubicBezTo>
                  <a:lnTo>
                    <a:pt x="256228" y="2367987"/>
                  </a:lnTo>
                  <a:cubicBezTo>
                    <a:pt x="260140" y="2367987"/>
                    <a:pt x="262748" y="2371246"/>
                    <a:pt x="262748" y="2374506"/>
                  </a:cubicBezTo>
                  <a:cubicBezTo>
                    <a:pt x="262748" y="2377114"/>
                    <a:pt x="261443" y="2379070"/>
                    <a:pt x="260140" y="2380374"/>
                  </a:cubicBezTo>
                  <a:cubicBezTo>
                    <a:pt x="286219" y="2392110"/>
                    <a:pt x="304475" y="2418189"/>
                    <a:pt x="304475" y="2448832"/>
                  </a:cubicBezTo>
                  <a:lnTo>
                    <a:pt x="304475" y="2663985"/>
                  </a:lnTo>
                  <a:lnTo>
                    <a:pt x="357936" y="2663985"/>
                  </a:lnTo>
                  <a:lnTo>
                    <a:pt x="357936" y="2446876"/>
                  </a:lnTo>
                  <a:cubicBezTo>
                    <a:pt x="357936" y="2416885"/>
                    <a:pt x="376192" y="2391458"/>
                    <a:pt x="401619" y="2380374"/>
                  </a:cubicBezTo>
                  <a:cubicBezTo>
                    <a:pt x="400315" y="2379070"/>
                    <a:pt x="399663" y="2377114"/>
                    <a:pt x="399663" y="2375158"/>
                  </a:cubicBezTo>
                  <a:cubicBezTo>
                    <a:pt x="399663" y="2371246"/>
                    <a:pt x="402923" y="2368639"/>
                    <a:pt x="406183" y="2368639"/>
                  </a:cubicBezTo>
                  <a:lnTo>
                    <a:pt x="455733" y="2368639"/>
                  </a:lnTo>
                  <a:cubicBezTo>
                    <a:pt x="459645" y="2368639"/>
                    <a:pt x="462253" y="2371898"/>
                    <a:pt x="462253" y="2375158"/>
                  </a:cubicBezTo>
                  <a:cubicBezTo>
                    <a:pt x="462253" y="2377766"/>
                    <a:pt x="460949" y="2379722"/>
                    <a:pt x="459645" y="2381026"/>
                  </a:cubicBezTo>
                  <a:cubicBezTo>
                    <a:pt x="485724" y="2392762"/>
                    <a:pt x="503980" y="2418841"/>
                    <a:pt x="503980" y="2449484"/>
                  </a:cubicBezTo>
                  <a:lnTo>
                    <a:pt x="503980" y="2664637"/>
                  </a:lnTo>
                  <a:lnTo>
                    <a:pt x="560702" y="2664637"/>
                  </a:lnTo>
                  <a:lnTo>
                    <a:pt x="560702" y="2447528"/>
                  </a:lnTo>
                  <a:cubicBezTo>
                    <a:pt x="560702" y="2417537"/>
                    <a:pt x="578957" y="2392110"/>
                    <a:pt x="604385" y="2381026"/>
                  </a:cubicBezTo>
                  <a:cubicBezTo>
                    <a:pt x="603080" y="2379722"/>
                    <a:pt x="602428" y="2377766"/>
                    <a:pt x="602428" y="2375810"/>
                  </a:cubicBezTo>
                  <a:cubicBezTo>
                    <a:pt x="602428" y="2371898"/>
                    <a:pt x="605688" y="2369291"/>
                    <a:pt x="608948" y="2369291"/>
                  </a:cubicBezTo>
                  <a:lnTo>
                    <a:pt x="658498" y="2369291"/>
                  </a:lnTo>
                  <a:cubicBezTo>
                    <a:pt x="662410" y="2369291"/>
                    <a:pt x="665018" y="2372550"/>
                    <a:pt x="665018" y="2375810"/>
                  </a:cubicBezTo>
                  <a:cubicBezTo>
                    <a:pt x="665018" y="2378418"/>
                    <a:pt x="663715" y="2380374"/>
                    <a:pt x="662410" y="2381678"/>
                  </a:cubicBezTo>
                  <a:cubicBezTo>
                    <a:pt x="688489" y="2393414"/>
                    <a:pt x="706745" y="2419493"/>
                    <a:pt x="706745" y="2450136"/>
                  </a:cubicBezTo>
                  <a:lnTo>
                    <a:pt x="706745" y="2665289"/>
                  </a:lnTo>
                  <a:lnTo>
                    <a:pt x="762815" y="2665289"/>
                  </a:lnTo>
                  <a:lnTo>
                    <a:pt x="762815" y="2448180"/>
                  </a:lnTo>
                  <a:cubicBezTo>
                    <a:pt x="762815" y="2418189"/>
                    <a:pt x="781071" y="2392762"/>
                    <a:pt x="806498" y="2381678"/>
                  </a:cubicBezTo>
                  <a:cubicBezTo>
                    <a:pt x="805194" y="2380374"/>
                    <a:pt x="804542" y="2378418"/>
                    <a:pt x="804542" y="2376462"/>
                  </a:cubicBezTo>
                  <a:cubicBezTo>
                    <a:pt x="804542" y="2372550"/>
                    <a:pt x="807802" y="2369943"/>
                    <a:pt x="811062" y="2369943"/>
                  </a:cubicBezTo>
                  <a:lnTo>
                    <a:pt x="860612" y="2369943"/>
                  </a:lnTo>
                  <a:cubicBezTo>
                    <a:pt x="864524" y="2369943"/>
                    <a:pt x="867132" y="2373203"/>
                    <a:pt x="867132" y="2376462"/>
                  </a:cubicBezTo>
                  <a:cubicBezTo>
                    <a:pt x="867132" y="2379070"/>
                    <a:pt x="865828" y="2381026"/>
                    <a:pt x="864524" y="2382330"/>
                  </a:cubicBezTo>
                  <a:cubicBezTo>
                    <a:pt x="890603" y="2394066"/>
                    <a:pt x="908858" y="2420145"/>
                    <a:pt x="908858" y="2450788"/>
                  </a:cubicBezTo>
                  <a:lnTo>
                    <a:pt x="908858" y="2665941"/>
                  </a:lnTo>
                  <a:lnTo>
                    <a:pt x="963625" y="2665941"/>
                  </a:lnTo>
                  <a:lnTo>
                    <a:pt x="963625" y="2448832"/>
                  </a:lnTo>
                  <a:cubicBezTo>
                    <a:pt x="963625" y="2418841"/>
                    <a:pt x="981880" y="2393414"/>
                    <a:pt x="1007307" y="2382330"/>
                  </a:cubicBezTo>
                  <a:cubicBezTo>
                    <a:pt x="1006003" y="2381026"/>
                    <a:pt x="1005352" y="2379070"/>
                    <a:pt x="1005352" y="2377114"/>
                  </a:cubicBezTo>
                  <a:cubicBezTo>
                    <a:pt x="1005352" y="2373203"/>
                    <a:pt x="1008611" y="2370594"/>
                    <a:pt x="1011871" y="2370594"/>
                  </a:cubicBezTo>
                  <a:lnTo>
                    <a:pt x="1061422" y="2370594"/>
                  </a:lnTo>
                  <a:cubicBezTo>
                    <a:pt x="1065333" y="2370594"/>
                    <a:pt x="1067941" y="2373854"/>
                    <a:pt x="1067941" y="2377114"/>
                  </a:cubicBezTo>
                  <a:cubicBezTo>
                    <a:pt x="1067941" y="2379722"/>
                    <a:pt x="1066637" y="2381678"/>
                    <a:pt x="1065333" y="2382982"/>
                  </a:cubicBezTo>
                  <a:cubicBezTo>
                    <a:pt x="1091412" y="2394718"/>
                    <a:pt x="1109668" y="2420797"/>
                    <a:pt x="1109668" y="2451440"/>
                  </a:cubicBezTo>
                  <a:lnTo>
                    <a:pt x="1109668" y="2666593"/>
                  </a:lnTo>
                  <a:lnTo>
                    <a:pt x="1367200" y="2666593"/>
                  </a:lnTo>
                  <a:lnTo>
                    <a:pt x="1367200" y="2176305"/>
                  </a:lnTo>
                  <a:lnTo>
                    <a:pt x="44987" y="2176305"/>
                  </a:lnTo>
                  <a:cubicBezTo>
                    <a:pt x="20211" y="2176305"/>
                    <a:pt x="0" y="2156093"/>
                    <a:pt x="0" y="2131318"/>
                  </a:cubicBezTo>
                  <a:cubicBezTo>
                    <a:pt x="0" y="2118931"/>
                    <a:pt x="5216" y="2107847"/>
                    <a:pt x="13040" y="2099371"/>
                  </a:cubicBezTo>
                  <a:cubicBezTo>
                    <a:pt x="21516" y="2090896"/>
                    <a:pt x="32599" y="2086332"/>
                    <a:pt x="44987" y="2086332"/>
                  </a:cubicBezTo>
                  <a:lnTo>
                    <a:pt x="227541" y="2086332"/>
                  </a:lnTo>
                  <a:cubicBezTo>
                    <a:pt x="186466" y="2086332"/>
                    <a:pt x="151911" y="2055037"/>
                    <a:pt x="146695" y="2015266"/>
                  </a:cubicBezTo>
                  <a:lnTo>
                    <a:pt x="131048" y="2026350"/>
                  </a:lnTo>
                  <a:lnTo>
                    <a:pt x="131048" y="1976799"/>
                  </a:lnTo>
                  <a:lnTo>
                    <a:pt x="146695" y="1992447"/>
                  </a:lnTo>
                  <a:cubicBezTo>
                    <a:pt x="153215" y="1953980"/>
                    <a:pt x="186466" y="1923989"/>
                    <a:pt x="226889" y="1923989"/>
                  </a:cubicBezTo>
                  <a:lnTo>
                    <a:pt x="391187" y="1923989"/>
                  </a:lnTo>
                  <a:cubicBezTo>
                    <a:pt x="432914" y="1923989"/>
                    <a:pt x="467469" y="1955936"/>
                    <a:pt x="472033" y="1996359"/>
                  </a:cubicBezTo>
                  <a:lnTo>
                    <a:pt x="491592" y="1977451"/>
                  </a:lnTo>
                  <a:lnTo>
                    <a:pt x="491592" y="2027002"/>
                  </a:lnTo>
                  <a:lnTo>
                    <a:pt x="472033" y="2013310"/>
                  </a:lnTo>
                  <a:cubicBezTo>
                    <a:pt x="468121" y="2054385"/>
                    <a:pt x="433566" y="2086984"/>
                    <a:pt x="391187" y="2086984"/>
                  </a:cubicBezTo>
                  <a:lnTo>
                    <a:pt x="659150" y="2086984"/>
                  </a:lnTo>
                  <a:cubicBezTo>
                    <a:pt x="618076" y="2086984"/>
                    <a:pt x="583521" y="2055689"/>
                    <a:pt x="578306" y="2015918"/>
                  </a:cubicBezTo>
                  <a:lnTo>
                    <a:pt x="562658" y="2027002"/>
                  </a:lnTo>
                  <a:lnTo>
                    <a:pt x="562658" y="1977451"/>
                  </a:lnTo>
                  <a:lnTo>
                    <a:pt x="578306" y="1993099"/>
                  </a:lnTo>
                  <a:cubicBezTo>
                    <a:pt x="584825" y="1954632"/>
                    <a:pt x="618076" y="1924641"/>
                    <a:pt x="658498" y="1924641"/>
                  </a:cubicBezTo>
                  <a:lnTo>
                    <a:pt x="822798" y="1924641"/>
                  </a:lnTo>
                  <a:cubicBezTo>
                    <a:pt x="864524" y="1924641"/>
                    <a:pt x="899079" y="1956588"/>
                    <a:pt x="903642" y="1997011"/>
                  </a:cubicBezTo>
                  <a:lnTo>
                    <a:pt x="923202" y="1978103"/>
                  </a:lnTo>
                  <a:lnTo>
                    <a:pt x="923202" y="2027654"/>
                  </a:lnTo>
                  <a:lnTo>
                    <a:pt x="903642" y="2013962"/>
                  </a:lnTo>
                  <a:cubicBezTo>
                    <a:pt x="899731" y="2055037"/>
                    <a:pt x="865176" y="2087636"/>
                    <a:pt x="822798" y="2087636"/>
                  </a:cubicBezTo>
                  <a:lnTo>
                    <a:pt x="1060770" y="2087636"/>
                  </a:lnTo>
                  <a:cubicBezTo>
                    <a:pt x="1019695" y="2087636"/>
                    <a:pt x="985140" y="2056341"/>
                    <a:pt x="979924" y="2016570"/>
                  </a:cubicBezTo>
                  <a:lnTo>
                    <a:pt x="964277" y="2027654"/>
                  </a:lnTo>
                  <a:lnTo>
                    <a:pt x="964277" y="1978103"/>
                  </a:lnTo>
                  <a:lnTo>
                    <a:pt x="979924" y="1993751"/>
                  </a:lnTo>
                  <a:cubicBezTo>
                    <a:pt x="986444" y="1955284"/>
                    <a:pt x="1019695" y="1925293"/>
                    <a:pt x="1060117" y="1925293"/>
                  </a:cubicBezTo>
                  <a:lnTo>
                    <a:pt x="1224416" y="1925293"/>
                  </a:lnTo>
                  <a:cubicBezTo>
                    <a:pt x="1266143" y="1925293"/>
                    <a:pt x="1300697" y="1957240"/>
                    <a:pt x="1305262" y="1997663"/>
                  </a:cubicBezTo>
                  <a:lnTo>
                    <a:pt x="1324821" y="1978755"/>
                  </a:lnTo>
                  <a:lnTo>
                    <a:pt x="1324821" y="2028306"/>
                  </a:lnTo>
                  <a:lnTo>
                    <a:pt x="1305262" y="2014614"/>
                  </a:lnTo>
                  <a:cubicBezTo>
                    <a:pt x="1301349" y="2055689"/>
                    <a:pt x="1266795" y="2088288"/>
                    <a:pt x="1224416" y="2088288"/>
                  </a:cubicBezTo>
                  <a:lnTo>
                    <a:pt x="1366547" y="2088288"/>
                  </a:lnTo>
                  <a:lnTo>
                    <a:pt x="1366547" y="1598000"/>
                  </a:lnTo>
                  <a:lnTo>
                    <a:pt x="44987" y="1598000"/>
                  </a:lnTo>
                  <a:cubicBezTo>
                    <a:pt x="20211" y="1598000"/>
                    <a:pt x="0" y="1577788"/>
                    <a:pt x="0" y="1553013"/>
                  </a:cubicBezTo>
                  <a:cubicBezTo>
                    <a:pt x="0" y="1540626"/>
                    <a:pt x="5216" y="1529542"/>
                    <a:pt x="13040" y="1521066"/>
                  </a:cubicBezTo>
                  <a:cubicBezTo>
                    <a:pt x="21516" y="1512591"/>
                    <a:pt x="32599" y="1508027"/>
                    <a:pt x="44987" y="1508027"/>
                  </a:cubicBezTo>
                  <a:lnTo>
                    <a:pt x="104317" y="1508027"/>
                  </a:lnTo>
                  <a:lnTo>
                    <a:pt x="104317" y="1343728"/>
                  </a:lnTo>
                  <a:lnTo>
                    <a:pt x="307734" y="1343728"/>
                  </a:lnTo>
                  <a:lnTo>
                    <a:pt x="307734" y="1501507"/>
                  </a:lnTo>
                  <a:lnTo>
                    <a:pt x="360545" y="1501507"/>
                  </a:lnTo>
                  <a:lnTo>
                    <a:pt x="360545" y="1337208"/>
                  </a:lnTo>
                  <a:lnTo>
                    <a:pt x="563962" y="1337208"/>
                  </a:lnTo>
                  <a:lnTo>
                    <a:pt x="563962" y="1501507"/>
                  </a:lnTo>
                  <a:lnTo>
                    <a:pt x="607645" y="1501507"/>
                  </a:lnTo>
                  <a:lnTo>
                    <a:pt x="607645" y="1337208"/>
                  </a:lnTo>
                  <a:lnTo>
                    <a:pt x="811062" y="1337208"/>
                  </a:lnTo>
                  <a:lnTo>
                    <a:pt x="811062" y="1501507"/>
                  </a:lnTo>
                  <a:lnTo>
                    <a:pt x="863220" y="1501507"/>
                  </a:lnTo>
                  <a:lnTo>
                    <a:pt x="863220" y="1337208"/>
                  </a:lnTo>
                  <a:lnTo>
                    <a:pt x="1066637" y="1337208"/>
                  </a:lnTo>
                  <a:lnTo>
                    <a:pt x="1066637" y="1501507"/>
                  </a:lnTo>
                  <a:lnTo>
                    <a:pt x="1369155" y="1501507"/>
                  </a:lnTo>
                  <a:lnTo>
                    <a:pt x="1369155" y="1011219"/>
                  </a:lnTo>
                  <a:lnTo>
                    <a:pt x="44987" y="1011219"/>
                  </a:lnTo>
                  <a:cubicBezTo>
                    <a:pt x="20211" y="1011219"/>
                    <a:pt x="0" y="991008"/>
                    <a:pt x="0" y="966232"/>
                  </a:cubicBezTo>
                  <a:cubicBezTo>
                    <a:pt x="0" y="953845"/>
                    <a:pt x="5216" y="942761"/>
                    <a:pt x="13040" y="934285"/>
                  </a:cubicBezTo>
                  <a:cubicBezTo>
                    <a:pt x="21516" y="925810"/>
                    <a:pt x="32599" y="921246"/>
                    <a:pt x="44987" y="921246"/>
                  </a:cubicBezTo>
                  <a:lnTo>
                    <a:pt x="127788" y="921246"/>
                  </a:lnTo>
                  <a:lnTo>
                    <a:pt x="127788" y="681318"/>
                  </a:lnTo>
                  <a:lnTo>
                    <a:pt x="184510" y="625248"/>
                  </a:lnTo>
                  <a:lnTo>
                    <a:pt x="187118" y="599168"/>
                  </a:lnTo>
                  <a:lnTo>
                    <a:pt x="200158" y="599168"/>
                  </a:lnTo>
                  <a:lnTo>
                    <a:pt x="252316" y="599168"/>
                  </a:lnTo>
                  <a:lnTo>
                    <a:pt x="252316" y="622640"/>
                  </a:lnTo>
                  <a:lnTo>
                    <a:pt x="308386" y="678710"/>
                  </a:lnTo>
                  <a:lnTo>
                    <a:pt x="308386" y="921246"/>
                  </a:lnTo>
                  <a:lnTo>
                    <a:pt x="393795" y="921246"/>
                  </a:lnTo>
                  <a:lnTo>
                    <a:pt x="393795" y="681318"/>
                  </a:lnTo>
                  <a:lnTo>
                    <a:pt x="450517" y="625248"/>
                  </a:lnTo>
                  <a:lnTo>
                    <a:pt x="453125" y="599168"/>
                  </a:lnTo>
                  <a:lnTo>
                    <a:pt x="466165" y="599168"/>
                  </a:lnTo>
                  <a:lnTo>
                    <a:pt x="518323" y="599168"/>
                  </a:lnTo>
                  <a:lnTo>
                    <a:pt x="518323" y="622640"/>
                  </a:lnTo>
                  <a:lnTo>
                    <a:pt x="574393" y="678710"/>
                  </a:lnTo>
                  <a:lnTo>
                    <a:pt x="574393" y="921246"/>
                  </a:lnTo>
                  <a:lnTo>
                    <a:pt x="659150" y="921246"/>
                  </a:lnTo>
                  <a:lnTo>
                    <a:pt x="659150" y="681318"/>
                  </a:lnTo>
                  <a:lnTo>
                    <a:pt x="715873" y="625248"/>
                  </a:lnTo>
                  <a:lnTo>
                    <a:pt x="718481" y="599168"/>
                  </a:lnTo>
                  <a:lnTo>
                    <a:pt x="731521" y="599168"/>
                  </a:lnTo>
                  <a:lnTo>
                    <a:pt x="783679" y="599168"/>
                  </a:lnTo>
                  <a:lnTo>
                    <a:pt x="783679" y="622640"/>
                  </a:lnTo>
                  <a:lnTo>
                    <a:pt x="839749" y="678710"/>
                  </a:lnTo>
                  <a:lnTo>
                    <a:pt x="839749" y="921246"/>
                  </a:lnTo>
                  <a:lnTo>
                    <a:pt x="968188" y="921246"/>
                  </a:lnTo>
                  <a:lnTo>
                    <a:pt x="968188" y="681318"/>
                  </a:lnTo>
                  <a:lnTo>
                    <a:pt x="1024911" y="625248"/>
                  </a:lnTo>
                  <a:lnTo>
                    <a:pt x="1027518" y="599168"/>
                  </a:lnTo>
                  <a:lnTo>
                    <a:pt x="1040558" y="599168"/>
                  </a:lnTo>
                  <a:lnTo>
                    <a:pt x="1092716" y="599168"/>
                  </a:lnTo>
                  <a:lnTo>
                    <a:pt x="1092716" y="622640"/>
                  </a:lnTo>
                  <a:lnTo>
                    <a:pt x="1148787" y="678710"/>
                  </a:lnTo>
                  <a:lnTo>
                    <a:pt x="1148787" y="921246"/>
                  </a:lnTo>
                  <a:lnTo>
                    <a:pt x="1373067" y="921246"/>
                  </a:lnTo>
                  <a:lnTo>
                    <a:pt x="1373067" y="430958"/>
                  </a:lnTo>
                  <a:lnTo>
                    <a:pt x="44987" y="430958"/>
                  </a:lnTo>
                  <a:cubicBezTo>
                    <a:pt x="20211" y="430958"/>
                    <a:pt x="0" y="410747"/>
                    <a:pt x="0" y="385971"/>
                  </a:cubicBezTo>
                  <a:cubicBezTo>
                    <a:pt x="0" y="373584"/>
                    <a:pt x="5216" y="362500"/>
                    <a:pt x="13040" y="354024"/>
                  </a:cubicBezTo>
                  <a:cubicBezTo>
                    <a:pt x="21516" y="345549"/>
                    <a:pt x="32599" y="340985"/>
                    <a:pt x="44987" y="340985"/>
                  </a:cubicBezTo>
                  <a:lnTo>
                    <a:pt x="158431" y="340985"/>
                  </a:lnTo>
                  <a:lnTo>
                    <a:pt x="158431" y="123224"/>
                  </a:lnTo>
                  <a:cubicBezTo>
                    <a:pt x="158431" y="93233"/>
                    <a:pt x="176686" y="67806"/>
                    <a:pt x="202113" y="56722"/>
                  </a:cubicBezTo>
                  <a:cubicBezTo>
                    <a:pt x="200810" y="55418"/>
                    <a:pt x="200158" y="53462"/>
                    <a:pt x="200158" y="51506"/>
                  </a:cubicBezTo>
                  <a:cubicBezTo>
                    <a:pt x="200158" y="47594"/>
                    <a:pt x="203418" y="44987"/>
                    <a:pt x="206678" y="44987"/>
                  </a:cubicBezTo>
                  <a:lnTo>
                    <a:pt x="256228" y="44987"/>
                  </a:lnTo>
                  <a:cubicBezTo>
                    <a:pt x="260140" y="44987"/>
                    <a:pt x="262748" y="48246"/>
                    <a:pt x="262748" y="51506"/>
                  </a:cubicBezTo>
                  <a:cubicBezTo>
                    <a:pt x="262748" y="54114"/>
                    <a:pt x="261443" y="56070"/>
                    <a:pt x="260140" y="57374"/>
                  </a:cubicBezTo>
                  <a:cubicBezTo>
                    <a:pt x="286219" y="69110"/>
                    <a:pt x="304475" y="95189"/>
                    <a:pt x="304475" y="125832"/>
                  </a:cubicBezTo>
                  <a:lnTo>
                    <a:pt x="304475" y="340985"/>
                  </a:lnTo>
                  <a:lnTo>
                    <a:pt x="357936" y="340985"/>
                  </a:lnTo>
                  <a:lnTo>
                    <a:pt x="357936" y="123224"/>
                  </a:lnTo>
                  <a:cubicBezTo>
                    <a:pt x="357936" y="93233"/>
                    <a:pt x="376192" y="67806"/>
                    <a:pt x="401619" y="56722"/>
                  </a:cubicBezTo>
                  <a:cubicBezTo>
                    <a:pt x="400315" y="55418"/>
                    <a:pt x="399663" y="53462"/>
                    <a:pt x="399663" y="51506"/>
                  </a:cubicBezTo>
                  <a:cubicBezTo>
                    <a:pt x="399663" y="47594"/>
                    <a:pt x="402923" y="44987"/>
                    <a:pt x="406183" y="44987"/>
                  </a:cubicBezTo>
                  <a:lnTo>
                    <a:pt x="455733" y="44987"/>
                  </a:lnTo>
                  <a:cubicBezTo>
                    <a:pt x="459645" y="44987"/>
                    <a:pt x="462253" y="48246"/>
                    <a:pt x="462253" y="51506"/>
                  </a:cubicBezTo>
                  <a:cubicBezTo>
                    <a:pt x="462253" y="54114"/>
                    <a:pt x="460949" y="56070"/>
                    <a:pt x="459645" y="57374"/>
                  </a:cubicBezTo>
                  <a:cubicBezTo>
                    <a:pt x="485724" y="69110"/>
                    <a:pt x="503980" y="95189"/>
                    <a:pt x="503980" y="125832"/>
                  </a:cubicBezTo>
                  <a:lnTo>
                    <a:pt x="503980" y="340985"/>
                  </a:lnTo>
                  <a:lnTo>
                    <a:pt x="560702" y="340985"/>
                  </a:lnTo>
                  <a:lnTo>
                    <a:pt x="560702" y="123224"/>
                  </a:lnTo>
                  <a:cubicBezTo>
                    <a:pt x="560702" y="93233"/>
                    <a:pt x="578957" y="67806"/>
                    <a:pt x="604385" y="56722"/>
                  </a:cubicBezTo>
                  <a:cubicBezTo>
                    <a:pt x="603080" y="55418"/>
                    <a:pt x="602428" y="53462"/>
                    <a:pt x="602428" y="51506"/>
                  </a:cubicBezTo>
                  <a:cubicBezTo>
                    <a:pt x="602428" y="47594"/>
                    <a:pt x="605688" y="44987"/>
                    <a:pt x="608948" y="44987"/>
                  </a:cubicBezTo>
                  <a:lnTo>
                    <a:pt x="658498" y="44987"/>
                  </a:lnTo>
                  <a:cubicBezTo>
                    <a:pt x="662410" y="44987"/>
                    <a:pt x="665018" y="48246"/>
                    <a:pt x="665018" y="51506"/>
                  </a:cubicBezTo>
                  <a:cubicBezTo>
                    <a:pt x="665018" y="54114"/>
                    <a:pt x="663715" y="56070"/>
                    <a:pt x="662410" y="57374"/>
                  </a:cubicBezTo>
                  <a:cubicBezTo>
                    <a:pt x="688489" y="69110"/>
                    <a:pt x="706745" y="95189"/>
                    <a:pt x="706745" y="125832"/>
                  </a:cubicBezTo>
                  <a:lnTo>
                    <a:pt x="706745" y="340985"/>
                  </a:lnTo>
                  <a:lnTo>
                    <a:pt x="762815" y="340985"/>
                  </a:lnTo>
                  <a:lnTo>
                    <a:pt x="762815" y="123224"/>
                  </a:lnTo>
                  <a:cubicBezTo>
                    <a:pt x="762815" y="93233"/>
                    <a:pt x="781071" y="67806"/>
                    <a:pt x="806498" y="56722"/>
                  </a:cubicBezTo>
                  <a:cubicBezTo>
                    <a:pt x="805194" y="55418"/>
                    <a:pt x="804542" y="53462"/>
                    <a:pt x="804542" y="51506"/>
                  </a:cubicBezTo>
                  <a:cubicBezTo>
                    <a:pt x="804542" y="47594"/>
                    <a:pt x="807802" y="44987"/>
                    <a:pt x="811062" y="44987"/>
                  </a:cubicBezTo>
                  <a:lnTo>
                    <a:pt x="860612" y="44987"/>
                  </a:lnTo>
                  <a:cubicBezTo>
                    <a:pt x="864524" y="44987"/>
                    <a:pt x="867132" y="48246"/>
                    <a:pt x="867132" y="51506"/>
                  </a:cubicBezTo>
                  <a:cubicBezTo>
                    <a:pt x="867132" y="54114"/>
                    <a:pt x="865828" y="56070"/>
                    <a:pt x="864524" y="57374"/>
                  </a:cubicBezTo>
                  <a:cubicBezTo>
                    <a:pt x="890603" y="69110"/>
                    <a:pt x="908858" y="95189"/>
                    <a:pt x="908858" y="125832"/>
                  </a:cubicBezTo>
                  <a:lnTo>
                    <a:pt x="908858" y="340985"/>
                  </a:lnTo>
                  <a:lnTo>
                    <a:pt x="963625" y="340985"/>
                  </a:lnTo>
                  <a:lnTo>
                    <a:pt x="963625" y="123224"/>
                  </a:lnTo>
                  <a:cubicBezTo>
                    <a:pt x="963625" y="93233"/>
                    <a:pt x="981880" y="67806"/>
                    <a:pt x="1007307" y="56722"/>
                  </a:cubicBezTo>
                  <a:cubicBezTo>
                    <a:pt x="1006003" y="55418"/>
                    <a:pt x="1005352" y="53462"/>
                    <a:pt x="1005352" y="51506"/>
                  </a:cubicBezTo>
                  <a:cubicBezTo>
                    <a:pt x="1005352" y="47594"/>
                    <a:pt x="1008611" y="44987"/>
                    <a:pt x="1011871" y="44987"/>
                  </a:cubicBezTo>
                  <a:lnTo>
                    <a:pt x="1061422" y="44987"/>
                  </a:lnTo>
                  <a:cubicBezTo>
                    <a:pt x="1065333" y="44987"/>
                    <a:pt x="1067941" y="48246"/>
                    <a:pt x="1067941" y="51506"/>
                  </a:cubicBezTo>
                  <a:cubicBezTo>
                    <a:pt x="1067941" y="54114"/>
                    <a:pt x="1066637" y="56070"/>
                    <a:pt x="1065333" y="57374"/>
                  </a:cubicBezTo>
                  <a:cubicBezTo>
                    <a:pt x="1091412" y="69110"/>
                    <a:pt x="1109668" y="95189"/>
                    <a:pt x="1109668" y="125832"/>
                  </a:cubicBezTo>
                  <a:lnTo>
                    <a:pt x="1109668" y="340985"/>
                  </a:lnTo>
                  <a:lnTo>
                    <a:pt x="1367200" y="340985"/>
                  </a:lnTo>
                  <a:lnTo>
                    <a:pt x="1367200" y="43683"/>
                  </a:lnTo>
                  <a:cubicBezTo>
                    <a:pt x="1367200" y="19559"/>
                    <a:pt x="1386759" y="0"/>
                    <a:pt x="1410882" y="0"/>
                  </a:cubicBezTo>
                  <a:cubicBezTo>
                    <a:pt x="1435005" y="0"/>
                    <a:pt x="1454564" y="19559"/>
                    <a:pt x="1454564" y="43683"/>
                  </a:cubicBezTo>
                  <a:lnTo>
                    <a:pt x="1454564" y="340333"/>
                  </a:lnTo>
                  <a:lnTo>
                    <a:pt x="1637771" y="340333"/>
                  </a:lnTo>
                  <a:lnTo>
                    <a:pt x="1637771" y="123224"/>
                  </a:lnTo>
                  <a:cubicBezTo>
                    <a:pt x="1637771" y="93233"/>
                    <a:pt x="1656026" y="67806"/>
                    <a:pt x="1681453" y="56722"/>
                  </a:cubicBezTo>
                  <a:cubicBezTo>
                    <a:pt x="1680149" y="55418"/>
                    <a:pt x="1679497" y="53462"/>
                    <a:pt x="1679497" y="51506"/>
                  </a:cubicBezTo>
                  <a:cubicBezTo>
                    <a:pt x="1679497" y="47594"/>
                    <a:pt x="1682757" y="44987"/>
                    <a:pt x="1686017" y="44987"/>
                  </a:cubicBezTo>
                  <a:lnTo>
                    <a:pt x="1735568" y="44987"/>
                  </a:lnTo>
                  <a:cubicBezTo>
                    <a:pt x="1739479" y="44987"/>
                    <a:pt x="1742087" y="48246"/>
                    <a:pt x="1742087" y="51506"/>
                  </a:cubicBezTo>
                  <a:cubicBezTo>
                    <a:pt x="1742087" y="54114"/>
                    <a:pt x="1740783" y="56070"/>
                    <a:pt x="1739479" y="57374"/>
                  </a:cubicBezTo>
                  <a:cubicBezTo>
                    <a:pt x="1765558" y="69110"/>
                    <a:pt x="1783813" y="95189"/>
                    <a:pt x="1783813" y="125832"/>
                  </a:cubicBezTo>
                  <a:lnTo>
                    <a:pt x="1783813" y="340985"/>
                  </a:lnTo>
                  <a:lnTo>
                    <a:pt x="1837276" y="340985"/>
                  </a:lnTo>
                  <a:lnTo>
                    <a:pt x="1837276" y="123224"/>
                  </a:lnTo>
                  <a:cubicBezTo>
                    <a:pt x="1837276" y="93233"/>
                    <a:pt x="1855531" y="67806"/>
                    <a:pt x="1880958" y="56722"/>
                  </a:cubicBezTo>
                  <a:cubicBezTo>
                    <a:pt x="1879655" y="55418"/>
                    <a:pt x="1879003" y="53462"/>
                    <a:pt x="1879003" y="51506"/>
                  </a:cubicBezTo>
                  <a:cubicBezTo>
                    <a:pt x="1879003" y="47594"/>
                    <a:pt x="1882263" y="44987"/>
                    <a:pt x="1885523" y="44987"/>
                  </a:cubicBezTo>
                  <a:lnTo>
                    <a:pt x="1935073" y="44987"/>
                  </a:lnTo>
                  <a:cubicBezTo>
                    <a:pt x="1938985" y="44987"/>
                    <a:pt x="1941593" y="48246"/>
                    <a:pt x="1941593" y="51506"/>
                  </a:cubicBezTo>
                  <a:cubicBezTo>
                    <a:pt x="1941593" y="54114"/>
                    <a:pt x="1940288" y="56070"/>
                    <a:pt x="1938985" y="57374"/>
                  </a:cubicBezTo>
                  <a:cubicBezTo>
                    <a:pt x="1965064" y="69110"/>
                    <a:pt x="1983319" y="95189"/>
                    <a:pt x="1983319" y="125832"/>
                  </a:cubicBezTo>
                  <a:lnTo>
                    <a:pt x="1983319" y="340985"/>
                  </a:lnTo>
                  <a:lnTo>
                    <a:pt x="2040041" y="340985"/>
                  </a:lnTo>
                  <a:lnTo>
                    <a:pt x="2040041" y="123224"/>
                  </a:lnTo>
                  <a:cubicBezTo>
                    <a:pt x="2040041" y="93233"/>
                    <a:pt x="2058297" y="67806"/>
                    <a:pt x="2083724" y="56722"/>
                  </a:cubicBezTo>
                  <a:cubicBezTo>
                    <a:pt x="2082420" y="55418"/>
                    <a:pt x="2081768" y="53462"/>
                    <a:pt x="2081768" y="51506"/>
                  </a:cubicBezTo>
                  <a:cubicBezTo>
                    <a:pt x="2081768" y="47594"/>
                    <a:pt x="2085028" y="44987"/>
                    <a:pt x="2088288" y="44987"/>
                  </a:cubicBezTo>
                  <a:lnTo>
                    <a:pt x="2137838" y="44987"/>
                  </a:lnTo>
                  <a:cubicBezTo>
                    <a:pt x="2141750" y="44987"/>
                    <a:pt x="2144358" y="48246"/>
                    <a:pt x="2144358" y="51506"/>
                  </a:cubicBezTo>
                  <a:cubicBezTo>
                    <a:pt x="2144358" y="54114"/>
                    <a:pt x="2143054" y="56070"/>
                    <a:pt x="2141750" y="57374"/>
                  </a:cubicBezTo>
                  <a:cubicBezTo>
                    <a:pt x="2167829" y="69110"/>
                    <a:pt x="2186085" y="95189"/>
                    <a:pt x="2186085" y="125832"/>
                  </a:cubicBezTo>
                  <a:lnTo>
                    <a:pt x="2186085" y="340985"/>
                  </a:lnTo>
                  <a:lnTo>
                    <a:pt x="2242155" y="340985"/>
                  </a:lnTo>
                  <a:lnTo>
                    <a:pt x="2242155" y="123224"/>
                  </a:lnTo>
                  <a:cubicBezTo>
                    <a:pt x="2242155" y="93233"/>
                    <a:pt x="2260410" y="67806"/>
                    <a:pt x="2285837" y="56722"/>
                  </a:cubicBezTo>
                  <a:cubicBezTo>
                    <a:pt x="2284533" y="55418"/>
                    <a:pt x="2283882" y="53462"/>
                    <a:pt x="2283882" y="51506"/>
                  </a:cubicBezTo>
                  <a:cubicBezTo>
                    <a:pt x="2283882" y="47594"/>
                    <a:pt x="2287141" y="44987"/>
                    <a:pt x="2290401" y="44987"/>
                  </a:cubicBezTo>
                  <a:lnTo>
                    <a:pt x="2339952" y="44987"/>
                  </a:lnTo>
                  <a:cubicBezTo>
                    <a:pt x="2343863" y="44987"/>
                    <a:pt x="2346471" y="48246"/>
                    <a:pt x="2346471" y="51506"/>
                  </a:cubicBezTo>
                  <a:cubicBezTo>
                    <a:pt x="2346471" y="54114"/>
                    <a:pt x="2345168" y="56070"/>
                    <a:pt x="2343863" y="57374"/>
                  </a:cubicBezTo>
                  <a:cubicBezTo>
                    <a:pt x="2369942" y="69110"/>
                    <a:pt x="2388198" y="95189"/>
                    <a:pt x="2388198" y="125832"/>
                  </a:cubicBezTo>
                  <a:lnTo>
                    <a:pt x="2388198" y="340985"/>
                  </a:lnTo>
                  <a:lnTo>
                    <a:pt x="2442964" y="340985"/>
                  </a:lnTo>
                  <a:lnTo>
                    <a:pt x="2442964" y="123224"/>
                  </a:lnTo>
                  <a:cubicBezTo>
                    <a:pt x="2442964" y="93233"/>
                    <a:pt x="2461219" y="67806"/>
                    <a:pt x="2486647" y="56722"/>
                  </a:cubicBezTo>
                  <a:cubicBezTo>
                    <a:pt x="2485343" y="55418"/>
                    <a:pt x="2484690" y="53462"/>
                    <a:pt x="2484690" y="51506"/>
                  </a:cubicBezTo>
                  <a:cubicBezTo>
                    <a:pt x="2484690" y="47594"/>
                    <a:pt x="2487950" y="44987"/>
                    <a:pt x="2491210" y="44987"/>
                  </a:cubicBezTo>
                  <a:lnTo>
                    <a:pt x="2540761" y="44987"/>
                  </a:lnTo>
                  <a:cubicBezTo>
                    <a:pt x="2544673" y="44987"/>
                    <a:pt x="2547281" y="48246"/>
                    <a:pt x="2547281" y="51506"/>
                  </a:cubicBezTo>
                  <a:cubicBezTo>
                    <a:pt x="2547281" y="54114"/>
                    <a:pt x="2545977" y="56070"/>
                    <a:pt x="2544673" y="57374"/>
                  </a:cubicBezTo>
                  <a:cubicBezTo>
                    <a:pt x="2570752" y="69110"/>
                    <a:pt x="2589007" y="95189"/>
                    <a:pt x="2589007" y="125832"/>
                  </a:cubicBezTo>
                  <a:lnTo>
                    <a:pt x="2589007" y="340985"/>
                  </a:lnTo>
                  <a:lnTo>
                    <a:pt x="2805464" y="340985"/>
                  </a:lnTo>
                  <a:lnTo>
                    <a:pt x="2753306" y="431610"/>
                  </a:lnTo>
                  <a:lnTo>
                    <a:pt x="1453261" y="431610"/>
                  </a:lnTo>
                  <a:lnTo>
                    <a:pt x="1453261" y="921246"/>
                  </a:lnTo>
                  <a:lnTo>
                    <a:pt x="1605824" y="921246"/>
                  </a:lnTo>
                  <a:lnTo>
                    <a:pt x="1605824" y="681318"/>
                  </a:lnTo>
                  <a:lnTo>
                    <a:pt x="1662546" y="625248"/>
                  </a:lnTo>
                  <a:lnTo>
                    <a:pt x="1665154" y="599168"/>
                  </a:lnTo>
                  <a:lnTo>
                    <a:pt x="1678193" y="599168"/>
                  </a:lnTo>
                  <a:lnTo>
                    <a:pt x="1730351" y="599168"/>
                  </a:lnTo>
                  <a:lnTo>
                    <a:pt x="1730351" y="622640"/>
                  </a:lnTo>
                  <a:lnTo>
                    <a:pt x="1786421" y="678710"/>
                  </a:lnTo>
                  <a:lnTo>
                    <a:pt x="1786421" y="921246"/>
                  </a:lnTo>
                  <a:lnTo>
                    <a:pt x="1871830" y="921246"/>
                  </a:lnTo>
                  <a:lnTo>
                    <a:pt x="1871830" y="681318"/>
                  </a:lnTo>
                  <a:lnTo>
                    <a:pt x="1928553" y="625248"/>
                  </a:lnTo>
                  <a:lnTo>
                    <a:pt x="1931161" y="599168"/>
                  </a:lnTo>
                  <a:lnTo>
                    <a:pt x="1944201" y="599168"/>
                  </a:lnTo>
                  <a:lnTo>
                    <a:pt x="1996359" y="599168"/>
                  </a:lnTo>
                  <a:lnTo>
                    <a:pt x="1996359" y="622640"/>
                  </a:lnTo>
                  <a:lnTo>
                    <a:pt x="2052429" y="678710"/>
                  </a:lnTo>
                  <a:lnTo>
                    <a:pt x="2052429" y="921246"/>
                  </a:lnTo>
                  <a:lnTo>
                    <a:pt x="2137186" y="921246"/>
                  </a:lnTo>
                  <a:lnTo>
                    <a:pt x="2137186" y="681318"/>
                  </a:lnTo>
                  <a:lnTo>
                    <a:pt x="2193908" y="625248"/>
                  </a:lnTo>
                  <a:lnTo>
                    <a:pt x="2196516" y="599168"/>
                  </a:lnTo>
                  <a:lnTo>
                    <a:pt x="2209556" y="599168"/>
                  </a:lnTo>
                  <a:lnTo>
                    <a:pt x="2261714" y="599168"/>
                  </a:lnTo>
                  <a:lnTo>
                    <a:pt x="2261714" y="622640"/>
                  </a:lnTo>
                  <a:lnTo>
                    <a:pt x="2317784" y="678710"/>
                  </a:lnTo>
                  <a:lnTo>
                    <a:pt x="2317784" y="921246"/>
                  </a:lnTo>
                  <a:lnTo>
                    <a:pt x="2594875" y="921246"/>
                  </a:lnTo>
                  <a:cubicBezTo>
                    <a:pt x="2595527" y="953193"/>
                    <a:pt x="2599439" y="983184"/>
                    <a:pt x="2605959" y="1011871"/>
                  </a:cubicBezTo>
                  <a:lnTo>
                    <a:pt x="1456520" y="1011871"/>
                  </a:lnTo>
                  <a:lnTo>
                    <a:pt x="1456520" y="1501507"/>
                  </a:lnTo>
                  <a:lnTo>
                    <a:pt x="1584960" y="1501507"/>
                  </a:lnTo>
                  <a:lnTo>
                    <a:pt x="1584960" y="1337208"/>
                  </a:lnTo>
                  <a:lnTo>
                    <a:pt x="1788378" y="1337208"/>
                  </a:lnTo>
                  <a:lnTo>
                    <a:pt x="1788378" y="1501507"/>
                  </a:lnTo>
                  <a:lnTo>
                    <a:pt x="1841188" y="1501507"/>
                  </a:lnTo>
                  <a:lnTo>
                    <a:pt x="1841188" y="1337208"/>
                  </a:lnTo>
                  <a:lnTo>
                    <a:pt x="2044605" y="1337208"/>
                  </a:lnTo>
                  <a:lnTo>
                    <a:pt x="2044605" y="1501507"/>
                  </a:lnTo>
                  <a:lnTo>
                    <a:pt x="2088288" y="1501507"/>
                  </a:lnTo>
                  <a:lnTo>
                    <a:pt x="2088288" y="1337208"/>
                  </a:lnTo>
                  <a:lnTo>
                    <a:pt x="2291705" y="1337208"/>
                  </a:lnTo>
                  <a:lnTo>
                    <a:pt x="2291705" y="1501507"/>
                  </a:lnTo>
                  <a:lnTo>
                    <a:pt x="2343863" y="1501507"/>
                  </a:lnTo>
                  <a:lnTo>
                    <a:pt x="2343863" y="1337208"/>
                  </a:lnTo>
                  <a:lnTo>
                    <a:pt x="2547281" y="1337208"/>
                  </a:lnTo>
                  <a:lnTo>
                    <a:pt x="2547281" y="1501507"/>
                  </a:lnTo>
                  <a:lnTo>
                    <a:pt x="3127542" y="1501507"/>
                  </a:lnTo>
                  <a:cubicBezTo>
                    <a:pt x="3184264" y="1531498"/>
                    <a:pt x="3243594" y="1560837"/>
                    <a:pt x="3302924" y="1592132"/>
                  </a:cubicBezTo>
                  <a:lnTo>
                    <a:pt x="1455217" y="1592132"/>
                  </a:lnTo>
                  <a:lnTo>
                    <a:pt x="1455217" y="2081768"/>
                  </a:lnTo>
                  <a:lnTo>
                    <a:pt x="1707532" y="2081768"/>
                  </a:lnTo>
                  <a:cubicBezTo>
                    <a:pt x="1666457" y="2081768"/>
                    <a:pt x="1631903" y="2050473"/>
                    <a:pt x="1626687" y="2010702"/>
                  </a:cubicBezTo>
                  <a:lnTo>
                    <a:pt x="1611039" y="2021786"/>
                  </a:lnTo>
                  <a:lnTo>
                    <a:pt x="1611039" y="1972236"/>
                  </a:lnTo>
                  <a:lnTo>
                    <a:pt x="1626687" y="1987883"/>
                  </a:lnTo>
                  <a:cubicBezTo>
                    <a:pt x="1633206" y="1949416"/>
                    <a:pt x="1666457" y="1919425"/>
                    <a:pt x="1706880" y="1919425"/>
                  </a:cubicBezTo>
                  <a:lnTo>
                    <a:pt x="1871179" y="1919425"/>
                  </a:lnTo>
                  <a:cubicBezTo>
                    <a:pt x="1912905" y="1919425"/>
                    <a:pt x="1947461" y="1951372"/>
                    <a:pt x="1952024" y="1991795"/>
                  </a:cubicBezTo>
                  <a:lnTo>
                    <a:pt x="1971584" y="1972887"/>
                  </a:lnTo>
                  <a:lnTo>
                    <a:pt x="1971584" y="2022438"/>
                  </a:lnTo>
                  <a:lnTo>
                    <a:pt x="1952024" y="2008746"/>
                  </a:lnTo>
                  <a:cubicBezTo>
                    <a:pt x="1948112" y="2049821"/>
                    <a:pt x="1913557" y="2082420"/>
                    <a:pt x="1871179" y="2082420"/>
                  </a:cubicBezTo>
                  <a:lnTo>
                    <a:pt x="2139142" y="2082420"/>
                  </a:lnTo>
                  <a:cubicBezTo>
                    <a:pt x="2098068" y="2082420"/>
                    <a:pt x="2063512" y="2051125"/>
                    <a:pt x="2058297" y="2011354"/>
                  </a:cubicBezTo>
                  <a:lnTo>
                    <a:pt x="2042649" y="2022438"/>
                  </a:lnTo>
                  <a:lnTo>
                    <a:pt x="2042649" y="1972887"/>
                  </a:lnTo>
                  <a:lnTo>
                    <a:pt x="2058297" y="1988535"/>
                  </a:lnTo>
                  <a:cubicBezTo>
                    <a:pt x="2064817" y="1950068"/>
                    <a:pt x="2098068" y="1920077"/>
                    <a:pt x="2138490" y="1920077"/>
                  </a:cubicBezTo>
                  <a:lnTo>
                    <a:pt x="2302789" y="1920077"/>
                  </a:lnTo>
                  <a:cubicBezTo>
                    <a:pt x="2344515" y="1920077"/>
                    <a:pt x="2379070" y="1952024"/>
                    <a:pt x="2383634" y="1992447"/>
                  </a:cubicBezTo>
                  <a:lnTo>
                    <a:pt x="2403193" y="1973539"/>
                  </a:lnTo>
                  <a:lnTo>
                    <a:pt x="2403193" y="2023090"/>
                  </a:lnTo>
                  <a:lnTo>
                    <a:pt x="2383634" y="2009398"/>
                  </a:lnTo>
                  <a:cubicBezTo>
                    <a:pt x="2379722" y="2050473"/>
                    <a:pt x="2345168" y="2083072"/>
                    <a:pt x="2302789" y="2083072"/>
                  </a:cubicBezTo>
                  <a:lnTo>
                    <a:pt x="2540761" y="2083072"/>
                  </a:lnTo>
                  <a:cubicBezTo>
                    <a:pt x="2499686" y="2083072"/>
                    <a:pt x="2465131" y="2051777"/>
                    <a:pt x="2459916" y="2012006"/>
                  </a:cubicBezTo>
                  <a:lnTo>
                    <a:pt x="2444268" y="2023090"/>
                  </a:lnTo>
                  <a:lnTo>
                    <a:pt x="2444268" y="1973539"/>
                  </a:lnTo>
                  <a:lnTo>
                    <a:pt x="2459916" y="1989187"/>
                  </a:lnTo>
                  <a:cubicBezTo>
                    <a:pt x="2466436" y="1950720"/>
                    <a:pt x="2499686" y="1920729"/>
                    <a:pt x="2540109" y="1920729"/>
                  </a:cubicBezTo>
                  <a:lnTo>
                    <a:pt x="2704408" y="1920729"/>
                  </a:lnTo>
                  <a:cubicBezTo>
                    <a:pt x="2746135" y="1920729"/>
                    <a:pt x="2780689" y="1952676"/>
                    <a:pt x="2785253" y="1993099"/>
                  </a:cubicBezTo>
                  <a:lnTo>
                    <a:pt x="2804813" y="1974191"/>
                  </a:lnTo>
                  <a:lnTo>
                    <a:pt x="2804813" y="2023742"/>
                  </a:lnTo>
                  <a:lnTo>
                    <a:pt x="2785253" y="2010050"/>
                  </a:lnTo>
                  <a:cubicBezTo>
                    <a:pt x="2781341" y="2051125"/>
                    <a:pt x="2746786" y="2083724"/>
                    <a:pt x="2704408" y="2083724"/>
                  </a:cubicBezTo>
                  <a:lnTo>
                    <a:pt x="2893482" y="2083724"/>
                  </a:lnTo>
                  <a:lnTo>
                    <a:pt x="2893482" y="1843796"/>
                  </a:lnTo>
                  <a:lnTo>
                    <a:pt x="2950203" y="1787725"/>
                  </a:lnTo>
                  <a:lnTo>
                    <a:pt x="2952811" y="1761646"/>
                  </a:lnTo>
                  <a:lnTo>
                    <a:pt x="2965851" y="1761646"/>
                  </a:lnTo>
                  <a:lnTo>
                    <a:pt x="3018009" y="1761646"/>
                  </a:lnTo>
                  <a:lnTo>
                    <a:pt x="3018009" y="1785118"/>
                  </a:lnTo>
                  <a:lnTo>
                    <a:pt x="3074079" y="1841188"/>
                  </a:lnTo>
                  <a:lnTo>
                    <a:pt x="3074079" y="2081768"/>
                  </a:lnTo>
                  <a:lnTo>
                    <a:pt x="3158836" y="2081768"/>
                  </a:lnTo>
                  <a:lnTo>
                    <a:pt x="3158836" y="1841840"/>
                  </a:lnTo>
                  <a:lnTo>
                    <a:pt x="3215559" y="1785770"/>
                  </a:lnTo>
                  <a:lnTo>
                    <a:pt x="3218166" y="1759690"/>
                  </a:lnTo>
                  <a:lnTo>
                    <a:pt x="3231206" y="1759690"/>
                  </a:lnTo>
                  <a:lnTo>
                    <a:pt x="3283364" y="1759690"/>
                  </a:lnTo>
                  <a:lnTo>
                    <a:pt x="3283364" y="1783162"/>
                  </a:lnTo>
                  <a:lnTo>
                    <a:pt x="3339435" y="1839232"/>
                  </a:lnTo>
                  <a:lnTo>
                    <a:pt x="3339435" y="2081768"/>
                  </a:lnTo>
                  <a:lnTo>
                    <a:pt x="3964682" y="2081768"/>
                  </a:lnTo>
                  <a:cubicBezTo>
                    <a:pt x="3986849" y="2110455"/>
                    <a:pt x="4007713" y="2140446"/>
                    <a:pt x="4026620" y="2172393"/>
                  </a:cubicBezTo>
                  <a:lnTo>
                    <a:pt x="1453912" y="2172393"/>
                  </a:lnTo>
                  <a:lnTo>
                    <a:pt x="1453912" y="2662681"/>
                  </a:lnTo>
                  <a:lnTo>
                    <a:pt x="1637118" y="2662681"/>
                  </a:lnTo>
                  <a:lnTo>
                    <a:pt x="1637118" y="2445572"/>
                  </a:lnTo>
                  <a:cubicBezTo>
                    <a:pt x="1637118" y="2415581"/>
                    <a:pt x="1655374" y="2390154"/>
                    <a:pt x="1680801" y="2379070"/>
                  </a:cubicBezTo>
                  <a:cubicBezTo>
                    <a:pt x="1679497" y="2377766"/>
                    <a:pt x="1678845" y="2375810"/>
                    <a:pt x="1678845" y="2373854"/>
                  </a:cubicBezTo>
                  <a:cubicBezTo>
                    <a:pt x="1678845" y="2369943"/>
                    <a:pt x="1682105" y="2367335"/>
                    <a:pt x="1685365" y="2367335"/>
                  </a:cubicBezTo>
                  <a:lnTo>
                    <a:pt x="1734915" y="2367335"/>
                  </a:lnTo>
                  <a:cubicBezTo>
                    <a:pt x="1738827" y="2367335"/>
                    <a:pt x="1741435" y="2370594"/>
                    <a:pt x="1741435" y="2373854"/>
                  </a:cubicBezTo>
                  <a:cubicBezTo>
                    <a:pt x="1741435" y="2376462"/>
                    <a:pt x="1740131" y="2378418"/>
                    <a:pt x="1738827" y="2379722"/>
                  </a:cubicBezTo>
                  <a:cubicBezTo>
                    <a:pt x="1764907" y="2391458"/>
                    <a:pt x="1783162" y="2417537"/>
                    <a:pt x="1783162" y="2448180"/>
                  </a:cubicBezTo>
                  <a:lnTo>
                    <a:pt x="1783162" y="2663333"/>
                  </a:lnTo>
                  <a:lnTo>
                    <a:pt x="1836624" y="2663333"/>
                  </a:lnTo>
                  <a:lnTo>
                    <a:pt x="1836624" y="2446224"/>
                  </a:lnTo>
                  <a:cubicBezTo>
                    <a:pt x="1836624" y="2416233"/>
                    <a:pt x="1854879" y="2390806"/>
                    <a:pt x="1880307" y="2379722"/>
                  </a:cubicBezTo>
                  <a:cubicBezTo>
                    <a:pt x="1879003" y="2378418"/>
                    <a:pt x="1878350" y="2376462"/>
                    <a:pt x="1878350" y="2374506"/>
                  </a:cubicBezTo>
                  <a:cubicBezTo>
                    <a:pt x="1878350" y="2370594"/>
                    <a:pt x="1881610" y="2367987"/>
                    <a:pt x="1884870" y="2367987"/>
                  </a:cubicBezTo>
                  <a:lnTo>
                    <a:pt x="1934421" y="2367987"/>
                  </a:lnTo>
                  <a:cubicBezTo>
                    <a:pt x="1938333" y="2367987"/>
                    <a:pt x="1940941" y="2371246"/>
                    <a:pt x="1940941" y="2374506"/>
                  </a:cubicBezTo>
                  <a:cubicBezTo>
                    <a:pt x="1940941" y="2377114"/>
                    <a:pt x="1939636" y="2379070"/>
                    <a:pt x="1938333" y="2380374"/>
                  </a:cubicBezTo>
                  <a:cubicBezTo>
                    <a:pt x="1964412" y="2392110"/>
                    <a:pt x="1982667" y="2418189"/>
                    <a:pt x="1982667" y="2448832"/>
                  </a:cubicBezTo>
                  <a:lnTo>
                    <a:pt x="1982667" y="2663985"/>
                  </a:lnTo>
                  <a:lnTo>
                    <a:pt x="2039389" y="2663985"/>
                  </a:lnTo>
                  <a:lnTo>
                    <a:pt x="2039389" y="2446876"/>
                  </a:lnTo>
                  <a:cubicBezTo>
                    <a:pt x="2039389" y="2416885"/>
                    <a:pt x="2057644" y="2391458"/>
                    <a:pt x="2083072" y="2380374"/>
                  </a:cubicBezTo>
                  <a:cubicBezTo>
                    <a:pt x="2081768" y="2379070"/>
                    <a:pt x="2081116" y="2377114"/>
                    <a:pt x="2081116" y="2375158"/>
                  </a:cubicBezTo>
                  <a:cubicBezTo>
                    <a:pt x="2081116" y="2371246"/>
                    <a:pt x="2084376" y="2368639"/>
                    <a:pt x="2087636" y="2368639"/>
                  </a:cubicBezTo>
                  <a:lnTo>
                    <a:pt x="2137186" y="2368639"/>
                  </a:lnTo>
                  <a:cubicBezTo>
                    <a:pt x="2141098" y="2368639"/>
                    <a:pt x="2143706" y="2371898"/>
                    <a:pt x="2143706" y="2375158"/>
                  </a:cubicBezTo>
                  <a:cubicBezTo>
                    <a:pt x="2143706" y="2377766"/>
                    <a:pt x="2142402" y="2379722"/>
                    <a:pt x="2141098" y="2381026"/>
                  </a:cubicBezTo>
                  <a:cubicBezTo>
                    <a:pt x="2167177" y="2392762"/>
                    <a:pt x="2185433" y="2418841"/>
                    <a:pt x="2185433" y="2449484"/>
                  </a:cubicBezTo>
                  <a:lnTo>
                    <a:pt x="2185433" y="2664637"/>
                  </a:lnTo>
                  <a:lnTo>
                    <a:pt x="2241503" y="2664637"/>
                  </a:lnTo>
                  <a:lnTo>
                    <a:pt x="2241503" y="2447528"/>
                  </a:lnTo>
                  <a:cubicBezTo>
                    <a:pt x="2241503" y="2417537"/>
                    <a:pt x="2259758" y="2392110"/>
                    <a:pt x="2285185" y="2381026"/>
                  </a:cubicBezTo>
                  <a:cubicBezTo>
                    <a:pt x="2283882" y="2379722"/>
                    <a:pt x="2283230" y="2377766"/>
                    <a:pt x="2283230" y="2375810"/>
                  </a:cubicBezTo>
                  <a:cubicBezTo>
                    <a:pt x="2283230" y="2371898"/>
                    <a:pt x="2286490" y="2369291"/>
                    <a:pt x="2289749" y="2369291"/>
                  </a:cubicBezTo>
                  <a:lnTo>
                    <a:pt x="2339300" y="2369291"/>
                  </a:lnTo>
                  <a:cubicBezTo>
                    <a:pt x="2343211" y="2369291"/>
                    <a:pt x="2345819" y="2372550"/>
                    <a:pt x="2345819" y="2375810"/>
                  </a:cubicBezTo>
                  <a:cubicBezTo>
                    <a:pt x="2345819" y="2378418"/>
                    <a:pt x="2344515" y="2380374"/>
                    <a:pt x="2343211" y="2381678"/>
                  </a:cubicBezTo>
                  <a:cubicBezTo>
                    <a:pt x="2369291" y="2393414"/>
                    <a:pt x="2387546" y="2419493"/>
                    <a:pt x="2387546" y="2450136"/>
                  </a:cubicBezTo>
                  <a:lnTo>
                    <a:pt x="2387546" y="2665289"/>
                  </a:lnTo>
                  <a:lnTo>
                    <a:pt x="2442312" y="2665289"/>
                  </a:lnTo>
                  <a:lnTo>
                    <a:pt x="2442312" y="2448180"/>
                  </a:lnTo>
                  <a:cubicBezTo>
                    <a:pt x="2442312" y="2418189"/>
                    <a:pt x="2460568" y="2392762"/>
                    <a:pt x="2485995" y="2381678"/>
                  </a:cubicBezTo>
                  <a:cubicBezTo>
                    <a:pt x="2484690" y="2380374"/>
                    <a:pt x="2484039" y="2378418"/>
                    <a:pt x="2484039" y="2376462"/>
                  </a:cubicBezTo>
                  <a:cubicBezTo>
                    <a:pt x="2484039" y="2372550"/>
                    <a:pt x="2487299" y="2369943"/>
                    <a:pt x="2490558" y="2369943"/>
                  </a:cubicBezTo>
                  <a:lnTo>
                    <a:pt x="2540109" y="2369943"/>
                  </a:lnTo>
                  <a:cubicBezTo>
                    <a:pt x="2544021" y="2369943"/>
                    <a:pt x="2546628" y="2373203"/>
                    <a:pt x="2546628" y="2376462"/>
                  </a:cubicBezTo>
                  <a:cubicBezTo>
                    <a:pt x="2546628" y="2379070"/>
                    <a:pt x="2545325" y="2381026"/>
                    <a:pt x="2544021" y="2382330"/>
                  </a:cubicBezTo>
                  <a:cubicBezTo>
                    <a:pt x="2570100" y="2394066"/>
                    <a:pt x="2588355" y="2420145"/>
                    <a:pt x="2588355" y="2450788"/>
                  </a:cubicBezTo>
                  <a:lnTo>
                    <a:pt x="2588355" y="2665941"/>
                  </a:lnTo>
                  <a:lnTo>
                    <a:pt x="2720055" y="2665941"/>
                  </a:lnTo>
                  <a:lnTo>
                    <a:pt x="2720055" y="2426013"/>
                  </a:lnTo>
                  <a:lnTo>
                    <a:pt x="2776777" y="2369943"/>
                  </a:lnTo>
                  <a:lnTo>
                    <a:pt x="2779385" y="2343863"/>
                  </a:lnTo>
                  <a:lnTo>
                    <a:pt x="2792425" y="2343863"/>
                  </a:lnTo>
                  <a:lnTo>
                    <a:pt x="2844583" y="2343863"/>
                  </a:lnTo>
                  <a:lnTo>
                    <a:pt x="2844583" y="2367335"/>
                  </a:lnTo>
                  <a:lnTo>
                    <a:pt x="2900653" y="2423405"/>
                  </a:lnTo>
                  <a:lnTo>
                    <a:pt x="2900653" y="2665941"/>
                  </a:lnTo>
                  <a:lnTo>
                    <a:pt x="2986062" y="2665941"/>
                  </a:lnTo>
                  <a:lnTo>
                    <a:pt x="2986062" y="2426013"/>
                  </a:lnTo>
                  <a:lnTo>
                    <a:pt x="3042785" y="2369943"/>
                  </a:lnTo>
                  <a:lnTo>
                    <a:pt x="3045392" y="2343863"/>
                  </a:lnTo>
                  <a:lnTo>
                    <a:pt x="3058432" y="2343863"/>
                  </a:lnTo>
                  <a:lnTo>
                    <a:pt x="3110590" y="2343863"/>
                  </a:lnTo>
                  <a:lnTo>
                    <a:pt x="3110590" y="2367335"/>
                  </a:lnTo>
                  <a:lnTo>
                    <a:pt x="3166661" y="2423405"/>
                  </a:lnTo>
                  <a:lnTo>
                    <a:pt x="3166661" y="2665941"/>
                  </a:lnTo>
                  <a:lnTo>
                    <a:pt x="3300968" y="2665941"/>
                  </a:lnTo>
                  <a:lnTo>
                    <a:pt x="3300968" y="2426013"/>
                  </a:lnTo>
                  <a:lnTo>
                    <a:pt x="3357690" y="2369943"/>
                  </a:lnTo>
                  <a:lnTo>
                    <a:pt x="3360298" y="2343863"/>
                  </a:lnTo>
                  <a:lnTo>
                    <a:pt x="3373338" y="2343863"/>
                  </a:lnTo>
                  <a:lnTo>
                    <a:pt x="3425496" y="2343863"/>
                  </a:lnTo>
                  <a:lnTo>
                    <a:pt x="3425496" y="2367335"/>
                  </a:lnTo>
                  <a:lnTo>
                    <a:pt x="3481566" y="2423405"/>
                  </a:lnTo>
                  <a:lnTo>
                    <a:pt x="3481566" y="2665941"/>
                  </a:lnTo>
                  <a:lnTo>
                    <a:pt x="3566975" y="2665941"/>
                  </a:lnTo>
                  <a:lnTo>
                    <a:pt x="3566975" y="2426013"/>
                  </a:lnTo>
                  <a:lnTo>
                    <a:pt x="3623698" y="2369943"/>
                  </a:lnTo>
                  <a:lnTo>
                    <a:pt x="3626306" y="2343863"/>
                  </a:lnTo>
                  <a:lnTo>
                    <a:pt x="3639345" y="2343863"/>
                  </a:lnTo>
                  <a:lnTo>
                    <a:pt x="3691503" y="2343863"/>
                  </a:lnTo>
                  <a:lnTo>
                    <a:pt x="3691503" y="2367335"/>
                  </a:lnTo>
                  <a:lnTo>
                    <a:pt x="3747573" y="2423405"/>
                  </a:lnTo>
                  <a:lnTo>
                    <a:pt x="3747573" y="2665941"/>
                  </a:lnTo>
                  <a:lnTo>
                    <a:pt x="4176575" y="2665941"/>
                  </a:lnTo>
                  <a:cubicBezTo>
                    <a:pt x="4178531" y="2695280"/>
                    <a:pt x="4179835" y="2725271"/>
                    <a:pt x="4179835" y="2756566"/>
                  </a:cubicBezTo>
                  <a:lnTo>
                    <a:pt x="1457824" y="2756566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 w="65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7" name="-">
            <a:extLst>
              <a:ext uri="{FF2B5EF4-FFF2-40B4-BE49-F238E27FC236}">
                <a16:creationId xmlns:a16="http://schemas.microsoft.com/office/drawing/2014/main" id="{969F8A49-0771-46D6-81E5-B4D51CEA12B0}"/>
              </a:ext>
            </a:extLst>
          </p:cNvPr>
          <p:cNvGrpSpPr/>
          <p:nvPr/>
        </p:nvGrpSpPr>
        <p:grpSpPr>
          <a:xfrm>
            <a:off x="9760702" y="2510834"/>
            <a:ext cx="1616060" cy="3179615"/>
            <a:chOff x="5410859" y="1499573"/>
            <a:chExt cx="880166" cy="1731737"/>
          </a:xfrm>
        </p:grpSpPr>
        <p:sp>
          <p:nvSpPr>
            <p:cNvPr id="393" name="Rectangle: Rounded Corners 392">
              <a:extLst>
                <a:ext uri="{FF2B5EF4-FFF2-40B4-BE49-F238E27FC236}">
                  <a16:creationId xmlns:a16="http://schemas.microsoft.com/office/drawing/2014/main" id="{CC4F5195-6345-421B-BCAF-0EF05336EFFD}"/>
                </a:ext>
              </a:extLst>
            </p:cNvPr>
            <p:cNvSpPr/>
            <p:nvPr/>
          </p:nvSpPr>
          <p:spPr>
            <a:xfrm>
              <a:off x="5410859" y="3181865"/>
              <a:ext cx="880166" cy="49445"/>
            </a:xfrm>
            <a:prstGeom prst="roundRect">
              <a:avLst>
                <a:gd name="adj" fmla="val 50000"/>
              </a:avLst>
            </a:prstGeom>
            <a:solidFill>
              <a:schemeClr val="tx1">
                <a:alpha val="10000"/>
              </a:schemeClr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800" dirty="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1156AF03-0503-47B6-AE57-F028EB958667}"/>
                </a:ext>
              </a:extLst>
            </p:cNvPr>
            <p:cNvSpPr/>
            <p:nvPr/>
          </p:nvSpPr>
          <p:spPr>
            <a:xfrm>
              <a:off x="5621403" y="1692816"/>
              <a:ext cx="18690" cy="117814"/>
            </a:xfrm>
            <a:custGeom>
              <a:avLst/>
              <a:gdLst>
                <a:gd name="connsiteX0" fmla="*/ 0 w 18690"/>
                <a:gd name="connsiteY0" fmla="*/ 0 h 117814"/>
                <a:gd name="connsiteX1" fmla="*/ 18690 w 18690"/>
                <a:gd name="connsiteY1" fmla="*/ 0 h 117814"/>
                <a:gd name="connsiteX2" fmla="*/ 18690 w 18690"/>
                <a:gd name="connsiteY2" fmla="*/ 117815 h 117814"/>
                <a:gd name="connsiteX3" fmla="*/ 0 w 18690"/>
                <a:gd name="connsiteY3" fmla="*/ 117815 h 11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0" h="117814">
                  <a:moveTo>
                    <a:pt x="0" y="0"/>
                  </a:moveTo>
                  <a:lnTo>
                    <a:pt x="18690" y="0"/>
                  </a:lnTo>
                  <a:lnTo>
                    <a:pt x="18690" y="117815"/>
                  </a:lnTo>
                  <a:lnTo>
                    <a:pt x="0" y="117815"/>
                  </a:lnTo>
                  <a:close/>
                </a:path>
              </a:pathLst>
            </a:custGeom>
            <a:solidFill>
              <a:srgbClr val="184655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8EF85BA-4C4C-444D-B358-4A23089AF692}"/>
                </a:ext>
              </a:extLst>
            </p:cNvPr>
            <p:cNvSpPr/>
            <p:nvPr/>
          </p:nvSpPr>
          <p:spPr>
            <a:xfrm>
              <a:off x="6076976" y="1692816"/>
              <a:ext cx="18690" cy="117814"/>
            </a:xfrm>
            <a:custGeom>
              <a:avLst/>
              <a:gdLst>
                <a:gd name="connsiteX0" fmla="*/ 0 w 18690"/>
                <a:gd name="connsiteY0" fmla="*/ 0 h 117814"/>
                <a:gd name="connsiteX1" fmla="*/ 18690 w 18690"/>
                <a:gd name="connsiteY1" fmla="*/ 0 h 117814"/>
                <a:gd name="connsiteX2" fmla="*/ 18690 w 18690"/>
                <a:gd name="connsiteY2" fmla="*/ 117815 h 117814"/>
                <a:gd name="connsiteX3" fmla="*/ 0 w 18690"/>
                <a:gd name="connsiteY3" fmla="*/ 117815 h 11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690" h="117814">
                  <a:moveTo>
                    <a:pt x="0" y="0"/>
                  </a:moveTo>
                  <a:lnTo>
                    <a:pt x="18690" y="0"/>
                  </a:lnTo>
                  <a:lnTo>
                    <a:pt x="18690" y="117815"/>
                  </a:lnTo>
                  <a:lnTo>
                    <a:pt x="0" y="117815"/>
                  </a:lnTo>
                  <a:close/>
                </a:path>
              </a:pathLst>
            </a:custGeom>
            <a:solidFill>
              <a:srgbClr val="184655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3A7BAB17-AA02-4AEC-9903-48E27C6FBCFF}"/>
                </a:ext>
              </a:extLst>
            </p:cNvPr>
            <p:cNvSpPr/>
            <p:nvPr/>
          </p:nvSpPr>
          <p:spPr>
            <a:xfrm>
              <a:off x="5748896" y="1849679"/>
              <a:ext cx="380144" cy="165541"/>
            </a:xfrm>
            <a:custGeom>
              <a:avLst/>
              <a:gdLst>
                <a:gd name="connsiteX0" fmla="*/ 277682 w 380144"/>
                <a:gd name="connsiteY0" fmla="*/ 54402 h 165541"/>
                <a:gd name="connsiteX1" fmla="*/ 204924 w 380144"/>
                <a:gd name="connsiteY1" fmla="*/ 54402 h 165541"/>
                <a:gd name="connsiteX2" fmla="*/ 204924 w 380144"/>
                <a:gd name="connsiteY2" fmla="*/ 1669 h 165541"/>
                <a:gd name="connsiteX3" fmla="*/ 211933 w 380144"/>
                <a:gd name="connsiteY3" fmla="*/ 0 h 165541"/>
                <a:gd name="connsiteX4" fmla="*/ 187235 w 380144"/>
                <a:gd name="connsiteY4" fmla="*/ 0 h 165541"/>
                <a:gd name="connsiteX5" fmla="*/ 187235 w 380144"/>
                <a:gd name="connsiteY5" fmla="*/ 54402 h 165541"/>
                <a:gd name="connsiteX6" fmla="*/ 102462 w 380144"/>
                <a:gd name="connsiteY6" fmla="*/ 54402 h 165541"/>
                <a:gd name="connsiteX7" fmla="*/ 0 w 380144"/>
                <a:gd name="connsiteY7" fmla="*/ 156864 h 165541"/>
                <a:gd name="connsiteX8" fmla="*/ 0 w 380144"/>
                <a:gd name="connsiteY8" fmla="*/ 165542 h 165541"/>
                <a:gd name="connsiteX9" fmla="*/ 380145 w 380144"/>
                <a:gd name="connsiteY9" fmla="*/ 165542 h 165541"/>
                <a:gd name="connsiteX10" fmla="*/ 380145 w 380144"/>
                <a:gd name="connsiteY10" fmla="*/ 156864 h 165541"/>
                <a:gd name="connsiteX11" fmla="*/ 277682 w 380144"/>
                <a:gd name="connsiteY11" fmla="*/ 54402 h 165541"/>
                <a:gd name="connsiteX12" fmla="*/ 18356 w 380144"/>
                <a:gd name="connsiteY12" fmla="*/ 147853 h 165541"/>
                <a:gd name="connsiteX13" fmla="*/ 102796 w 380144"/>
                <a:gd name="connsiteY13" fmla="*/ 71757 h 165541"/>
                <a:gd name="connsiteX14" fmla="*/ 278016 w 380144"/>
                <a:gd name="connsiteY14" fmla="*/ 71757 h 165541"/>
                <a:gd name="connsiteX15" fmla="*/ 362456 w 380144"/>
                <a:gd name="connsiteY15" fmla="*/ 147853 h 165541"/>
                <a:gd name="connsiteX16" fmla="*/ 18356 w 380144"/>
                <a:gd name="connsiteY16" fmla="*/ 147853 h 16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0144" h="165541">
                  <a:moveTo>
                    <a:pt x="277682" y="54402"/>
                  </a:moveTo>
                  <a:lnTo>
                    <a:pt x="204924" y="54402"/>
                  </a:lnTo>
                  <a:lnTo>
                    <a:pt x="204924" y="1669"/>
                  </a:lnTo>
                  <a:cubicBezTo>
                    <a:pt x="207261" y="1335"/>
                    <a:pt x="209597" y="668"/>
                    <a:pt x="211933" y="0"/>
                  </a:cubicBezTo>
                  <a:lnTo>
                    <a:pt x="187235" y="0"/>
                  </a:lnTo>
                  <a:lnTo>
                    <a:pt x="187235" y="54402"/>
                  </a:lnTo>
                  <a:lnTo>
                    <a:pt x="102462" y="54402"/>
                  </a:lnTo>
                  <a:cubicBezTo>
                    <a:pt x="46058" y="54402"/>
                    <a:pt x="0" y="100460"/>
                    <a:pt x="0" y="156864"/>
                  </a:cubicBezTo>
                  <a:lnTo>
                    <a:pt x="0" y="165542"/>
                  </a:lnTo>
                  <a:lnTo>
                    <a:pt x="380145" y="165542"/>
                  </a:lnTo>
                  <a:lnTo>
                    <a:pt x="380145" y="156864"/>
                  </a:lnTo>
                  <a:cubicBezTo>
                    <a:pt x="380145" y="100126"/>
                    <a:pt x="334420" y="54402"/>
                    <a:pt x="277682" y="54402"/>
                  </a:cubicBezTo>
                  <a:close/>
                  <a:moveTo>
                    <a:pt x="18356" y="147853"/>
                  </a:moveTo>
                  <a:cubicBezTo>
                    <a:pt x="22695" y="105132"/>
                    <a:pt x="59074" y="71757"/>
                    <a:pt x="102796" y="71757"/>
                  </a:cubicBezTo>
                  <a:lnTo>
                    <a:pt x="278016" y="71757"/>
                  </a:lnTo>
                  <a:cubicBezTo>
                    <a:pt x="321738" y="71757"/>
                    <a:pt x="358117" y="105132"/>
                    <a:pt x="362456" y="147853"/>
                  </a:cubicBezTo>
                  <a:lnTo>
                    <a:pt x="18356" y="147853"/>
                  </a:lnTo>
                  <a:close/>
                </a:path>
              </a:pathLst>
            </a:custGeom>
            <a:solidFill>
              <a:srgbClr val="466EB6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24460385-593B-4124-A6A2-50A9576705AA}"/>
                </a:ext>
              </a:extLst>
            </p:cNvPr>
            <p:cNvSpPr/>
            <p:nvPr/>
          </p:nvSpPr>
          <p:spPr>
            <a:xfrm>
              <a:off x="5847353" y="1987186"/>
              <a:ext cx="185566" cy="218274"/>
            </a:xfrm>
            <a:custGeom>
              <a:avLst/>
              <a:gdLst>
                <a:gd name="connsiteX0" fmla="*/ 0 w 185566"/>
                <a:gd name="connsiteY0" fmla="*/ 0 h 218274"/>
                <a:gd name="connsiteX1" fmla="*/ 185567 w 185566"/>
                <a:gd name="connsiteY1" fmla="*/ 0 h 218274"/>
                <a:gd name="connsiteX2" fmla="*/ 100793 w 185566"/>
                <a:gd name="connsiteY2" fmla="*/ 218275 h 21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5566" h="218274">
                  <a:moveTo>
                    <a:pt x="0" y="0"/>
                  </a:moveTo>
                  <a:lnTo>
                    <a:pt x="185567" y="0"/>
                  </a:lnTo>
                  <a:lnTo>
                    <a:pt x="100793" y="218275"/>
                  </a:lnTo>
                  <a:close/>
                </a:path>
              </a:pathLst>
            </a:custGeom>
            <a:solidFill>
              <a:srgbClr val="B75742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686E1C0A-B0B4-4168-9D88-2AA58EA601E2}"/>
                </a:ext>
              </a:extLst>
            </p:cNvPr>
            <p:cNvSpPr/>
            <p:nvPr/>
          </p:nvSpPr>
          <p:spPr>
            <a:xfrm>
              <a:off x="5756573" y="1987186"/>
              <a:ext cx="419193" cy="992247"/>
            </a:xfrm>
            <a:custGeom>
              <a:avLst/>
              <a:gdLst>
                <a:gd name="connsiteX0" fmla="*/ 419194 w 419193"/>
                <a:gd name="connsiteY0" fmla="*/ 991914 h 992247"/>
                <a:gd name="connsiteX1" fmla="*/ 310724 w 419193"/>
                <a:gd name="connsiteY1" fmla="*/ 442890 h 992247"/>
                <a:gd name="connsiteX2" fmla="*/ 344433 w 419193"/>
                <a:gd name="connsiteY2" fmla="*/ 192909 h 992247"/>
                <a:gd name="connsiteX3" fmla="*/ 325743 w 419193"/>
                <a:gd name="connsiteY3" fmla="*/ 0 h 992247"/>
                <a:gd name="connsiteX4" fmla="*/ 237298 w 419193"/>
                <a:gd name="connsiteY4" fmla="*/ 0 h 992247"/>
                <a:gd name="connsiteX5" fmla="*/ 189572 w 419193"/>
                <a:gd name="connsiteY5" fmla="*/ 176555 h 992247"/>
                <a:gd name="connsiteX6" fmla="*/ 122154 w 419193"/>
                <a:gd name="connsiteY6" fmla="*/ 0 h 992247"/>
                <a:gd name="connsiteX7" fmla="*/ 38382 w 419193"/>
                <a:gd name="connsiteY7" fmla="*/ 0 h 992247"/>
                <a:gd name="connsiteX8" fmla="*/ 9679 w 419193"/>
                <a:gd name="connsiteY8" fmla="*/ 181228 h 992247"/>
                <a:gd name="connsiteX9" fmla="*/ 61077 w 419193"/>
                <a:gd name="connsiteY9" fmla="*/ 443224 h 992247"/>
                <a:gd name="connsiteX10" fmla="*/ 0 w 419193"/>
                <a:gd name="connsiteY10" fmla="*/ 992248 h 992247"/>
                <a:gd name="connsiteX11" fmla="*/ 419194 w 419193"/>
                <a:gd name="connsiteY11" fmla="*/ 992248 h 992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9193" h="992247">
                  <a:moveTo>
                    <a:pt x="419194" y="991914"/>
                  </a:moveTo>
                  <a:lnTo>
                    <a:pt x="310724" y="442890"/>
                  </a:lnTo>
                  <a:lnTo>
                    <a:pt x="344433" y="192909"/>
                  </a:lnTo>
                  <a:cubicBezTo>
                    <a:pt x="344433" y="192909"/>
                    <a:pt x="289697" y="139843"/>
                    <a:pt x="325743" y="0"/>
                  </a:cubicBezTo>
                  <a:lnTo>
                    <a:pt x="237298" y="0"/>
                  </a:lnTo>
                  <a:lnTo>
                    <a:pt x="189572" y="176555"/>
                  </a:lnTo>
                  <a:lnTo>
                    <a:pt x="122154" y="0"/>
                  </a:lnTo>
                  <a:lnTo>
                    <a:pt x="38382" y="0"/>
                  </a:lnTo>
                  <a:cubicBezTo>
                    <a:pt x="38382" y="0"/>
                    <a:pt x="55403" y="162204"/>
                    <a:pt x="9679" y="181228"/>
                  </a:cubicBezTo>
                  <a:lnTo>
                    <a:pt x="61077" y="443224"/>
                  </a:lnTo>
                  <a:lnTo>
                    <a:pt x="0" y="992248"/>
                  </a:lnTo>
                  <a:lnTo>
                    <a:pt x="419194" y="992248"/>
                  </a:lnTo>
                  <a:close/>
                </a:path>
              </a:pathLst>
            </a:custGeom>
            <a:solidFill>
              <a:srgbClr val="F47458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D91AB67D-25E7-4B4E-9C5A-DE1C2FC72808}"/>
                </a:ext>
              </a:extLst>
            </p:cNvPr>
            <p:cNvSpPr/>
            <p:nvPr/>
          </p:nvSpPr>
          <p:spPr>
            <a:xfrm>
              <a:off x="5639759" y="1849679"/>
              <a:ext cx="380144" cy="165541"/>
            </a:xfrm>
            <a:custGeom>
              <a:avLst/>
              <a:gdLst>
                <a:gd name="connsiteX0" fmla="*/ 277682 w 380144"/>
                <a:gd name="connsiteY0" fmla="*/ 54402 h 165541"/>
                <a:gd name="connsiteX1" fmla="*/ 204924 w 380144"/>
                <a:gd name="connsiteY1" fmla="*/ 54402 h 165541"/>
                <a:gd name="connsiteX2" fmla="*/ 204924 w 380144"/>
                <a:gd name="connsiteY2" fmla="*/ 1669 h 165541"/>
                <a:gd name="connsiteX3" fmla="*/ 211933 w 380144"/>
                <a:gd name="connsiteY3" fmla="*/ 0 h 165541"/>
                <a:gd name="connsiteX4" fmla="*/ 187235 w 380144"/>
                <a:gd name="connsiteY4" fmla="*/ 0 h 165541"/>
                <a:gd name="connsiteX5" fmla="*/ 187235 w 380144"/>
                <a:gd name="connsiteY5" fmla="*/ 54402 h 165541"/>
                <a:gd name="connsiteX6" fmla="*/ 102462 w 380144"/>
                <a:gd name="connsiteY6" fmla="*/ 54402 h 165541"/>
                <a:gd name="connsiteX7" fmla="*/ 0 w 380144"/>
                <a:gd name="connsiteY7" fmla="*/ 156864 h 165541"/>
                <a:gd name="connsiteX8" fmla="*/ 0 w 380144"/>
                <a:gd name="connsiteY8" fmla="*/ 165542 h 165541"/>
                <a:gd name="connsiteX9" fmla="*/ 380144 w 380144"/>
                <a:gd name="connsiteY9" fmla="*/ 165542 h 165541"/>
                <a:gd name="connsiteX10" fmla="*/ 380144 w 380144"/>
                <a:gd name="connsiteY10" fmla="*/ 156864 h 165541"/>
                <a:gd name="connsiteX11" fmla="*/ 277682 w 380144"/>
                <a:gd name="connsiteY11" fmla="*/ 54402 h 165541"/>
                <a:gd name="connsiteX12" fmla="*/ 18356 w 380144"/>
                <a:gd name="connsiteY12" fmla="*/ 147853 h 165541"/>
                <a:gd name="connsiteX13" fmla="*/ 102796 w 380144"/>
                <a:gd name="connsiteY13" fmla="*/ 71757 h 165541"/>
                <a:gd name="connsiteX14" fmla="*/ 278016 w 380144"/>
                <a:gd name="connsiteY14" fmla="*/ 71757 h 165541"/>
                <a:gd name="connsiteX15" fmla="*/ 362456 w 380144"/>
                <a:gd name="connsiteY15" fmla="*/ 147853 h 165541"/>
                <a:gd name="connsiteX16" fmla="*/ 18356 w 380144"/>
                <a:gd name="connsiteY16" fmla="*/ 147853 h 16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0144" h="165541">
                  <a:moveTo>
                    <a:pt x="277682" y="54402"/>
                  </a:moveTo>
                  <a:lnTo>
                    <a:pt x="204924" y="54402"/>
                  </a:lnTo>
                  <a:lnTo>
                    <a:pt x="204924" y="1669"/>
                  </a:lnTo>
                  <a:cubicBezTo>
                    <a:pt x="207261" y="1335"/>
                    <a:pt x="209597" y="668"/>
                    <a:pt x="211933" y="0"/>
                  </a:cubicBezTo>
                  <a:lnTo>
                    <a:pt x="187235" y="0"/>
                  </a:lnTo>
                  <a:lnTo>
                    <a:pt x="187235" y="54402"/>
                  </a:lnTo>
                  <a:lnTo>
                    <a:pt x="102462" y="54402"/>
                  </a:lnTo>
                  <a:cubicBezTo>
                    <a:pt x="46058" y="54402"/>
                    <a:pt x="0" y="100460"/>
                    <a:pt x="0" y="156864"/>
                  </a:cubicBezTo>
                  <a:lnTo>
                    <a:pt x="0" y="165542"/>
                  </a:lnTo>
                  <a:lnTo>
                    <a:pt x="380144" y="165542"/>
                  </a:lnTo>
                  <a:lnTo>
                    <a:pt x="380144" y="156864"/>
                  </a:lnTo>
                  <a:cubicBezTo>
                    <a:pt x="380144" y="100126"/>
                    <a:pt x="334420" y="54402"/>
                    <a:pt x="277682" y="54402"/>
                  </a:cubicBezTo>
                  <a:close/>
                  <a:moveTo>
                    <a:pt x="18356" y="147853"/>
                  </a:moveTo>
                  <a:cubicBezTo>
                    <a:pt x="22695" y="105132"/>
                    <a:pt x="59074" y="71757"/>
                    <a:pt x="102796" y="71757"/>
                  </a:cubicBezTo>
                  <a:lnTo>
                    <a:pt x="278016" y="71757"/>
                  </a:lnTo>
                  <a:cubicBezTo>
                    <a:pt x="321738" y="71757"/>
                    <a:pt x="358117" y="105132"/>
                    <a:pt x="362456" y="147853"/>
                  </a:cubicBezTo>
                  <a:lnTo>
                    <a:pt x="18356" y="147853"/>
                  </a:lnTo>
                  <a:close/>
                </a:path>
              </a:pathLst>
            </a:custGeom>
            <a:solidFill>
              <a:srgbClr val="466EB6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3686C95F-ED12-4B95-BDFE-D95EF8D63BF0}"/>
                </a:ext>
              </a:extLst>
            </p:cNvPr>
            <p:cNvSpPr/>
            <p:nvPr/>
          </p:nvSpPr>
          <p:spPr>
            <a:xfrm>
              <a:off x="5512933" y="1849679"/>
              <a:ext cx="380144" cy="165541"/>
            </a:xfrm>
            <a:custGeom>
              <a:avLst/>
              <a:gdLst>
                <a:gd name="connsiteX0" fmla="*/ 277682 w 380144"/>
                <a:gd name="connsiteY0" fmla="*/ 54402 h 165541"/>
                <a:gd name="connsiteX1" fmla="*/ 204924 w 380144"/>
                <a:gd name="connsiteY1" fmla="*/ 54402 h 165541"/>
                <a:gd name="connsiteX2" fmla="*/ 204924 w 380144"/>
                <a:gd name="connsiteY2" fmla="*/ 1669 h 165541"/>
                <a:gd name="connsiteX3" fmla="*/ 211933 w 380144"/>
                <a:gd name="connsiteY3" fmla="*/ 0 h 165541"/>
                <a:gd name="connsiteX4" fmla="*/ 187235 w 380144"/>
                <a:gd name="connsiteY4" fmla="*/ 0 h 165541"/>
                <a:gd name="connsiteX5" fmla="*/ 187235 w 380144"/>
                <a:gd name="connsiteY5" fmla="*/ 54402 h 165541"/>
                <a:gd name="connsiteX6" fmla="*/ 102462 w 380144"/>
                <a:gd name="connsiteY6" fmla="*/ 54402 h 165541"/>
                <a:gd name="connsiteX7" fmla="*/ 0 w 380144"/>
                <a:gd name="connsiteY7" fmla="*/ 156864 h 165541"/>
                <a:gd name="connsiteX8" fmla="*/ 0 w 380144"/>
                <a:gd name="connsiteY8" fmla="*/ 165542 h 165541"/>
                <a:gd name="connsiteX9" fmla="*/ 380144 w 380144"/>
                <a:gd name="connsiteY9" fmla="*/ 165542 h 165541"/>
                <a:gd name="connsiteX10" fmla="*/ 380144 w 380144"/>
                <a:gd name="connsiteY10" fmla="*/ 156864 h 165541"/>
                <a:gd name="connsiteX11" fmla="*/ 277682 w 380144"/>
                <a:gd name="connsiteY11" fmla="*/ 54402 h 165541"/>
                <a:gd name="connsiteX12" fmla="*/ 18022 w 380144"/>
                <a:gd name="connsiteY12" fmla="*/ 147853 h 165541"/>
                <a:gd name="connsiteX13" fmla="*/ 102462 w 380144"/>
                <a:gd name="connsiteY13" fmla="*/ 71757 h 165541"/>
                <a:gd name="connsiteX14" fmla="*/ 277682 w 380144"/>
                <a:gd name="connsiteY14" fmla="*/ 71757 h 165541"/>
                <a:gd name="connsiteX15" fmla="*/ 362122 w 380144"/>
                <a:gd name="connsiteY15" fmla="*/ 147853 h 165541"/>
                <a:gd name="connsiteX16" fmla="*/ 18022 w 380144"/>
                <a:gd name="connsiteY16" fmla="*/ 147853 h 165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0144" h="165541">
                  <a:moveTo>
                    <a:pt x="277682" y="54402"/>
                  </a:moveTo>
                  <a:lnTo>
                    <a:pt x="204924" y="54402"/>
                  </a:lnTo>
                  <a:lnTo>
                    <a:pt x="204924" y="1669"/>
                  </a:lnTo>
                  <a:cubicBezTo>
                    <a:pt x="207261" y="1335"/>
                    <a:pt x="209597" y="668"/>
                    <a:pt x="211933" y="0"/>
                  </a:cubicBezTo>
                  <a:lnTo>
                    <a:pt x="187235" y="0"/>
                  </a:lnTo>
                  <a:lnTo>
                    <a:pt x="187235" y="54402"/>
                  </a:lnTo>
                  <a:lnTo>
                    <a:pt x="102462" y="54402"/>
                  </a:lnTo>
                  <a:cubicBezTo>
                    <a:pt x="46058" y="54402"/>
                    <a:pt x="0" y="100460"/>
                    <a:pt x="0" y="156864"/>
                  </a:cubicBezTo>
                  <a:lnTo>
                    <a:pt x="0" y="165542"/>
                  </a:lnTo>
                  <a:lnTo>
                    <a:pt x="380144" y="165542"/>
                  </a:lnTo>
                  <a:lnTo>
                    <a:pt x="380144" y="156864"/>
                  </a:lnTo>
                  <a:cubicBezTo>
                    <a:pt x="380144" y="100126"/>
                    <a:pt x="334087" y="54402"/>
                    <a:pt x="277682" y="54402"/>
                  </a:cubicBezTo>
                  <a:close/>
                  <a:moveTo>
                    <a:pt x="18022" y="147853"/>
                  </a:moveTo>
                  <a:cubicBezTo>
                    <a:pt x="22361" y="105132"/>
                    <a:pt x="58740" y="71757"/>
                    <a:pt x="102462" y="71757"/>
                  </a:cubicBezTo>
                  <a:lnTo>
                    <a:pt x="277682" y="71757"/>
                  </a:lnTo>
                  <a:cubicBezTo>
                    <a:pt x="321404" y="71757"/>
                    <a:pt x="357783" y="105132"/>
                    <a:pt x="362122" y="147853"/>
                  </a:cubicBezTo>
                  <a:lnTo>
                    <a:pt x="18022" y="147853"/>
                  </a:lnTo>
                  <a:close/>
                </a:path>
              </a:pathLst>
            </a:custGeom>
            <a:solidFill>
              <a:srgbClr val="355389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A0E76DF8-7E39-46EB-9A80-92CDD311DEDE}"/>
                </a:ext>
              </a:extLst>
            </p:cNvPr>
            <p:cNvSpPr/>
            <p:nvPr/>
          </p:nvSpPr>
          <p:spPr>
            <a:xfrm>
              <a:off x="5473216" y="1995863"/>
              <a:ext cx="440488" cy="536914"/>
            </a:xfrm>
            <a:custGeom>
              <a:avLst/>
              <a:gdLst>
                <a:gd name="connsiteX0" fmla="*/ 68419 w 440488"/>
                <a:gd name="connsiteY0" fmla="*/ 0 h 536914"/>
                <a:gd name="connsiteX1" fmla="*/ 0 w 440488"/>
                <a:gd name="connsiteY1" fmla="*/ 495957 h 536914"/>
                <a:gd name="connsiteX2" fmla="*/ 199918 w 440488"/>
                <a:gd name="connsiteY2" fmla="*/ 514981 h 536914"/>
                <a:gd name="connsiteX3" fmla="*/ 331417 w 440488"/>
                <a:gd name="connsiteY3" fmla="*/ 536007 h 536914"/>
                <a:gd name="connsiteX4" fmla="*/ 439886 w 440488"/>
                <a:gd name="connsiteY4" fmla="*/ 523659 h 536914"/>
                <a:gd name="connsiteX5" fmla="*/ 395497 w 440488"/>
                <a:gd name="connsiteY5" fmla="*/ 0 h 536914"/>
                <a:gd name="connsiteX6" fmla="*/ 68419 w 440488"/>
                <a:gd name="connsiteY6" fmla="*/ 0 h 5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0488" h="536914">
                  <a:moveTo>
                    <a:pt x="68419" y="0"/>
                  </a:moveTo>
                  <a:lnTo>
                    <a:pt x="0" y="495957"/>
                  </a:lnTo>
                  <a:cubicBezTo>
                    <a:pt x="0" y="495957"/>
                    <a:pt x="90113" y="550025"/>
                    <a:pt x="199918" y="514981"/>
                  </a:cubicBezTo>
                  <a:cubicBezTo>
                    <a:pt x="256656" y="496958"/>
                    <a:pt x="284691" y="531001"/>
                    <a:pt x="331417" y="536007"/>
                  </a:cubicBezTo>
                  <a:cubicBezTo>
                    <a:pt x="378142" y="541014"/>
                    <a:pt x="433211" y="523659"/>
                    <a:pt x="439886" y="523659"/>
                  </a:cubicBezTo>
                  <a:cubicBezTo>
                    <a:pt x="446561" y="523659"/>
                    <a:pt x="395497" y="0"/>
                    <a:pt x="395497" y="0"/>
                  </a:cubicBezTo>
                  <a:lnTo>
                    <a:pt x="68419" y="0"/>
                  </a:lnTo>
                  <a:close/>
                </a:path>
              </a:pathLst>
            </a:custGeom>
            <a:solidFill>
              <a:srgbClr val="96D9C9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2BC5014F-C3B8-409D-AB0B-C72D2395A5D6}"/>
                </a:ext>
              </a:extLst>
            </p:cNvPr>
            <p:cNvSpPr/>
            <p:nvPr/>
          </p:nvSpPr>
          <p:spPr>
            <a:xfrm>
              <a:off x="5608386" y="1996197"/>
              <a:ext cx="26032" cy="526328"/>
            </a:xfrm>
            <a:custGeom>
              <a:avLst/>
              <a:gdLst>
                <a:gd name="connsiteX0" fmla="*/ 0 w 26032"/>
                <a:gd name="connsiteY0" fmla="*/ 526329 h 526328"/>
                <a:gd name="connsiteX1" fmla="*/ 7676 w 26032"/>
                <a:gd name="connsiteY1" fmla="*/ 525995 h 526328"/>
                <a:gd name="connsiteX2" fmla="*/ 26032 w 26032"/>
                <a:gd name="connsiteY2" fmla="*/ 0 h 526328"/>
                <a:gd name="connsiteX3" fmla="*/ 18356 w 26032"/>
                <a:gd name="connsiteY3" fmla="*/ 0 h 526328"/>
                <a:gd name="connsiteX4" fmla="*/ 0 w 26032"/>
                <a:gd name="connsiteY4" fmla="*/ 526329 h 526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32" h="526328">
                  <a:moveTo>
                    <a:pt x="0" y="526329"/>
                  </a:moveTo>
                  <a:cubicBezTo>
                    <a:pt x="2670" y="526329"/>
                    <a:pt x="5006" y="525995"/>
                    <a:pt x="7676" y="525995"/>
                  </a:cubicBezTo>
                  <a:lnTo>
                    <a:pt x="26032" y="0"/>
                  </a:lnTo>
                  <a:lnTo>
                    <a:pt x="18356" y="0"/>
                  </a:lnTo>
                  <a:lnTo>
                    <a:pt x="0" y="526329"/>
                  </a:lnTo>
                  <a:close/>
                </a:path>
              </a:pathLst>
            </a:custGeom>
            <a:solidFill>
              <a:srgbClr val="3C8F7C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DEF1E3DA-C0A3-451C-A030-475CEFE80AA4}"/>
                </a:ext>
              </a:extLst>
            </p:cNvPr>
            <p:cNvSpPr/>
            <p:nvPr/>
          </p:nvSpPr>
          <p:spPr>
            <a:xfrm>
              <a:off x="5643430" y="2006877"/>
              <a:ext cx="34042" cy="30705"/>
            </a:xfrm>
            <a:custGeom>
              <a:avLst/>
              <a:gdLst>
                <a:gd name="connsiteX0" fmla="*/ 34043 w 34042"/>
                <a:gd name="connsiteY0" fmla="*/ 15353 h 30705"/>
                <a:gd name="connsiteX1" fmla="*/ 17021 w 34042"/>
                <a:gd name="connsiteY1" fmla="*/ 30705 h 30705"/>
                <a:gd name="connsiteX2" fmla="*/ 0 w 34042"/>
                <a:gd name="connsiteY2" fmla="*/ 15353 h 30705"/>
                <a:gd name="connsiteX3" fmla="*/ 17021 w 34042"/>
                <a:gd name="connsiteY3" fmla="*/ 0 h 30705"/>
                <a:gd name="connsiteX4" fmla="*/ 34043 w 34042"/>
                <a:gd name="connsiteY4" fmla="*/ 15353 h 3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2" h="30705">
                  <a:moveTo>
                    <a:pt x="34043" y="15353"/>
                  </a:moveTo>
                  <a:cubicBezTo>
                    <a:pt x="34043" y="23696"/>
                    <a:pt x="26367" y="30705"/>
                    <a:pt x="17021" y="30705"/>
                  </a:cubicBezTo>
                  <a:cubicBezTo>
                    <a:pt x="7676" y="30705"/>
                    <a:pt x="0" y="23696"/>
                    <a:pt x="0" y="15353"/>
                  </a:cubicBezTo>
                  <a:cubicBezTo>
                    <a:pt x="0" y="7009"/>
                    <a:pt x="7676" y="0"/>
                    <a:pt x="17021" y="0"/>
                  </a:cubicBezTo>
                  <a:cubicBezTo>
                    <a:pt x="26700" y="0"/>
                    <a:pt x="34043" y="6675"/>
                    <a:pt x="34043" y="15353"/>
                  </a:cubicBezTo>
                  <a:close/>
                </a:path>
              </a:pathLst>
            </a:custGeom>
            <a:solidFill>
              <a:srgbClr val="B75742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5EFD621-3C66-4EB4-AAF6-85FF026AF57E}"/>
                </a:ext>
              </a:extLst>
            </p:cNvPr>
            <p:cNvSpPr/>
            <p:nvPr/>
          </p:nvSpPr>
          <p:spPr>
            <a:xfrm>
              <a:off x="5643430" y="2127362"/>
              <a:ext cx="34042" cy="30705"/>
            </a:xfrm>
            <a:custGeom>
              <a:avLst/>
              <a:gdLst>
                <a:gd name="connsiteX0" fmla="*/ 34043 w 34042"/>
                <a:gd name="connsiteY0" fmla="*/ 15353 h 30705"/>
                <a:gd name="connsiteX1" fmla="*/ 17021 w 34042"/>
                <a:gd name="connsiteY1" fmla="*/ 30705 h 30705"/>
                <a:gd name="connsiteX2" fmla="*/ 0 w 34042"/>
                <a:gd name="connsiteY2" fmla="*/ 15353 h 30705"/>
                <a:gd name="connsiteX3" fmla="*/ 17021 w 34042"/>
                <a:gd name="connsiteY3" fmla="*/ 0 h 30705"/>
                <a:gd name="connsiteX4" fmla="*/ 34043 w 34042"/>
                <a:gd name="connsiteY4" fmla="*/ 15353 h 30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42" h="30705">
                  <a:moveTo>
                    <a:pt x="34043" y="15353"/>
                  </a:moveTo>
                  <a:cubicBezTo>
                    <a:pt x="34043" y="23696"/>
                    <a:pt x="26367" y="30705"/>
                    <a:pt x="17021" y="30705"/>
                  </a:cubicBezTo>
                  <a:cubicBezTo>
                    <a:pt x="7676" y="30705"/>
                    <a:pt x="0" y="23696"/>
                    <a:pt x="0" y="15353"/>
                  </a:cubicBezTo>
                  <a:cubicBezTo>
                    <a:pt x="0" y="7009"/>
                    <a:pt x="7676" y="0"/>
                    <a:pt x="17021" y="0"/>
                  </a:cubicBezTo>
                  <a:cubicBezTo>
                    <a:pt x="26700" y="0"/>
                    <a:pt x="34043" y="6675"/>
                    <a:pt x="34043" y="15353"/>
                  </a:cubicBezTo>
                  <a:close/>
                </a:path>
              </a:pathLst>
            </a:custGeom>
            <a:solidFill>
              <a:srgbClr val="B75742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7F99153E-0401-4A9A-8674-3A6CD8A420C9}"/>
                </a:ext>
              </a:extLst>
            </p:cNvPr>
            <p:cNvSpPr/>
            <p:nvPr/>
          </p:nvSpPr>
          <p:spPr>
            <a:xfrm>
              <a:off x="5750231" y="1776588"/>
              <a:ext cx="117147" cy="34376"/>
            </a:xfrm>
            <a:custGeom>
              <a:avLst/>
              <a:gdLst>
                <a:gd name="connsiteX0" fmla="*/ 117147 w 117147"/>
                <a:gd name="connsiteY0" fmla="*/ 26700 h 34376"/>
                <a:gd name="connsiteX1" fmla="*/ 116146 w 117147"/>
                <a:gd name="connsiteY1" fmla="*/ 34377 h 34376"/>
                <a:gd name="connsiteX2" fmla="*/ 7009 w 117147"/>
                <a:gd name="connsiteY2" fmla="*/ 34377 h 34376"/>
                <a:gd name="connsiteX3" fmla="*/ 0 w 117147"/>
                <a:gd name="connsiteY3" fmla="*/ 0 h 34376"/>
                <a:gd name="connsiteX4" fmla="*/ 102128 w 117147"/>
                <a:gd name="connsiteY4" fmla="*/ 0 h 34376"/>
                <a:gd name="connsiteX5" fmla="*/ 117147 w 117147"/>
                <a:gd name="connsiteY5" fmla="*/ 26700 h 3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147" h="34376">
                  <a:moveTo>
                    <a:pt x="117147" y="26700"/>
                  </a:moveTo>
                  <a:cubicBezTo>
                    <a:pt x="117147" y="29370"/>
                    <a:pt x="116814" y="32040"/>
                    <a:pt x="116146" y="34377"/>
                  </a:cubicBezTo>
                  <a:lnTo>
                    <a:pt x="7009" y="34377"/>
                  </a:lnTo>
                  <a:cubicBezTo>
                    <a:pt x="8677" y="22695"/>
                    <a:pt x="6341" y="10013"/>
                    <a:pt x="0" y="0"/>
                  </a:cubicBezTo>
                  <a:lnTo>
                    <a:pt x="102128" y="0"/>
                  </a:lnTo>
                  <a:cubicBezTo>
                    <a:pt x="110806" y="5006"/>
                    <a:pt x="117147" y="14351"/>
                    <a:pt x="117147" y="26700"/>
                  </a:cubicBezTo>
                  <a:close/>
                </a:path>
              </a:pathLst>
            </a:custGeom>
            <a:solidFill>
              <a:srgbClr val="184655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C363E17-0C47-4116-A54C-1E4026CBCFEB}"/>
                </a:ext>
              </a:extLst>
            </p:cNvPr>
            <p:cNvSpPr/>
            <p:nvPr/>
          </p:nvSpPr>
          <p:spPr>
            <a:xfrm>
              <a:off x="5434167" y="1776588"/>
              <a:ext cx="827707" cy="1437140"/>
            </a:xfrm>
            <a:custGeom>
              <a:avLst/>
              <a:gdLst>
                <a:gd name="connsiteX0" fmla="*/ 827708 w 827707"/>
                <a:gd name="connsiteY0" fmla="*/ 1294628 h 1437140"/>
                <a:gd name="connsiteX1" fmla="*/ 827708 w 827707"/>
                <a:gd name="connsiteY1" fmla="*/ 1329005 h 1437140"/>
                <a:gd name="connsiteX2" fmla="*/ 799005 w 827707"/>
                <a:gd name="connsiteY2" fmla="*/ 1329005 h 1437140"/>
                <a:gd name="connsiteX3" fmla="*/ 799005 w 827707"/>
                <a:gd name="connsiteY3" fmla="*/ 1437141 h 1437140"/>
                <a:gd name="connsiteX4" fmla="*/ 741600 w 827707"/>
                <a:gd name="connsiteY4" fmla="*/ 1437141 h 1437140"/>
                <a:gd name="connsiteX5" fmla="*/ 741600 w 827707"/>
                <a:gd name="connsiteY5" fmla="*/ 1329005 h 1437140"/>
                <a:gd name="connsiteX6" fmla="*/ 73760 w 827707"/>
                <a:gd name="connsiteY6" fmla="*/ 1329005 h 1437140"/>
                <a:gd name="connsiteX7" fmla="*/ 73760 w 827707"/>
                <a:gd name="connsiteY7" fmla="*/ 1437141 h 1437140"/>
                <a:gd name="connsiteX8" fmla="*/ 16354 w 827707"/>
                <a:gd name="connsiteY8" fmla="*/ 1437141 h 1437140"/>
                <a:gd name="connsiteX9" fmla="*/ 16354 w 827707"/>
                <a:gd name="connsiteY9" fmla="*/ 1329005 h 1437140"/>
                <a:gd name="connsiteX10" fmla="*/ 0 w 827707"/>
                <a:gd name="connsiteY10" fmla="*/ 1329005 h 1437140"/>
                <a:gd name="connsiteX11" fmla="*/ 0 w 827707"/>
                <a:gd name="connsiteY11" fmla="*/ 1291291 h 1437140"/>
                <a:gd name="connsiteX12" fmla="*/ 4673 w 827707"/>
                <a:gd name="connsiteY12" fmla="*/ 1286618 h 1437140"/>
                <a:gd name="connsiteX13" fmla="*/ 106467 w 827707"/>
                <a:gd name="connsiteY13" fmla="*/ 1286618 h 1437140"/>
                <a:gd name="connsiteX14" fmla="*/ 106467 w 827707"/>
                <a:gd name="connsiteY14" fmla="*/ 141511 h 1437140"/>
                <a:gd name="connsiteX15" fmla="*/ 244308 w 827707"/>
                <a:gd name="connsiteY15" fmla="*/ 0 h 1437140"/>
                <a:gd name="connsiteX16" fmla="*/ 247979 w 827707"/>
                <a:gd name="connsiteY16" fmla="*/ 0 h 1437140"/>
                <a:gd name="connsiteX17" fmla="*/ 291033 w 827707"/>
                <a:gd name="connsiteY17" fmla="*/ 0 h 1437140"/>
                <a:gd name="connsiteX18" fmla="*/ 306052 w 827707"/>
                <a:gd name="connsiteY18" fmla="*/ 26700 h 1437140"/>
                <a:gd name="connsiteX19" fmla="*/ 305050 w 827707"/>
                <a:gd name="connsiteY19" fmla="*/ 34377 h 1437140"/>
                <a:gd name="connsiteX20" fmla="*/ 247979 w 827707"/>
                <a:gd name="connsiteY20" fmla="*/ 34377 h 1437140"/>
                <a:gd name="connsiteX21" fmla="*/ 140844 w 827707"/>
                <a:gd name="connsiteY21" fmla="*/ 141511 h 1437140"/>
                <a:gd name="connsiteX22" fmla="*/ 140844 w 827707"/>
                <a:gd name="connsiteY22" fmla="*/ 1273268 h 1437140"/>
                <a:gd name="connsiteX23" fmla="*/ 707223 w 827707"/>
                <a:gd name="connsiteY23" fmla="*/ 1273268 h 1437140"/>
                <a:gd name="connsiteX24" fmla="*/ 707223 w 827707"/>
                <a:gd name="connsiteY24" fmla="*/ 141511 h 1437140"/>
                <a:gd name="connsiteX25" fmla="*/ 600088 w 827707"/>
                <a:gd name="connsiteY25" fmla="*/ 34377 h 1437140"/>
                <a:gd name="connsiteX26" fmla="*/ 559036 w 827707"/>
                <a:gd name="connsiteY26" fmla="*/ 34377 h 1437140"/>
                <a:gd name="connsiteX27" fmla="*/ 552028 w 827707"/>
                <a:gd name="connsiteY27" fmla="*/ 0 h 1437140"/>
                <a:gd name="connsiteX28" fmla="*/ 600088 w 827707"/>
                <a:gd name="connsiteY28" fmla="*/ 0 h 1437140"/>
                <a:gd name="connsiteX29" fmla="*/ 741600 w 827707"/>
                <a:gd name="connsiteY29" fmla="*/ 141511 h 1437140"/>
                <a:gd name="connsiteX30" fmla="*/ 741600 w 827707"/>
                <a:gd name="connsiteY30" fmla="*/ 1286952 h 1437140"/>
                <a:gd name="connsiteX31" fmla="*/ 819698 w 827707"/>
                <a:gd name="connsiteY31" fmla="*/ 1286952 h 1437140"/>
                <a:gd name="connsiteX32" fmla="*/ 827708 w 827707"/>
                <a:gd name="connsiteY32" fmla="*/ 1294628 h 14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27707" h="1437140">
                  <a:moveTo>
                    <a:pt x="827708" y="1294628"/>
                  </a:moveTo>
                  <a:lnTo>
                    <a:pt x="827708" y="1329005"/>
                  </a:lnTo>
                  <a:lnTo>
                    <a:pt x="799005" y="1329005"/>
                  </a:lnTo>
                  <a:lnTo>
                    <a:pt x="799005" y="1437141"/>
                  </a:lnTo>
                  <a:lnTo>
                    <a:pt x="741600" y="1437141"/>
                  </a:lnTo>
                  <a:lnTo>
                    <a:pt x="741600" y="1329005"/>
                  </a:lnTo>
                  <a:lnTo>
                    <a:pt x="73760" y="1329005"/>
                  </a:lnTo>
                  <a:lnTo>
                    <a:pt x="73760" y="1437141"/>
                  </a:lnTo>
                  <a:lnTo>
                    <a:pt x="16354" y="1437141"/>
                  </a:lnTo>
                  <a:lnTo>
                    <a:pt x="16354" y="1329005"/>
                  </a:lnTo>
                  <a:lnTo>
                    <a:pt x="0" y="1329005"/>
                  </a:lnTo>
                  <a:lnTo>
                    <a:pt x="0" y="1291291"/>
                  </a:lnTo>
                  <a:cubicBezTo>
                    <a:pt x="0" y="1288621"/>
                    <a:pt x="2003" y="1286618"/>
                    <a:pt x="4673" y="1286618"/>
                  </a:cubicBezTo>
                  <a:lnTo>
                    <a:pt x="106467" y="1286618"/>
                  </a:lnTo>
                  <a:lnTo>
                    <a:pt x="106467" y="141511"/>
                  </a:lnTo>
                  <a:cubicBezTo>
                    <a:pt x="106467" y="64748"/>
                    <a:pt x="167878" y="2003"/>
                    <a:pt x="244308" y="0"/>
                  </a:cubicBezTo>
                  <a:cubicBezTo>
                    <a:pt x="245643" y="0"/>
                    <a:pt x="246977" y="0"/>
                    <a:pt x="247979" y="0"/>
                  </a:cubicBezTo>
                  <a:lnTo>
                    <a:pt x="291033" y="0"/>
                  </a:lnTo>
                  <a:cubicBezTo>
                    <a:pt x="299710" y="5340"/>
                    <a:pt x="306052" y="14685"/>
                    <a:pt x="306052" y="26700"/>
                  </a:cubicBezTo>
                  <a:cubicBezTo>
                    <a:pt x="306052" y="29370"/>
                    <a:pt x="305718" y="32040"/>
                    <a:pt x="305050" y="34377"/>
                  </a:cubicBezTo>
                  <a:lnTo>
                    <a:pt x="247979" y="34377"/>
                  </a:lnTo>
                  <a:cubicBezTo>
                    <a:pt x="188905" y="34377"/>
                    <a:pt x="140844" y="82771"/>
                    <a:pt x="140844" y="141511"/>
                  </a:cubicBezTo>
                  <a:lnTo>
                    <a:pt x="140844" y="1273268"/>
                  </a:lnTo>
                  <a:lnTo>
                    <a:pt x="707223" y="1273268"/>
                  </a:lnTo>
                  <a:lnTo>
                    <a:pt x="707223" y="141511"/>
                  </a:lnTo>
                  <a:cubicBezTo>
                    <a:pt x="707223" y="82437"/>
                    <a:pt x="659162" y="34377"/>
                    <a:pt x="600088" y="34377"/>
                  </a:cubicBezTo>
                  <a:lnTo>
                    <a:pt x="559036" y="34377"/>
                  </a:lnTo>
                  <a:cubicBezTo>
                    <a:pt x="560705" y="22695"/>
                    <a:pt x="558369" y="10013"/>
                    <a:pt x="552028" y="0"/>
                  </a:cubicBezTo>
                  <a:lnTo>
                    <a:pt x="600088" y="0"/>
                  </a:lnTo>
                  <a:cubicBezTo>
                    <a:pt x="678187" y="0"/>
                    <a:pt x="741600" y="63413"/>
                    <a:pt x="741600" y="141511"/>
                  </a:cubicBezTo>
                  <a:lnTo>
                    <a:pt x="741600" y="1286952"/>
                  </a:lnTo>
                  <a:lnTo>
                    <a:pt x="819698" y="1286952"/>
                  </a:lnTo>
                  <a:cubicBezTo>
                    <a:pt x="824036" y="1286618"/>
                    <a:pt x="827708" y="1290289"/>
                    <a:pt x="827708" y="1294628"/>
                  </a:cubicBezTo>
                  <a:close/>
                </a:path>
              </a:pathLst>
            </a:custGeom>
            <a:solidFill>
              <a:srgbClr val="184655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F6295C75-BE81-46CD-A484-972D823A7035}"/>
                </a:ext>
              </a:extLst>
            </p:cNvPr>
            <p:cNvSpPr/>
            <p:nvPr/>
          </p:nvSpPr>
          <p:spPr>
            <a:xfrm>
              <a:off x="5540634" y="1499573"/>
              <a:ext cx="618444" cy="209263"/>
            </a:xfrm>
            <a:custGeom>
              <a:avLst/>
              <a:gdLst>
                <a:gd name="connsiteX0" fmla="*/ 0 w 618444"/>
                <a:gd name="connsiteY0" fmla="*/ 0 h 209263"/>
                <a:gd name="connsiteX1" fmla="*/ 618445 w 618444"/>
                <a:gd name="connsiteY1" fmla="*/ 0 h 209263"/>
                <a:gd name="connsiteX2" fmla="*/ 618445 w 618444"/>
                <a:gd name="connsiteY2" fmla="*/ 209263 h 209263"/>
                <a:gd name="connsiteX3" fmla="*/ 0 w 618444"/>
                <a:gd name="connsiteY3" fmla="*/ 209263 h 209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8444" h="209263">
                  <a:moveTo>
                    <a:pt x="0" y="0"/>
                  </a:moveTo>
                  <a:lnTo>
                    <a:pt x="618445" y="0"/>
                  </a:lnTo>
                  <a:lnTo>
                    <a:pt x="618445" y="209263"/>
                  </a:lnTo>
                  <a:lnTo>
                    <a:pt x="0" y="209263"/>
                  </a:lnTo>
                  <a:close/>
                </a:path>
              </a:pathLst>
            </a:custGeom>
            <a:solidFill>
              <a:srgbClr val="F48C7F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876847B3-49D4-4524-A617-465FCA1D8C89}"/>
                </a:ext>
              </a:extLst>
            </p:cNvPr>
            <p:cNvSpPr/>
            <p:nvPr/>
          </p:nvSpPr>
          <p:spPr>
            <a:xfrm>
              <a:off x="5877058" y="1776588"/>
              <a:ext cx="99458" cy="34376"/>
            </a:xfrm>
            <a:custGeom>
              <a:avLst/>
              <a:gdLst>
                <a:gd name="connsiteX0" fmla="*/ 99458 w 99458"/>
                <a:gd name="connsiteY0" fmla="*/ 26700 h 34376"/>
                <a:gd name="connsiteX1" fmla="*/ 98457 w 99458"/>
                <a:gd name="connsiteY1" fmla="*/ 34377 h 34376"/>
                <a:gd name="connsiteX2" fmla="*/ 7009 w 99458"/>
                <a:gd name="connsiteY2" fmla="*/ 34377 h 34376"/>
                <a:gd name="connsiteX3" fmla="*/ 0 w 99458"/>
                <a:gd name="connsiteY3" fmla="*/ 0 h 34376"/>
                <a:gd name="connsiteX4" fmla="*/ 84106 w 99458"/>
                <a:gd name="connsiteY4" fmla="*/ 0 h 34376"/>
                <a:gd name="connsiteX5" fmla="*/ 99458 w 99458"/>
                <a:gd name="connsiteY5" fmla="*/ 26700 h 34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458" h="34376">
                  <a:moveTo>
                    <a:pt x="99458" y="26700"/>
                  </a:moveTo>
                  <a:cubicBezTo>
                    <a:pt x="99458" y="29370"/>
                    <a:pt x="99125" y="32040"/>
                    <a:pt x="98457" y="34377"/>
                  </a:cubicBezTo>
                  <a:lnTo>
                    <a:pt x="7009" y="34377"/>
                  </a:lnTo>
                  <a:cubicBezTo>
                    <a:pt x="8677" y="22695"/>
                    <a:pt x="6341" y="10013"/>
                    <a:pt x="0" y="0"/>
                  </a:cubicBezTo>
                  <a:lnTo>
                    <a:pt x="84106" y="0"/>
                  </a:lnTo>
                  <a:cubicBezTo>
                    <a:pt x="93117" y="5006"/>
                    <a:pt x="99458" y="14351"/>
                    <a:pt x="99458" y="26700"/>
                  </a:cubicBezTo>
                  <a:close/>
                </a:path>
              </a:pathLst>
            </a:custGeom>
            <a:solidFill>
              <a:srgbClr val="184655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7DE3443-5258-4CB9-A88C-79D37E89DB87}"/>
                </a:ext>
              </a:extLst>
            </p:cNvPr>
            <p:cNvSpPr/>
            <p:nvPr/>
          </p:nvSpPr>
          <p:spPr>
            <a:xfrm>
              <a:off x="5908430" y="1754560"/>
              <a:ext cx="85294" cy="95119"/>
            </a:xfrm>
            <a:custGeom>
              <a:avLst/>
              <a:gdLst>
                <a:gd name="connsiteX0" fmla="*/ 84773 w 85294"/>
                <a:gd name="connsiteY0" fmla="*/ 56404 h 95119"/>
                <a:gd name="connsiteX1" fmla="*/ 52399 w 85294"/>
                <a:gd name="connsiteY1" fmla="*/ 95120 h 95119"/>
                <a:gd name="connsiteX2" fmla="*/ 27701 w 85294"/>
                <a:gd name="connsiteY2" fmla="*/ 95120 h 95119"/>
                <a:gd name="connsiteX3" fmla="*/ 27701 w 85294"/>
                <a:gd name="connsiteY3" fmla="*/ 80101 h 95119"/>
                <a:gd name="connsiteX4" fmla="*/ 36379 w 85294"/>
                <a:gd name="connsiteY4" fmla="*/ 80101 h 95119"/>
                <a:gd name="connsiteX5" fmla="*/ 66751 w 85294"/>
                <a:gd name="connsiteY5" fmla="*/ 56404 h 95119"/>
                <a:gd name="connsiteX6" fmla="*/ 67752 w 85294"/>
                <a:gd name="connsiteY6" fmla="*/ 48728 h 95119"/>
                <a:gd name="connsiteX7" fmla="*/ 52733 w 85294"/>
                <a:gd name="connsiteY7" fmla="*/ 22028 h 95119"/>
                <a:gd name="connsiteX8" fmla="*/ 20359 w 85294"/>
                <a:gd name="connsiteY8" fmla="*/ 22028 h 95119"/>
                <a:gd name="connsiteX9" fmla="*/ 6007 w 85294"/>
                <a:gd name="connsiteY9" fmla="*/ 22028 h 95119"/>
                <a:gd name="connsiteX10" fmla="*/ 0 w 85294"/>
                <a:gd name="connsiteY10" fmla="*/ 16688 h 95119"/>
                <a:gd name="connsiteX11" fmla="*/ 36713 w 85294"/>
                <a:gd name="connsiteY11" fmla="*/ 0 h 95119"/>
                <a:gd name="connsiteX12" fmla="*/ 77764 w 85294"/>
                <a:gd name="connsiteY12" fmla="*/ 22028 h 95119"/>
                <a:gd name="connsiteX13" fmla="*/ 84773 w 85294"/>
                <a:gd name="connsiteY13" fmla="*/ 56404 h 9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294" h="95119">
                  <a:moveTo>
                    <a:pt x="84773" y="56404"/>
                  </a:moveTo>
                  <a:cubicBezTo>
                    <a:pt x="82437" y="73092"/>
                    <a:pt x="71757" y="88778"/>
                    <a:pt x="52399" y="95120"/>
                  </a:cubicBezTo>
                  <a:lnTo>
                    <a:pt x="27701" y="95120"/>
                  </a:lnTo>
                  <a:lnTo>
                    <a:pt x="27701" y="80101"/>
                  </a:lnTo>
                  <a:lnTo>
                    <a:pt x="36379" y="80101"/>
                  </a:lnTo>
                  <a:cubicBezTo>
                    <a:pt x="51064" y="80101"/>
                    <a:pt x="63413" y="70088"/>
                    <a:pt x="66751" y="56404"/>
                  </a:cubicBezTo>
                  <a:cubicBezTo>
                    <a:pt x="67418" y="54068"/>
                    <a:pt x="67752" y="51398"/>
                    <a:pt x="67752" y="48728"/>
                  </a:cubicBezTo>
                  <a:cubicBezTo>
                    <a:pt x="67752" y="36713"/>
                    <a:pt x="61410" y="27368"/>
                    <a:pt x="52733" y="22028"/>
                  </a:cubicBezTo>
                  <a:cubicBezTo>
                    <a:pt x="43054" y="16354"/>
                    <a:pt x="30371" y="15686"/>
                    <a:pt x="20359" y="22028"/>
                  </a:cubicBezTo>
                  <a:lnTo>
                    <a:pt x="6007" y="22028"/>
                  </a:lnTo>
                  <a:lnTo>
                    <a:pt x="0" y="16688"/>
                  </a:lnTo>
                  <a:cubicBezTo>
                    <a:pt x="9345" y="6008"/>
                    <a:pt x="22695" y="0"/>
                    <a:pt x="36713" y="0"/>
                  </a:cubicBezTo>
                  <a:cubicBezTo>
                    <a:pt x="56070" y="0"/>
                    <a:pt x="70088" y="9345"/>
                    <a:pt x="77764" y="22028"/>
                  </a:cubicBezTo>
                  <a:cubicBezTo>
                    <a:pt x="84106" y="32040"/>
                    <a:pt x="86442" y="44389"/>
                    <a:pt x="84773" y="56404"/>
                  </a:cubicBezTo>
                  <a:close/>
                </a:path>
              </a:pathLst>
            </a:custGeom>
            <a:solidFill>
              <a:srgbClr val="466EB6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11A66524-1A62-4AA0-BE90-49ACDEBA81DD}"/>
                </a:ext>
              </a:extLst>
            </p:cNvPr>
            <p:cNvSpPr/>
            <p:nvPr/>
          </p:nvSpPr>
          <p:spPr>
            <a:xfrm>
              <a:off x="5799293" y="1754560"/>
              <a:ext cx="85294" cy="95119"/>
            </a:xfrm>
            <a:custGeom>
              <a:avLst/>
              <a:gdLst>
                <a:gd name="connsiteX0" fmla="*/ 84773 w 85294"/>
                <a:gd name="connsiteY0" fmla="*/ 56404 h 95119"/>
                <a:gd name="connsiteX1" fmla="*/ 52399 w 85294"/>
                <a:gd name="connsiteY1" fmla="*/ 95120 h 95119"/>
                <a:gd name="connsiteX2" fmla="*/ 27702 w 85294"/>
                <a:gd name="connsiteY2" fmla="*/ 95120 h 95119"/>
                <a:gd name="connsiteX3" fmla="*/ 27702 w 85294"/>
                <a:gd name="connsiteY3" fmla="*/ 80101 h 95119"/>
                <a:gd name="connsiteX4" fmla="*/ 36379 w 85294"/>
                <a:gd name="connsiteY4" fmla="*/ 80101 h 95119"/>
                <a:gd name="connsiteX5" fmla="*/ 66751 w 85294"/>
                <a:gd name="connsiteY5" fmla="*/ 56404 h 95119"/>
                <a:gd name="connsiteX6" fmla="*/ 67752 w 85294"/>
                <a:gd name="connsiteY6" fmla="*/ 48728 h 95119"/>
                <a:gd name="connsiteX7" fmla="*/ 52733 w 85294"/>
                <a:gd name="connsiteY7" fmla="*/ 22028 h 95119"/>
                <a:gd name="connsiteX8" fmla="*/ 20359 w 85294"/>
                <a:gd name="connsiteY8" fmla="*/ 22028 h 95119"/>
                <a:gd name="connsiteX9" fmla="*/ 6008 w 85294"/>
                <a:gd name="connsiteY9" fmla="*/ 22028 h 95119"/>
                <a:gd name="connsiteX10" fmla="*/ 0 w 85294"/>
                <a:gd name="connsiteY10" fmla="*/ 16688 h 95119"/>
                <a:gd name="connsiteX11" fmla="*/ 36713 w 85294"/>
                <a:gd name="connsiteY11" fmla="*/ 0 h 95119"/>
                <a:gd name="connsiteX12" fmla="*/ 77765 w 85294"/>
                <a:gd name="connsiteY12" fmla="*/ 22028 h 95119"/>
                <a:gd name="connsiteX13" fmla="*/ 84773 w 85294"/>
                <a:gd name="connsiteY13" fmla="*/ 56404 h 9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294" h="95119">
                  <a:moveTo>
                    <a:pt x="84773" y="56404"/>
                  </a:moveTo>
                  <a:cubicBezTo>
                    <a:pt x="82437" y="73092"/>
                    <a:pt x="71757" y="88778"/>
                    <a:pt x="52399" y="95120"/>
                  </a:cubicBezTo>
                  <a:lnTo>
                    <a:pt x="27702" y="95120"/>
                  </a:lnTo>
                  <a:lnTo>
                    <a:pt x="27702" y="80101"/>
                  </a:lnTo>
                  <a:lnTo>
                    <a:pt x="36379" y="80101"/>
                  </a:lnTo>
                  <a:cubicBezTo>
                    <a:pt x="51064" y="80101"/>
                    <a:pt x="63413" y="70088"/>
                    <a:pt x="66751" y="56404"/>
                  </a:cubicBezTo>
                  <a:cubicBezTo>
                    <a:pt x="67418" y="54068"/>
                    <a:pt x="67752" y="51398"/>
                    <a:pt x="67752" y="48728"/>
                  </a:cubicBezTo>
                  <a:cubicBezTo>
                    <a:pt x="67752" y="36713"/>
                    <a:pt x="61411" y="27368"/>
                    <a:pt x="52733" y="22028"/>
                  </a:cubicBezTo>
                  <a:cubicBezTo>
                    <a:pt x="43054" y="16354"/>
                    <a:pt x="30371" y="15686"/>
                    <a:pt x="20359" y="22028"/>
                  </a:cubicBezTo>
                  <a:lnTo>
                    <a:pt x="6008" y="22028"/>
                  </a:lnTo>
                  <a:lnTo>
                    <a:pt x="0" y="16688"/>
                  </a:lnTo>
                  <a:cubicBezTo>
                    <a:pt x="9345" y="6008"/>
                    <a:pt x="22695" y="0"/>
                    <a:pt x="36713" y="0"/>
                  </a:cubicBezTo>
                  <a:cubicBezTo>
                    <a:pt x="56071" y="0"/>
                    <a:pt x="70088" y="9345"/>
                    <a:pt x="77765" y="22028"/>
                  </a:cubicBezTo>
                  <a:cubicBezTo>
                    <a:pt x="84106" y="32040"/>
                    <a:pt x="86442" y="44389"/>
                    <a:pt x="84773" y="56404"/>
                  </a:cubicBezTo>
                  <a:close/>
                </a:path>
              </a:pathLst>
            </a:custGeom>
            <a:solidFill>
              <a:srgbClr val="466EB6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D0EB60C-F84D-4B81-9BD7-3E59F1DA7D1B}"/>
                </a:ext>
              </a:extLst>
            </p:cNvPr>
            <p:cNvSpPr/>
            <p:nvPr/>
          </p:nvSpPr>
          <p:spPr>
            <a:xfrm>
              <a:off x="5672467" y="1754560"/>
              <a:ext cx="85294" cy="95119"/>
            </a:xfrm>
            <a:custGeom>
              <a:avLst/>
              <a:gdLst>
                <a:gd name="connsiteX0" fmla="*/ 84773 w 85294"/>
                <a:gd name="connsiteY0" fmla="*/ 56404 h 95119"/>
                <a:gd name="connsiteX1" fmla="*/ 52399 w 85294"/>
                <a:gd name="connsiteY1" fmla="*/ 95120 h 95119"/>
                <a:gd name="connsiteX2" fmla="*/ 27702 w 85294"/>
                <a:gd name="connsiteY2" fmla="*/ 95120 h 95119"/>
                <a:gd name="connsiteX3" fmla="*/ 27702 w 85294"/>
                <a:gd name="connsiteY3" fmla="*/ 80101 h 95119"/>
                <a:gd name="connsiteX4" fmla="*/ 36379 w 85294"/>
                <a:gd name="connsiteY4" fmla="*/ 80101 h 95119"/>
                <a:gd name="connsiteX5" fmla="*/ 66751 w 85294"/>
                <a:gd name="connsiteY5" fmla="*/ 56404 h 95119"/>
                <a:gd name="connsiteX6" fmla="*/ 67752 w 85294"/>
                <a:gd name="connsiteY6" fmla="*/ 48728 h 95119"/>
                <a:gd name="connsiteX7" fmla="*/ 52733 w 85294"/>
                <a:gd name="connsiteY7" fmla="*/ 22028 h 95119"/>
                <a:gd name="connsiteX8" fmla="*/ 20359 w 85294"/>
                <a:gd name="connsiteY8" fmla="*/ 22028 h 95119"/>
                <a:gd name="connsiteX9" fmla="*/ 10013 w 85294"/>
                <a:gd name="connsiteY9" fmla="*/ 22028 h 95119"/>
                <a:gd name="connsiteX10" fmla="*/ 6341 w 85294"/>
                <a:gd name="connsiteY10" fmla="*/ 22028 h 95119"/>
                <a:gd name="connsiteX11" fmla="*/ 0 w 85294"/>
                <a:gd name="connsiteY11" fmla="*/ 16688 h 95119"/>
                <a:gd name="connsiteX12" fmla="*/ 36713 w 85294"/>
                <a:gd name="connsiteY12" fmla="*/ 0 h 95119"/>
                <a:gd name="connsiteX13" fmla="*/ 77765 w 85294"/>
                <a:gd name="connsiteY13" fmla="*/ 22028 h 95119"/>
                <a:gd name="connsiteX14" fmla="*/ 84773 w 85294"/>
                <a:gd name="connsiteY14" fmla="*/ 56404 h 9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5294" h="95119">
                  <a:moveTo>
                    <a:pt x="84773" y="56404"/>
                  </a:moveTo>
                  <a:cubicBezTo>
                    <a:pt x="82437" y="73092"/>
                    <a:pt x="71757" y="88778"/>
                    <a:pt x="52399" y="95120"/>
                  </a:cubicBezTo>
                  <a:lnTo>
                    <a:pt x="27702" y="95120"/>
                  </a:lnTo>
                  <a:lnTo>
                    <a:pt x="27702" y="80101"/>
                  </a:lnTo>
                  <a:lnTo>
                    <a:pt x="36379" y="80101"/>
                  </a:lnTo>
                  <a:cubicBezTo>
                    <a:pt x="51064" y="80101"/>
                    <a:pt x="63413" y="70088"/>
                    <a:pt x="66751" y="56404"/>
                  </a:cubicBezTo>
                  <a:cubicBezTo>
                    <a:pt x="67418" y="54068"/>
                    <a:pt x="67752" y="51398"/>
                    <a:pt x="67752" y="48728"/>
                  </a:cubicBezTo>
                  <a:cubicBezTo>
                    <a:pt x="67752" y="36713"/>
                    <a:pt x="61411" y="27368"/>
                    <a:pt x="52733" y="22028"/>
                  </a:cubicBezTo>
                  <a:cubicBezTo>
                    <a:pt x="43054" y="16354"/>
                    <a:pt x="30371" y="15686"/>
                    <a:pt x="20359" y="22028"/>
                  </a:cubicBezTo>
                  <a:lnTo>
                    <a:pt x="10013" y="22028"/>
                  </a:lnTo>
                  <a:cubicBezTo>
                    <a:pt x="8677" y="22028"/>
                    <a:pt x="7343" y="22028"/>
                    <a:pt x="6341" y="22028"/>
                  </a:cubicBezTo>
                  <a:lnTo>
                    <a:pt x="0" y="16688"/>
                  </a:lnTo>
                  <a:cubicBezTo>
                    <a:pt x="9345" y="6008"/>
                    <a:pt x="22695" y="0"/>
                    <a:pt x="36713" y="0"/>
                  </a:cubicBezTo>
                  <a:cubicBezTo>
                    <a:pt x="56071" y="0"/>
                    <a:pt x="70088" y="9345"/>
                    <a:pt x="77765" y="22028"/>
                  </a:cubicBezTo>
                  <a:cubicBezTo>
                    <a:pt x="84106" y="32040"/>
                    <a:pt x="86442" y="44389"/>
                    <a:pt x="84773" y="56404"/>
                  </a:cubicBezTo>
                  <a:close/>
                </a:path>
              </a:pathLst>
            </a:custGeom>
            <a:solidFill>
              <a:srgbClr val="355389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76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5669129" y="1533974"/>
              <a:ext cx="361454" cy="126134"/>
              <a:chOff x="5669129" y="1533974"/>
              <a:chExt cx="361454" cy="126134"/>
            </a:xfrm>
            <a:solidFill>
              <a:srgbClr val="FFFFFF"/>
            </a:solidFill>
          </p:grpSpPr>
          <p:sp>
            <p:nvSpPr>
              <p:cNvPr id="177" name="Freeform: Shape 176">
                <a:extLst>
                  <a:ext uri="{FF2B5EF4-FFF2-40B4-BE49-F238E27FC236}">
                    <a16:creationId xmlns:a16="http://schemas.microsoft.com/office/drawing/2014/main" id="{E0B6F676-0A37-466A-A649-1F1C01E8D134}"/>
                  </a:ext>
                </a:extLst>
              </p:cNvPr>
              <p:cNvSpPr/>
              <p:nvPr/>
            </p:nvSpPr>
            <p:spPr>
              <a:xfrm>
                <a:off x="5669129" y="1533974"/>
                <a:ext cx="73759" cy="126134"/>
              </a:xfrm>
              <a:custGeom>
                <a:avLst/>
                <a:gdLst>
                  <a:gd name="connsiteX0" fmla="*/ 4339 w 73759"/>
                  <a:gd name="connsiteY0" fmla="*/ 105441 h 126134"/>
                  <a:gd name="connsiteX1" fmla="*/ 58073 w 73759"/>
                  <a:gd name="connsiteY1" fmla="*/ 92425 h 126134"/>
                  <a:gd name="connsiteX2" fmla="*/ 2670 w 73759"/>
                  <a:gd name="connsiteY2" fmla="*/ 33351 h 126134"/>
                  <a:gd name="connsiteX3" fmla="*/ 69087 w 73759"/>
                  <a:gd name="connsiteY3" fmla="*/ 6317 h 126134"/>
                  <a:gd name="connsiteX4" fmla="*/ 64748 w 73759"/>
                  <a:gd name="connsiteY4" fmla="*/ 19333 h 126134"/>
                  <a:gd name="connsiteX5" fmla="*/ 18356 w 73759"/>
                  <a:gd name="connsiteY5" fmla="*/ 31682 h 126134"/>
                  <a:gd name="connsiteX6" fmla="*/ 73759 w 73759"/>
                  <a:gd name="connsiteY6" fmla="*/ 91090 h 126134"/>
                  <a:gd name="connsiteX7" fmla="*/ 31039 w 73759"/>
                  <a:gd name="connsiteY7" fmla="*/ 126134 h 126134"/>
                  <a:gd name="connsiteX8" fmla="*/ 0 w 73759"/>
                  <a:gd name="connsiteY8" fmla="*/ 118458 h 126134"/>
                  <a:gd name="connsiteX9" fmla="*/ 4339 w 73759"/>
                  <a:gd name="connsiteY9" fmla="*/ 105441 h 126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3759" h="126134">
                    <a:moveTo>
                      <a:pt x="4339" y="105441"/>
                    </a:moveTo>
                    <a:cubicBezTo>
                      <a:pt x="25031" y="118124"/>
                      <a:pt x="58073" y="116789"/>
                      <a:pt x="58073" y="92425"/>
                    </a:cubicBezTo>
                    <a:cubicBezTo>
                      <a:pt x="58073" y="61386"/>
                      <a:pt x="2670" y="72734"/>
                      <a:pt x="2670" y="33351"/>
                    </a:cubicBezTo>
                    <a:cubicBezTo>
                      <a:pt x="2670" y="977"/>
                      <a:pt x="45057" y="-7367"/>
                      <a:pt x="69087" y="6317"/>
                    </a:cubicBezTo>
                    <a:lnTo>
                      <a:pt x="64748" y="19333"/>
                    </a:lnTo>
                    <a:cubicBezTo>
                      <a:pt x="46058" y="8987"/>
                      <a:pt x="18356" y="11990"/>
                      <a:pt x="18356" y="31682"/>
                    </a:cubicBezTo>
                    <a:cubicBezTo>
                      <a:pt x="18356" y="61052"/>
                      <a:pt x="73759" y="49371"/>
                      <a:pt x="73759" y="91090"/>
                    </a:cubicBezTo>
                    <a:cubicBezTo>
                      <a:pt x="73759" y="109780"/>
                      <a:pt x="59742" y="126134"/>
                      <a:pt x="31039" y="126134"/>
                    </a:cubicBezTo>
                    <a:cubicBezTo>
                      <a:pt x="19358" y="126134"/>
                      <a:pt x="6341" y="122796"/>
                      <a:pt x="0" y="118458"/>
                    </a:cubicBezTo>
                    <a:lnTo>
                      <a:pt x="4339" y="105441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C7F05E45-FE9A-4BE5-B63D-726155B4122C}"/>
                  </a:ext>
                </a:extLst>
              </p:cNvPr>
              <p:cNvSpPr/>
              <p:nvPr/>
            </p:nvSpPr>
            <p:spPr>
              <a:xfrm>
                <a:off x="5755905" y="1536285"/>
                <a:ext cx="102128" cy="122153"/>
              </a:xfrm>
              <a:custGeom>
                <a:avLst/>
                <a:gdLst>
                  <a:gd name="connsiteX0" fmla="*/ 29037 w 102128"/>
                  <a:gd name="connsiteY0" fmla="*/ 83772 h 122153"/>
                  <a:gd name="connsiteX1" fmla="*/ 16354 w 102128"/>
                  <a:gd name="connsiteY1" fmla="*/ 122154 h 122153"/>
                  <a:gd name="connsiteX2" fmla="*/ 0 w 102128"/>
                  <a:gd name="connsiteY2" fmla="*/ 122154 h 122153"/>
                  <a:gd name="connsiteX3" fmla="*/ 41385 w 102128"/>
                  <a:gd name="connsiteY3" fmla="*/ 0 h 122153"/>
                  <a:gd name="connsiteX4" fmla="*/ 60409 w 102128"/>
                  <a:gd name="connsiteY4" fmla="*/ 0 h 122153"/>
                  <a:gd name="connsiteX5" fmla="*/ 102128 w 102128"/>
                  <a:gd name="connsiteY5" fmla="*/ 122154 h 122153"/>
                  <a:gd name="connsiteX6" fmla="*/ 85107 w 102128"/>
                  <a:gd name="connsiteY6" fmla="*/ 122154 h 122153"/>
                  <a:gd name="connsiteX7" fmla="*/ 72091 w 102128"/>
                  <a:gd name="connsiteY7" fmla="*/ 83772 h 122153"/>
                  <a:gd name="connsiteX8" fmla="*/ 29037 w 102128"/>
                  <a:gd name="connsiteY8" fmla="*/ 83772 h 122153"/>
                  <a:gd name="connsiteX9" fmla="*/ 69087 w 102128"/>
                  <a:gd name="connsiteY9" fmla="*/ 71423 h 122153"/>
                  <a:gd name="connsiteX10" fmla="*/ 50731 w 102128"/>
                  <a:gd name="connsiteY10" fmla="*/ 14018 h 122153"/>
                  <a:gd name="connsiteX11" fmla="*/ 50397 w 102128"/>
                  <a:gd name="connsiteY11" fmla="*/ 14018 h 122153"/>
                  <a:gd name="connsiteX12" fmla="*/ 32374 w 102128"/>
                  <a:gd name="connsiteY12" fmla="*/ 71423 h 122153"/>
                  <a:gd name="connsiteX13" fmla="*/ 69087 w 102128"/>
                  <a:gd name="connsiteY13" fmla="*/ 71423 h 122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2128" h="122153">
                    <a:moveTo>
                      <a:pt x="29037" y="83772"/>
                    </a:moveTo>
                    <a:lnTo>
                      <a:pt x="16354" y="122154"/>
                    </a:lnTo>
                    <a:lnTo>
                      <a:pt x="0" y="122154"/>
                    </a:lnTo>
                    <a:lnTo>
                      <a:pt x="41385" y="0"/>
                    </a:lnTo>
                    <a:lnTo>
                      <a:pt x="60409" y="0"/>
                    </a:lnTo>
                    <a:lnTo>
                      <a:pt x="102128" y="122154"/>
                    </a:lnTo>
                    <a:lnTo>
                      <a:pt x="85107" y="122154"/>
                    </a:lnTo>
                    <a:lnTo>
                      <a:pt x="72091" y="83772"/>
                    </a:lnTo>
                    <a:lnTo>
                      <a:pt x="29037" y="83772"/>
                    </a:lnTo>
                    <a:close/>
                    <a:moveTo>
                      <a:pt x="69087" y="71423"/>
                    </a:moveTo>
                    <a:cubicBezTo>
                      <a:pt x="57072" y="34710"/>
                      <a:pt x="57406" y="40050"/>
                      <a:pt x="50731" y="14018"/>
                    </a:cubicBezTo>
                    <a:lnTo>
                      <a:pt x="50397" y="14018"/>
                    </a:lnTo>
                    <a:cubicBezTo>
                      <a:pt x="44056" y="39717"/>
                      <a:pt x="41385" y="43722"/>
                      <a:pt x="32374" y="71423"/>
                    </a:cubicBezTo>
                    <a:lnTo>
                      <a:pt x="69087" y="71423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D4915C75-E58E-4C86-AAEC-B4D014A1B9FA}"/>
                  </a:ext>
                </a:extLst>
              </p:cNvPr>
              <p:cNvSpPr/>
              <p:nvPr/>
            </p:nvSpPr>
            <p:spPr>
              <a:xfrm>
                <a:off x="5875722" y="1536285"/>
                <a:ext cx="68085" cy="122153"/>
              </a:xfrm>
              <a:custGeom>
                <a:avLst/>
                <a:gdLst>
                  <a:gd name="connsiteX0" fmla="*/ 334 w 68085"/>
                  <a:gd name="connsiteY0" fmla="*/ 0 h 122153"/>
                  <a:gd name="connsiteX1" fmla="*/ 16020 w 68085"/>
                  <a:gd name="connsiteY1" fmla="*/ 0 h 122153"/>
                  <a:gd name="connsiteX2" fmla="*/ 16020 w 68085"/>
                  <a:gd name="connsiteY2" fmla="*/ 108804 h 122153"/>
                  <a:gd name="connsiteX3" fmla="*/ 68086 w 68085"/>
                  <a:gd name="connsiteY3" fmla="*/ 108804 h 122153"/>
                  <a:gd name="connsiteX4" fmla="*/ 68086 w 68085"/>
                  <a:gd name="connsiteY4" fmla="*/ 122154 h 122153"/>
                  <a:gd name="connsiteX5" fmla="*/ 0 w 68085"/>
                  <a:gd name="connsiteY5" fmla="*/ 122154 h 122153"/>
                  <a:gd name="connsiteX6" fmla="*/ 0 w 68085"/>
                  <a:gd name="connsiteY6" fmla="*/ 0 h 122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85" h="122153">
                    <a:moveTo>
                      <a:pt x="334" y="0"/>
                    </a:moveTo>
                    <a:lnTo>
                      <a:pt x="16020" y="0"/>
                    </a:lnTo>
                    <a:lnTo>
                      <a:pt x="16020" y="108804"/>
                    </a:lnTo>
                    <a:lnTo>
                      <a:pt x="68086" y="108804"/>
                    </a:lnTo>
                    <a:lnTo>
                      <a:pt x="68086" y="122154"/>
                    </a:lnTo>
                    <a:lnTo>
                      <a:pt x="0" y="122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CA402376-6163-448C-B4BA-C5BAB1F68D23}"/>
                  </a:ext>
                </a:extLst>
              </p:cNvPr>
              <p:cNvSpPr/>
              <p:nvPr/>
            </p:nvSpPr>
            <p:spPr>
              <a:xfrm>
                <a:off x="5961831" y="1536619"/>
                <a:ext cx="68753" cy="122153"/>
              </a:xfrm>
              <a:custGeom>
                <a:avLst/>
                <a:gdLst>
                  <a:gd name="connsiteX0" fmla="*/ 63079 w 68753"/>
                  <a:gd name="connsiteY0" fmla="*/ 64748 h 122153"/>
                  <a:gd name="connsiteX1" fmla="*/ 15686 w 68753"/>
                  <a:gd name="connsiteY1" fmla="*/ 64748 h 122153"/>
                  <a:gd name="connsiteX2" fmla="*/ 15686 w 68753"/>
                  <a:gd name="connsiteY2" fmla="*/ 108804 h 122153"/>
                  <a:gd name="connsiteX3" fmla="*/ 68753 w 68753"/>
                  <a:gd name="connsiteY3" fmla="*/ 108804 h 122153"/>
                  <a:gd name="connsiteX4" fmla="*/ 68753 w 68753"/>
                  <a:gd name="connsiteY4" fmla="*/ 122154 h 122153"/>
                  <a:gd name="connsiteX5" fmla="*/ 0 w 68753"/>
                  <a:gd name="connsiteY5" fmla="*/ 122154 h 122153"/>
                  <a:gd name="connsiteX6" fmla="*/ 0 w 68753"/>
                  <a:gd name="connsiteY6" fmla="*/ 0 h 122153"/>
                  <a:gd name="connsiteX7" fmla="*/ 66083 w 68753"/>
                  <a:gd name="connsiteY7" fmla="*/ 0 h 122153"/>
                  <a:gd name="connsiteX8" fmla="*/ 66083 w 68753"/>
                  <a:gd name="connsiteY8" fmla="*/ 13350 h 122153"/>
                  <a:gd name="connsiteX9" fmla="*/ 16020 w 68753"/>
                  <a:gd name="connsiteY9" fmla="*/ 13350 h 122153"/>
                  <a:gd name="connsiteX10" fmla="*/ 16020 w 68753"/>
                  <a:gd name="connsiteY10" fmla="*/ 51732 h 122153"/>
                  <a:gd name="connsiteX11" fmla="*/ 63413 w 68753"/>
                  <a:gd name="connsiteY11" fmla="*/ 51732 h 122153"/>
                  <a:gd name="connsiteX12" fmla="*/ 63413 w 68753"/>
                  <a:gd name="connsiteY12" fmla="*/ 64748 h 122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8753" h="122153">
                    <a:moveTo>
                      <a:pt x="63079" y="64748"/>
                    </a:moveTo>
                    <a:lnTo>
                      <a:pt x="15686" y="64748"/>
                    </a:lnTo>
                    <a:lnTo>
                      <a:pt x="15686" y="108804"/>
                    </a:lnTo>
                    <a:lnTo>
                      <a:pt x="68753" y="108804"/>
                    </a:lnTo>
                    <a:lnTo>
                      <a:pt x="68753" y="122154"/>
                    </a:lnTo>
                    <a:lnTo>
                      <a:pt x="0" y="122154"/>
                    </a:lnTo>
                    <a:lnTo>
                      <a:pt x="0" y="0"/>
                    </a:lnTo>
                    <a:lnTo>
                      <a:pt x="66083" y="0"/>
                    </a:lnTo>
                    <a:lnTo>
                      <a:pt x="66083" y="13350"/>
                    </a:lnTo>
                    <a:lnTo>
                      <a:pt x="16020" y="13350"/>
                    </a:lnTo>
                    <a:lnTo>
                      <a:pt x="16020" y="51732"/>
                    </a:lnTo>
                    <a:lnTo>
                      <a:pt x="63413" y="51732"/>
                    </a:lnTo>
                    <a:lnTo>
                      <a:pt x="63413" y="64748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1" name="-">
            <a:extLst>
              <a:ext uri="{FF2B5EF4-FFF2-40B4-BE49-F238E27FC236}">
                <a16:creationId xmlns:a16="http://schemas.microsoft.com/office/drawing/2014/main" id="{969F8A49-0771-46D6-81E5-B4D51CEA12B0}"/>
              </a:ext>
            </a:extLst>
          </p:cNvPr>
          <p:cNvGrpSpPr/>
          <p:nvPr/>
        </p:nvGrpSpPr>
        <p:grpSpPr>
          <a:xfrm>
            <a:off x="-33766" y="1668848"/>
            <a:ext cx="1596953" cy="3953163"/>
            <a:chOff x="76429" y="1040996"/>
            <a:chExt cx="869760" cy="2153040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221E9BDC-DBA7-4B82-84B8-8BA2273D4876}"/>
                </a:ext>
              </a:extLst>
            </p:cNvPr>
            <p:cNvSpPr/>
            <p:nvPr/>
          </p:nvSpPr>
          <p:spPr>
            <a:xfrm>
              <a:off x="76429" y="1040996"/>
              <a:ext cx="869760" cy="2153040"/>
            </a:xfrm>
            <a:custGeom>
              <a:avLst/>
              <a:gdLst>
                <a:gd name="connsiteX0" fmla="*/ 0 w 869760"/>
                <a:gd name="connsiteY0" fmla="*/ 0 h 2153040"/>
                <a:gd name="connsiteX1" fmla="*/ 869761 w 869760"/>
                <a:gd name="connsiteY1" fmla="*/ 0 h 2153040"/>
                <a:gd name="connsiteX2" fmla="*/ 869761 w 869760"/>
                <a:gd name="connsiteY2" fmla="*/ 2153041 h 2153040"/>
                <a:gd name="connsiteX3" fmla="*/ 0 w 869760"/>
                <a:gd name="connsiteY3" fmla="*/ 2153041 h 215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9760" h="2153040">
                  <a:moveTo>
                    <a:pt x="0" y="0"/>
                  </a:moveTo>
                  <a:lnTo>
                    <a:pt x="869761" y="0"/>
                  </a:lnTo>
                  <a:lnTo>
                    <a:pt x="869761" y="2153041"/>
                  </a:lnTo>
                  <a:lnTo>
                    <a:pt x="0" y="2153041"/>
                  </a:lnTo>
                  <a:close/>
                </a:path>
              </a:pathLst>
            </a:custGeom>
            <a:solidFill>
              <a:srgbClr val="F5F3F4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A857A643-EEFE-408F-8991-88CF99A0E1E0}"/>
                </a:ext>
              </a:extLst>
            </p:cNvPr>
            <p:cNvSpPr/>
            <p:nvPr/>
          </p:nvSpPr>
          <p:spPr>
            <a:xfrm>
              <a:off x="100125" y="1072702"/>
              <a:ext cx="816026" cy="319735"/>
            </a:xfrm>
            <a:custGeom>
              <a:avLst/>
              <a:gdLst>
                <a:gd name="connsiteX0" fmla="*/ 0 w 816026"/>
                <a:gd name="connsiteY0" fmla="*/ 0 h 319735"/>
                <a:gd name="connsiteX1" fmla="*/ 816026 w 816026"/>
                <a:gd name="connsiteY1" fmla="*/ 0 h 319735"/>
                <a:gd name="connsiteX2" fmla="*/ 816026 w 816026"/>
                <a:gd name="connsiteY2" fmla="*/ 319735 h 319735"/>
                <a:gd name="connsiteX3" fmla="*/ 0 w 816026"/>
                <a:gd name="connsiteY3" fmla="*/ 319735 h 3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026" h="319735">
                  <a:moveTo>
                    <a:pt x="0" y="0"/>
                  </a:moveTo>
                  <a:lnTo>
                    <a:pt x="816026" y="0"/>
                  </a:lnTo>
                  <a:lnTo>
                    <a:pt x="816026" y="319735"/>
                  </a:lnTo>
                  <a:lnTo>
                    <a:pt x="0" y="319735"/>
                  </a:lnTo>
                  <a:close/>
                </a:path>
              </a:pathLst>
            </a:custGeom>
            <a:solidFill>
              <a:srgbClr val="13375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AB3F1D83-CCC9-43F2-A06E-3D4842DF533F}"/>
                </a:ext>
              </a:extLst>
            </p:cNvPr>
            <p:cNvSpPr/>
            <p:nvPr/>
          </p:nvSpPr>
          <p:spPr>
            <a:xfrm>
              <a:off x="100125" y="1430819"/>
              <a:ext cx="816026" cy="319735"/>
            </a:xfrm>
            <a:custGeom>
              <a:avLst/>
              <a:gdLst>
                <a:gd name="connsiteX0" fmla="*/ 0 w 816026"/>
                <a:gd name="connsiteY0" fmla="*/ 0 h 319735"/>
                <a:gd name="connsiteX1" fmla="*/ 816026 w 816026"/>
                <a:gd name="connsiteY1" fmla="*/ 0 h 319735"/>
                <a:gd name="connsiteX2" fmla="*/ 816026 w 816026"/>
                <a:gd name="connsiteY2" fmla="*/ 319735 h 319735"/>
                <a:gd name="connsiteX3" fmla="*/ 0 w 816026"/>
                <a:gd name="connsiteY3" fmla="*/ 319735 h 3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026" h="319735">
                  <a:moveTo>
                    <a:pt x="0" y="0"/>
                  </a:moveTo>
                  <a:lnTo>
                    <a:pt x="816026" y="0"/>
                  </a:lnTo>
                  <a:lnTo>
                    <a:pt x="816026" y="319735"/>
                  </a:lnTo>
                  <a:lnTo>
                    <a:pt x="0" y="319735"/>
                  </a:lnTo>
                  <a:close/>
                </a:path>
              </a:pathLst>
            </a:custGeom>
            <a:solidFill>
              <a:srgbClr val="13375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1F3E1CDB-A7A3-43EF-B9D3-3C15AB7E944D}"/>
                </a:ext>
              </a:extLst>
            </p:cNvPr>
            <p:cNvSpPr/>
            <p:nvPr/>
          </p:nvSpPr>
          <p:spPr>
            <a:xfrm>
              <a:off x="100125" y="1788936"/>
              <a:ext cx="816026" cy="319735"/>
            </a:xfrm>
            <a:custGeom>
              <a:avLst/>
              <a:gdLst>
                <a:gd name="connsiteX0" fmla="*/ 0 w 816026"/>
                <a:gd name="connsiteY0" fmla="*/ 0 h 319735"/>
                <a:gd name="connsiteX1" fmla="*/ 816026 w 816026"/>
                <a:gd name="connsiteY1" fmla="*/ 0 h 319735"/>
                <a:gd name="connsiteX2" fmla="*/ 816026 w 816026"/>
                <a:gd name="connsiteY2" fmla="*/ 319736 h 319735"/>
                <a:gd name="connsiteX3" fmla="*/ 0 w 816026"/>
                <a:gd name="connsiteY3" fmla="*/ 319736 h 3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026" h="319735">
                  <a:moveTo>
                    <a:pt x="0" y="0"/>
                  </a:moveTo>
                  <a:lnTo>
                    <a:pt x="816026" y="0"/>
                  </a:lnTo>
                  <a:lnTo>
                    <a:pt x="816026" y="319736"/>
                  </a:lnTo>
                  <a:lnTo>
                    <a:pt x="0" y="319736"/>
                  </a:lnTo>
                  <a:close/>
                </a:path>
              </a:pathLst>
            </a:custGeom>
            <a:solidFill>
              <a:srgbClr val="13375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D71F609E-91F5-4316-8DDF-F430E963F46D}"/>
                </a:ext>
              </a:extLst>
            </p:cNvPr>
            <p:cNvSpPr/>
            <p:nvPr/>
          </p:nvSpPr>
          <p:spPr>
            <a:xfrm>
              <a:off x="100125" y="2147387"/>
              <a:ext cx="816026" cy="319735"/>
            </a:xfrm>
            <a:custGeom>
              <a:avLst/>
              <a:gdLst>
                <a:gd name="connsiteX0" fmla="*/ 0 w 816026"/>
                <a:gd name="connsiteY0" fmla="*/ 0 h 319735"/>
                <a:gd name="connsiteX1" fmla="*/ 816026 w 816026"/>
                <a:gd name="connsiteY1" fmla="*/ 0 h 319735"/>
                <a:gd name="connsiteX2" fmla="*/ 816026 w 816026"/>
                <a:gd name="connsiteY2" fmla="*/ 319735 h 319735"/>
                <a:gd name="connsiteX3" fmla="*/ 0 w 816026"/>
                <a:gd name="connsiteY3" fmla="*/ 319735 h 3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026" h="319735">
                  <a:moveTo>
                    <a:pt x="0" y="0"/>
                  </a:moveTo>
                  <a:lnTo>
                    <a:pt x="816026" y="0"/>
                  </a:lnTo>
                  <a:lnTo>
                    <a:pt x="816026" y="319735"/>
                  </a:lnTo>
                  <a:lnTo>
                    <a:pt x="0" y="319735"/>
                  </a:lnTo>
                  <a:close/>
                </a:path>
              </a:pathLst>
            </a:custGeom>
            <a:solidFill>
              <a:srgbClr val="13375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8516DF46-4274-4B19-A3C3-D44AEB671444}"/>
                </a:ext>
              </a:extLst>
            </p:cNvPr>
            <p:cNvSpPr/>
            <p:nvPr/>
          </p:nvSpPr>
          <p:spPr>
            <a:xfrm>
              <a:off x="100125" y="2505504"/>
              <a:ext cx="816026" cy="319735"/>
            </a:xfrm>
            <a:custGeom>
              <a:avLst/>
              <a:gdLst>
                <a:gd name="connsiteX0" fmla="*/ 0 w 816026"/>
                <a:gd name="connsiteY0" fmla="*/ 0 h 319735"/>
                <a:gd name="connsiteX1" fmla="*/ 816026 w 816026"/>
                <a:gd name="connsiteY1" fmla="*/ 0 h 319735"/>
                <a:gd name="connsiteX2" fmla="*/ 816026 w 816026"/>
                <a:gd name="connsiteY2" fmla="*/ 319735 h 319735"/>
                <a:gd name="connsiteX3" fmla="*/ 0 w 816026"/>
                <a:gd name="connsiteY3" fmla="*/ 319735 h 3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16026" h="319735">
                  <a:moveTo>
                    <a:pt x="0" y="0"/>
                  </a:moveTo>
                  <a:lnTo>
                    <a:pt x="816026" y="0"/>
                  </a:lnTo>
                  <a:lnTo>
                    <a:pt x="816026" y="319735"/>
                  </a:lnTo>
                  <a:lnTo>
                    <a:pt x="0" y="319735"/>
                  </a:lnTo>
                  <a:close/>
                </a:path>
              </a:pathLst>
            </a:custGeom>
            <a:solidFill>
              <a:srgbClr val="13375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88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186234" y="1219220"/>
              <a:ext cx="646813" cy="174219"/>
              <a:chOff x="186234" y="1219220"/>
              <a:chExt cx="646813" cy="174219"/>
            </a:xfrm>
          </p:grpSpPr>
          <p:grpSp>
            <p:nvGrpSpPr>
              <p:cNvPr id="189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6234" y="1224226"/>
                <a:ext cx="234962" cy="79766"/>
                <a:chOff x="186234" y="1224226"/>
                <a:chExt cx="234962" cy="79766"/>
              </a:xfrm>
            </p:grpSpPr>
            <p:sp>
              <p:nvSpPr>
                <p:cNvPr id="190" name="Freeform: Shape 189">
                  <a:extLst>
                    <a:ext uri="{FF2B5EF4-FFF2-40B4-BE49-F238E27FC236}">
                      <a16:creationId xmlns:a16="http://schemas.microsoft.com/office/drawing/2014/main" id="{37A29037-D274-4C9F-BA94-7A41F024E427}"/>
                    </a:ext>
                  </a:extLst>
                </p:cNvPr>
                <p:cNvSpPr/>
                <p:nvPr/>
              </p:nvSpPr>
              <p:spPr>
                <a:xfrm>
                  <a:off x="186234" y="1224226"/>
                  <a:ext cx="234962" cy="79433"/>
                </a:xfrm>
                <a:custGeom>
                  <a:avLst/>
                  <a:gdLst>
                    <a:gd name="connsiteX0" fmla="*/ 79433 w 234962"/>
                    <a:gd name="connsiteY0" fmla="*/ 79433 h 79433"/>
                    <a:gd name="connsiteX1" fmla="*/ 155529 w 234962"/>
                    <a:gd name="connsiteY1" fmla="*/ 79433 h 79433"/>
                    <a:gd name="connsiteX2" fmla="*/ 234962 w 234962"/>
                    <a:gd name="connsiteY2" fmla="*/ 0 h 79433"/>
                    <a:gd name="connsiteX3" fmla="*/ 234962 w 234962"/>
                    <a:gd name="connsiteY3" fmla="*/ 0 h 79433"/>
                    <a:gd name="connsiteX4" fmla="*/ 0 w 234962"/>
                    <a:gd name="connsiteY4" fmla="*/ 0 h 79433"/>
                    <a:gd name="connsiteX5" fmla="*/ 0 w 234962"/>
                    <a:gd name="connsiteY5" fmla="*/ 0 h 79433"/>
                    <a:gd name="connsiteX6" fmla="*/ 79433 w 234962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962" h="79433">
                      <a:moveTo>
                        <a:pt x="79433" y="79433"/>
                      </a:moveTo>
                      <a:lnTo>
                        <a:pt x="155529" y="79433"/>
                      </a:lnTo>
                      <a:cubicBezTo>
                        <a:pt x="199251" y="79433"/>
                        <a:pt x="234962" y="44055"/>
                        <a:pt x="234962" y="0"/>
                      </a:cubicBezTo>
                      <a:lnTo>
                        <a:pt x="23496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4055"/>
                        <a:pt x="35712" y="79433"/>
                        <a:pt x="79433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1" name="Freeform: Shape 190">
                  <a:extLst>
                    <a:ext uri="{FF2B5EF4-FFF2-40B4-BE49-F238E27FC236}">
                      <a16:creationId xmlns:a16="http://schemas.microsoft.com/office/drawing/2014/main" id="{5CC8D9FE-C3BA-4ADC-8F5A-79B074BA2590}"/>
                    </a:ext>
                  </a:extLst>
                </p:cNvPr>
                <p:cNvSpPr/>
                <p:nvPr/>
              </p:nvSpPr>
              <p:spPr>
                <a:xfrm>
                  <a:off x="311057" y="1224560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100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2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8570" y="1263943"/>
                <a:ext cx="234628" cy="79433"/>
                <a:chOff x="188570" y="1263943"/>
                <a:chExt cx="234628" cy="79433"/>
              </a:xfrm>
            </p:grpSpPr>
            <p:sp>
              <p:nvSpPr>
                <p:cNvPr id="193" name="Freeform: Shape 192">
                  <a:extLst>
                    <a:ext uri="{FF2B5EF4-FFF2-40B4-BE49-F238E27FC236}">
                      <a16:creationId xmlns:a16="http://schemas.microsoft.com/office/drawing/2014/main" id="{1BCCB2AE-58DD-49B3-AC7E-BBE2DC43EC3E}"/>
                    </a:ext>
                  </a:extLst>
                </p:cNvPr>
                <p:cNvSpPr/>
                <p:nvPr/>
              </p:nvSpPr>
              <p:spPr>
                <a:xfrm>
                  <a:off x="188570" y="1263943"/>
                  <a:ext cx="234628" cy="79433"/>
                </a:xfrm>
                <a:custGeom>
                  <a:avLst/>
                  <a:gdLst>
                    <a:gd name="connsiteX0" fmla="*/ 79099 w 234628"/>
                    <a:gd name="connsiteY0" fmla="*/ 79433 h 79433"/>
                    <a:gd name="connsiteX1" fmla="*/ 155195 w 234628"/>
                    <a:gd name="connsiteY1" fmla="*/ 79433 h 79433"/>
                    <a:gd name="connsiteX2" fmla="*/ 234628 w 234628"/>
                    <a:gd name="connsiteY2" fmla="*/ 0 h 79433"/>
                    <a:gd name="connsiteX3" fmla="*/ 234628 w 234628"/>
                    <a:gd name="connsiteY3" fmla="*/ 0 h 79433"/>
                    <a:gd name="connsiteX4" fmla="*/ 0 w 234628"/>
                    <a:gd name="connsiteY4" fmla="*/ 0 h 79433"/>
                    <a:gd name="connsiteX5" fmla="*/ 0 w 234628"/>
                    <a:gd name="connsiteY5" fmla="*/ 0 h 79433"/>
                    <a:gd name="connsiteX6" fmla="*/ 79099 w 234628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28" h="79433">
                      <a:moveTo>
                        <a:pt x="79099" y="79433"/>
                      </a:moveTo>
                      <a:lnTo>
                        <a:pt x="155195" y="79433"/>
                      </a:lnTo>
                      <a:cubicBezTo>
                        <a:pt x="198917" y="79433"/>
                        <a:pt x="234628" y="44055"/>
                        <a:pt x="234628" y="0"/>
                      </a:cubicBezTo>
                      <a:lnTo>
                        <a:pt x="23462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4055"/>
                        <a:pt x="35378" y="79433"/>
                        <a:pt x="79099" y="79433"/>
                      </a:cubicBezTo>
                      <a:close/>
                    </a:path>
                  </a:pathLst>
                </a:custGeom>
                <a:solidFill>
                  <a:srgbClr val="F7CC7F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4" name="Freeform: Shape 193">
                  <a:extLst>
                    <a:ext uri="{FF2B5EF4-FFF2-40B4-BE49-F238E27FC236}">
                      <a16:creationId xmlns:a16="http://schemas.microsoft.com/office/drawing/2014/main" id="{86E44F27-53F6-4821-8089-528A15941474}"/>
                    </a:ext>
                  </a:extLst>
                </p:cNvPr>
                <p:cNvSpPr/>
                <p:nvPr/>
              </p:nvSpPr>
              <p:spPr>
                <a:xfrm>
                  <a:off x="313394" y="1263943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3722" y="79433"/>
                        <a:pt x="79433" y="44055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5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6234" y="1314006"/>
                <a:ext cx="234962" cy="79433"/>
                <a:chOff x="186234" y="1314006"/>
                <a:chExt cx="234962" cy="79433"/>
              </a:xfrm>
            </p:grpSpPr>
            <p:sp>
              <p:nvSpPr>
                <p:cNvPr id="196" name="Freeform: Shape 195">
                  <a:extLst>
                    <a:ext uri="{FF2B5EF4-FFF2-40B4-BE49-F238E27FC236}">
                      <a16:creationId xmlns:a16="http://schemas.microsoft.com/office/drawing/2014/main" id="{128F3ED6-D3DC-4AB9-B397-40B86B42A6CC}"/>
                    </a:ext>
                  </a:extLst>
                </p:cNvPr>
                <p:cNvSpPr/>
                <p:nvPr/>
              </p:nvSpPr>
              <p:spPr>
                <a:xfrm>
                  <a:off x="186234" y="1314006"/>
                  <a:ext cx="234962" cy="79433"/>
                </a:xfrm>
                <a:custGeom>
                  <a:avLst/>
                  <a:gdLst>
                    <a:gd name="connsiteX0" fmla="*/ 79433 w 234962"/>
                    <a:gd name="connsiteY0" fmla="*/ 79433 h 79433"/>
                    <a:gd name="connsiteX1" fmla="*/ 155529 w 234962"/>
                    <a:gd name="connsiteY1" fmla="*/ 79433 h 79433"/>
                    <a:gd name="connsiteX2" fmla="*/ 234962 w 234962"/>
                    <a:gd name="connsiteY2" fmla="*/ 0 h 79433"/>
                    <a:gd name="connsiteX3" fmla="*/ 234962 w 234962"/>
                    <a:gd name="connsiteY3" fmla="*/ 0 h 79433"/>
                    <a:gd name="connsiteX4" fmla="*/ 0 w 234962"/>
                    <a:gd name="connsiteY4" fmla="*/ 0 h 79433"/>
                    <a:gd name="connsiteX5" fmla="*/ 0 w 234962"/>
                    <a:gd name="connsiteY5" fmla="*/ 0 h 79433"/>
                    <a:gd name="connsiteX6" fmla="*/ 79433 w 234962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962" h="79433">
                      <a:moveTo>
                        <a:pt x="79433" y="79433"/>
                      </a:moveTo>
                      <a:lnTo>
                        <a:pt x="155529" y="79433"/>
                      </a:lnTo>
                      <a:cubicBezTo>
                        <a:pt x="199251" y="79433"/>
                        <a:pt x="234962" y="44055"/>
                        <a:pt x="234962" y="0"/>
                      </a:cubicBezTo>
                      <a:lnTo>
                        <a:pt x="23496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4055"/>
                        <a:pt x="35712" y="79433"/>
                        <a:pt x="79433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97" name="Freeform: Shape 196">
                  <a:extLst>
                    <a:ext uri="{FF2B5EF4-FFF2-40B4-BE49-F238E27FC236}">
                      <a16:creationId xmlns:a16="http://schemas.microsoft.com/office/drawing/2014/main" id="{FA1F5F53-3CEB-4D90-8773-B88205C5ED3B}"/>
                    </a:ext>
                  </a:extLst>
                </p:cNvPr>
                <p:cNvSpPr/>
                <p:nvPr/>
              </p:nvSpPr>
              <p:spPr>
                <a:xfrm>
                  <a:off x="311057" y="1314006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4055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8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8416" y="1219220"/>
                <a:ext cx="234630" cy="79433"/>
                <a:chOff x="598416" y="1219220"/>
                <a:chExt cx="234630" cy="79433"/>
              </a:xfrm>
            </p:grpSpPr>
            <p:sp>
              <p:nvSpPr>
                <p:cNvPr id="199" name="Freeform: Shape 198">
                  <a:extLst>
                    <a:ext uri="{FF2B5EF4-FFF2-40B4-BE49-F238E27FC236}">
                      <a16:creationId xmlns:a16="http://schemas.microsoft.com/office/drawing/2014/main" id="{0D49F351-29D2-43AC-B07D-21BD2E509A05}"/>
                    </a:ext>
                  </a:extLst>
                </p:cNvPr>
                <p:cNvSpPr/>
                <p:nvPr/>
              </p:nvSpPr>
              <p:spPr>
                <a:xfrm>
                  <a:off x="598416" y="1219220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3722"/>
                        <a:pt x="35380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F7CC7F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0" name="Freeform: Shape 199">
                  <a:extLst>
                    <a:ext uri="{FF2B5EF4-FFF2-40B4-BE49-F238E27FC236}">
                      <a16:creationId xmlns:a16="http://schemas.microsoft.com/office/drawing/2014/main" id="{EACA2AE1-202B-4F39-A62B-455EFC966EB9}"/>
                    </a:ext>
                  </a:extLst>
                </p:cNvPr>
                <p:cNvSpPr/>
                <p:nvPr/>
              </p:nvSpPr>
              <p:spPr>
                <a:xfrm>
                  <a:off x="722909" y="1219220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1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6414" y="1269283"/>
                <a:ext cx="234630" cy="79433"/>
                <a:chOff x="596414" y="1269283"/>
                <a:chExt cx="234630" cy="79433"/>
              </a:xfrm>
            </p:grpSpPr>
            <p:sp>
              <p:nvSpPr>
                <p:cNvPr id="202" name="Freeform: Shape 201">
                  <a:extLst>
                    <a:ext uri="{FF2B5EF4-FFF2-40B4-BE49-F238E27FC236}">
                      <a16:creationId xmlns:a16="http://schemas.microsoft.com/office/drawing/2014/main" id="{0D902E7F-A4E5-4D6E-9214-CD09F66089B5}"/>
                    </a:ext>
                  </a:extLst>
                </p:cNvPr>
                <p:cNvSpPr/>
                <p:nvPr/>
              </p:nvSpPr>
              <p:spPr>
                <a:xfrm>
                  <a:off x="596414" y="1269283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3722"/>
                        <a:pt x="35046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3" name="Freeform: Shape 202">
                  <a:extLst>
                    <a:ext uri="{FF2B5EF4-FFF2-40B4-BE49-F238E27FC236}">
                      <a16:creationId xmlns:a16="http://schemas.microsoft.com/office/drawing/2014/main" id="{31BDCFEE-9181-4DBA-B05E-49384E795640}"/>
                    </a:ext>
                  </a:extLst>
                </p:cNvPr>
                <p:cNvSpPr/>
                <p:nvPr/>
              </p:nvSpPr>
              <p:spPr>
                <a:xfrm>
                  <a:off x="720906" y="1269283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4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8416" y="1308666"/>
                <a:ext cx="234630" cy="79766"/>
                <a:chOff x="598416" y="1308666"/>
                <a:chExt cx="234630" cy="79766"/>
              </a:xfrm>
            </p:grpSpPr>
            <p:sp>
              <p:nvSpPr>
                <p:cNvPr id="205" name="Freeform: Shape 204">
                  <a:extLst>
                    <a:ext uri="{FF2B5EF4-FFF2-40B4-BE49-F238E27FC236}">
                      <a16:creationId xmlns:a16="http://schemas.microsoft.com/office/drawing/2014/main" id="{58F6265C-8732-49DB-8778-547701AB4DDC}"/>
                    </a:ext>
                  </a:extLst>
                </p:cNvPr>
                <p:cNvSpPr/>
                <p:nvPr/>
              </p:nvSpPr>
              <p:spPr>
                <a:xfrm>
                  <a:off x="598416" y="1308666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4055"/>
                        <a:pt x="35380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F7CC7F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6" name="Freeform: Shape 205">
                  <a:extLst>
                    <a:ext uri="{FF2B5EF4-FFF2-40B4-BE49-F238E27FC236}">
                      <a16:creationId xmlns:a16="http://schemas.microsoft.com/office/drawing/2014/main" id="{479EED26-09D3-487E-AB7F-8B31FD6C431E}"/>
                    </a:ext>
                  </a:extLst>
                </p:cNvPr>
                <p:cNvSpPr/>
                <p:nvPr/>
              </p:nvSpPr>
              <p:spPr>
                <a:xfrm>
                  <a:off x="722909" y="1309000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100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186234" y="1938124"/>
              <a:ext cx="646813" cy="174552"/>
              <a:chOff x="186234" y="1938124"/>
              <a:chExt cx="646813" cy="174552"/>
            </a:xfrm>
          </p:grpSpPr>
          <p:grpSp>
            <p:nvGrpSpPr>
              <p:cNvPr id="208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6234" y="1943464"/>
                <a:ext cx="234962" cy="79433"/>
                <a:chOff x="186234" y="1943464"/>
                <a:chExt cx="234962" cy="79433"/>
              </a:xfrm>
            </p:grpSpPr>
            <p:sp>
              <p:nvSpPr>
                <p:cNvPr id="209" name="Freeform: Shape 208">
                  <a:extLst>
                    <a:ext uri="{FF2B5EF4-FFF2-40B4-BE49-F238E27FC236}">
                      <a16:creationId xmlns:a16="http://schemas.microsoft.com/office/drawing/2014/main" id="{1C385418-D141-4972-A8AA-6934712464D4}"/>
                    </a:ext>
                  </a:extLst>
                </p:cNvPr>
                <p:cNvSpPr/>
                <p:nvPr/>
              </p:nvSpPr>
              <p:spPr>
                <a:xfrm>
                  <a:off x="186234" y="1943464"/>
                  <a:ext cx="234962" cy="79433"/>
                </a:xfrm>
                <a:custGeom>
                  <a:avLst/>
                  <a:gdLst>
                    <a:gd name="connsiteX0" fmla="*/ 79433 w 234962"/>
                    <a:gd name="connsiteY0" fmla="*/ 79433 h 79433"/>
                    <a:gd name="connsiteX1" fmla="*/ 155529 w 234962"/>
                    <a:gd name="connsiteY1" fmla="*/ 79433 h 79433"/>
                    <a:gd name="connsiteX2" fmla="*/ 234962 w 234962"/>
                    <a:gd name="connsiteY2" fmla="*/ 0 h 79433"/>
                    <a:gd name="connsiteX3" fmla="*/ 234962 w 234962"/>
                    <a:gd name="connsiteY3" fmla="*/ 0 h 79433"/>
                    <a:gd name="connsiteX4" fmla="*/ 0 w 234962"/>
                    <a:gd name="connsiteY4" fmla="*/ 0 h 79433"/>
                    <a:gd name="connsiteX5" fmla="*/ 0 w 234962"/>
                    <a:gd name="connsiteY5" fmla="*/ 0 h 79433"/>
                    <a:gd name="connsiteX6" fmla="*/ 79433 w 234962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962" h="79433">
                      <a:moveTo>
                        <a:pt x="79433" y="79433"/>
                      </a:moveTo>
                      <a:lnTo>
                        <a:pt x="155529" y="79433"/>
                      </a:lnTo>
                      <a:cubicBezTo>
                        <a:pt x="199251" y="79433"/>
                        <a:pt x="234962" y="44055"/>
                        <a:pt x="234962" y="0"/>
                      </a:cubicBezTo>
                      <a:lnTo>
                        <a:pt x="23496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3722"/>
                        <a:pt x="35712" y="79433"/>
                        <a:pt x="79433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0" name="Freeform: Shape 209">
                  <a:extLst>
                    <a:ext uri="{FF2B5EF4-FFF2-40B4-BE49-F238E27FC236}">
                      <a16:creationId xmlns:a16="http://schemas.microsoft.com/office/drawing/2014/main" id="{42E2E13D-C965-4EC3-A6E1-EFFF4446DBFE}"/>
                    </a:ext>
                  </a:extLst>
                </p:cNvPr>
                <p:cNvSpPr/>
                <p:nvPr/>
              </p:nvSpPr>
              <p:spPr>
                <a:xfrm>
                  <a:off x="311057" y="1943464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1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8570" y="1983181"/>
                <a:ext cx="234628" cy="79433"/>
                <a:chOff x="188570" y="1983181"/>
                <a:chExt cx="234628" cy="79433"/>
              </a:xfrm>
            </p:grpSpPr>
            <p:sp>
              <p:nvSpPr>
                <p:cNvPr id="212" name="Freeform: Shape 211">
                  <a:extLst>
                    <a:ext uri="{FF2B5EF4-FFF2-40B4-BE49-F238E27FC236}">
                      <a16:creationId xmlns:a16="http://schemas.microsoft.com/office/drawing/2014/main" id="{59EA3F50-5C25-43AF-8045-259472F549FA}"/>
                    </a:ext>
                  </a:extLst>
                </p:cNvPr>
                <p:cNvSpPr/>
                <p:nvPr/>
              </p:nvSpPr>
              <p:spPr>
                <a:xfrm>
                  <a:off x="188570" y="1983181"/>
                  <a:ext cx="234628" cy="79433"/>
                </a:xfrm>
                <a:custGeom>
                  <a:avLst/>
                  <a:gdLst>
                    <a:gd name="connsiteX0" fmla="*/ 79099 w 234628"/>
                    <a:gd name="connsiteY0" fmla="*/ 79433 h 79433"/>
                    <a:gd name="connsiteX1" fmla="*/ 155195 w 234628"/>
                    <a:gd name="connsiteY1" fmla="*/ 79433 h 79433"/>
                    <a:gd name="connsiteX2" fmla="*/ 234628 w 234628"/>
                    <a:gd name="connsiteY2" fmla="*/ 0 h 79433"/>
                    <a:gd name="connsiteX3" fmla="*/ 234628 w 234628"/>
                    <a:gd name="connsiteY3" fmla="*/ 0 h 79433"/>
                    <a:gd name="connsiteX4" fmla="*/ 0 w 234628"/>
                    <a:gd name="connsiteY4" fmla="*/ 0 h 79433"/>
                    <a:gd name="connsiteX5" fmla="*/ 0 w 234628"/>
                    <a:gd name="connsiteY5" fmla="*/ 0 h 79433"/>
                    <a:gd name="connsiteX6" fmla="*/ 79099 w 234628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28" h="79433">
                      <a:moveTo>
                        <a:pt x="79099" y="79433"/>
                      </a:moveTo>
                      <a:lnTo>
                        <a:pt x="155195" y="79433"/>
                      </a:lnTo>
                      <a:cubicBezTo>
                        <a:pt x="198917" y="79433"/>
                        <a:pt x="234628" y="44055"/>
                        <a:pt x="234628" y="0"/>
                      </a:cubicBezTo>
                      <a:lnTo>
                        <a:pt x="23462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3722"/>
                        <a:pt x="35378" y="79433"/>
                        <a:pt x="79099" y="79433"/>
                      </a:cubicBezTo>
                      <a:close/>
                    </a:path>
                  </a:pathLst>
                </a:custGeom>
                <a:solidFill>
                  <a:srgbClr val="F47458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3" name="Freeform: Shape 212">
                  <a:extLst>
                    <a:ext uri="{FF2B5EF4-FFF2-40B4-BE49-F238E27FC236}">
                      <a16:creationId xmlns:a16="http://schemas.microsoft.com/office/drawing/2014/main" id="{041228ED-55EE-47CB-8B0E-8BFB9C25B932}"/>
                    </a:ext>
                  </a:extLst>
                </p:cNvPr>
                <p:cNvSpPr/>
                <p:nvPr/>
              </p:nvSpPr>
              <p:spPr>
                <a:xfrm>
                  <a:off x="313394" y="1983181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3722" y="79433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4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6234" y="2033244"/>
                <a:ext cx="234962" cy="79433"/>
                <a:chOff x="186234" y="2033244"/>
                <a:chExt cx="234962" cy="79433"/>
              </a:xfrm>
            </p:grpSpPr>
            <p:sp>
              <p:nvSpPr>
                <p:cNvPr id="215" name="Freeform: Shape 214">
                  <a:extLst>
                    <a:ext uri="{FF2B5EF4-FFF2-40B4-BE49-F238E27FC236}">
                      <a16:creationId xmlns:a16="http://schemas.microsoft.com/office/drawing/2014/main" id="{BD2180B0-9849-4E32-9377-4FAFF675E2FC}"/>
                    </a:ext>
                  </a:extLst>
                </p:cNvPr>
                <p:cNvSpPr/>
                <p:nvPr/>
              </p:nvSpPr>
              <p:spPr>
                <a:xfrm>
                  <a:off x="186234" y="2033244"/>
                  <a:ext cx="234962" cy="79433"/>
                </a:xfrm>
                <a:custGeom>
                  <a:avLst/>
                  <a:gdLst>
                    <a:gd name="connsiteX0" fmla="*/ 79433 w 234962"/>
                    <a:gd name="connsiteY0" fmla="*/ 79433 h 79433"/>
                    <a:gd name="connsiteX1" fmla="*/ 155529 w 234962"/>
                    <a:gd name="connsiteY1" fmla="*/ 79433 h 79433"/>
                    <a:gd name="connsiteX2" fmla="*/ 234962 w 234962"/>
                    <a:gd name="connsiteY2" fmla="*/ 0 h 79433"/>
                    <a:gd name="connsiteX3" fmla="*/ 234962 w 234962"/>
                    <a:gd name="connsiteY3" fmla="*/ 0 h 79433"/>
                    <a:gd name="connsiteX4" fmla="*/ 0 w 234962"/>
                    <a:gd name="connsiteY4" fmla="*/ 0 h 79433"/>
                    <a:gd name="connsiteX5" fmla="*/ 0 w 234962"/>
                    <a:gd name="connsiteY5" fmla="*/ 0 h 79433"/>
                    <a:gd name="connsiteX6" fmla="*/ 79433 w 234962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962" h="79433">
                      <a:moveTo>
                        <a:pt x="79433" y="79433"/>
                      </a:moveTo>
                      <a:lnTo>
                        <a:pt x="155529" y="79433"/>
                      </a:lnTo>
                      <a:cubicBezTo>
                        <a:pt x="199251" y="79433"/>
                        <a:pt x="234962" y="44055"/>
                        <a:pt x="234962" y="0"/>
                      </a:cubicBezTo>
                      <a:lnTo>
                        <a:pt x="23496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3722"/>
                        <a:pt x="35712" y="79433"/>
                        <a:pt x="79433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6" name="Freeform: Shape 215">
                  <a:extLst>
                    <a:ext uri="{FF2B5EF4-FFF2-40B4-BE49-F238E27FC236}">
                      <a16:creationId xmlns:a16="http://schemas.microsoft.com/office/drawing/2014/main" id="{2D1FC5E1-859E-4D04-8149-7DD22CB86A57}"/>
                    </a:ext>
                  </a:extLst>
                </p:cNvPr>
                <p:cNvSpPr/>
                <p:nvPr/>
              </p:nvSpPr>
              <p:spPr>
                <a:xfrm>
                  <a:off x="311057" y="2033244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7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8416" y="1938124"/>
                <a:ext cx="234630" cy="79767"/>
                <a:chOff x="598416" y="1938124"/>
                <a:chExt cx="234630" cy="79767"/>
              </a:xfrm>
            </p:grpSpPr>
            <p:sp>
              <p:nvSpPr>
                <p:cNvPr id="218" name="Freeform: Shape 217">
                  <a:extLst>
                    <a:ext uri="{FF2B5EF4-FFF2-40B4-BE49-F238E27FC236}">
                      <a16:creationId xmlns:a16="http://schemas.microsoft.com/office/drawing/2014/main" id="{1AF14136-E60A-4D9F-96B3-3E79FF2155CE}"/>
                    </a:ext>
                  </a:extLst>
                </p:cNvPr>
                <p:cNvSpPr/>
                <p:nvPr/>
              </p:nvSpPr>
              <p:spPr>
                <a:xfrm>
                  <a:off x="598416" y="1938124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4055"/>
                        <a:pt x="35380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F47458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9" name="Freeform: Shape 218">
                  <a:extLst>
                    <a:ext uri="{FF2B5EF4-FFF2-40B4-BE49-F238E27FC236}">
                      <a16:creationId xmlns:a16="http://schemas.microsoft.com/office/drawing/2014/main" id="{280F2D6C-5671-41A6-BE06-3438600B7ACA}"/>
                    </a:ext>
                  </a:extLst>
                </p:cNvPr>
                <p:cNvSpPr/>
                <p:nvPr/>
              </p:nvSpPr>
              <p:spPr>
                <a:xfrm>
                  <a:off x="722909" y="1938458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099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0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6414" y="1988187"/>
                <a:ext cx="234630" cy="79767"/>
                <a:chOff x="596414" y="1988187"/>
                <a:chExt cx="234630" cy="79767"/>
              </a:xfrm>
            </p:grpSpPr>
            <p:sp>
              <p:nvSpPr>
                <p:cNvPr id="221" name="Freeform: Shape 220">
                  <a:extLst>
                    <a:ext uri="{FF2B5EF4-FFF2-40B4-BE49-F238E27FC236}">
                      <a16:creationId xmlns:a16="http://schemas.microsoft.com/office/drawing/2014/main" id="{FC85BC84-0308-4CA2-8329-4EE9F197711C}"/>
                    </a:ext>
                  </a:extLst>
                </p:cNvPr>
                <p:cNvSpPr/>
                <p:nvPr/>
              </p:nvSpPr>
              <p:spPr>
                <a:xfrm>
                  <a:off x="596414" y="1988187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4055"/>
                        <a:pt x="35046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2" name="Freeform: Shape 221">
                  <a:extLst>
                    <a:ext uri="{FF2B5EF4-FFF2-40B4-BE49-F238E27FC236}">
                      <a16:creationId xmlns:a16="http://schemas.microsoft.com/office/drawing/2014/main" id="{52568B41-4B96-4474-96F8-04CB92D0A85F}"/>
                    </a:ext>
                  </a:extLst>
                </p:cNvPr>
                <p:cNvSpPr/>
                <p:nvPr/>
              </p:nvSpPr>
              <p:spPr>
                <a:xfrm>
                  <a:off x="720906" y="1988521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099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3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8416" y="2027904"/>
                <a:ext cx="234630" cy="79433"/>
                <a:chOff x="598416" y="2027904"/>
                <a:chExt cx="234630" cy="79433"/>
              </a:xfrm>
            </p:grpSpPr>
            <p:sp>
              <p:nvSpPr>
                <p:cNvPr id="224" name="Freeform: Shape 223">
                  <a:extLst>
                    <a:ext uri="{FF2B5EF4-FFF2-40B4-BE49-F238E27FC236}">
                      <a16:creationId xmlns:a16="http://schemas.microsoft.com/office/drawing/2014/main" id="{5B81E992-FCE3-4074-A1F7-0F2BB856CCD2}"/>
                    </a:ext>
                  </a:extLst>
                </p:cNvPr>
                <p:cNvSpPr/>
                <p:nvPr/>
              </p:nvSpPr>
              <p:spPr>
                <a:xfrm>
                  <a:off x="598416" y="2027904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4055"/>
                        <a:pt x="35380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F47458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8A673B9B-C6F6-43A1-ADBC-66C586925A9F}"/>
                    </a:ext>
                  </a:extLst>
                </p:cNvPr>
                <p:cNvSpPr/>
                <p:nvPr/>
              </p:nvSpPr>
              <p:spPr>
                <a:xfrm>
                  <a:off x="722909" y="2027904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4055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26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186234" y="2656694"/>
              <a:ext cx="646813" cy="174553"/>
              <a:chOff x="186234" y="2656694"/>
              <a:chExt cx="646813" cy="174553"/>
            </a:xfrm>
          </p:grpSpPr>
          <p:grpSp>
            <p:nvGrpSpPr>
              <p:cNvPr id="227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6234" y="2662035"/>
                <a:ext cx="234962" cy="79433"/>
                <a:chOff x="186234" y="2662035"/>
                <a:chExt cx="234962" cy="79433"/>
              </a:xfrm>
            </p:grpSpPr>
            <p:sp>
              <p:nvSpPr>
                <p:cNvPr id="228" name="Freeform: Shape 227">
                  <a:extLst>
                    <a:ext uri="{FF2B5EF4-FFF2-40B4-BE49-F238E27FC236}">
                      <a16:creationId xmlns:a16="http://schemas.microsoft.com/office/drawing/2014/main" id="{13006DD9-8AF9-42B7-BF4F-50597EBB1B6A}"/>
                    </a:ext>
                  </a:extLst>
                </p:cNvPr>
                <p:cNvSpPr/>
                <p:nvPr/>
              </p:nvSpPr>
              <p:spPr>
                <a:xfrm>
                  <a:off x="186234" y="2662035"/>
                  <a:ext cx="234962" cy="79433"/>
                </a:xfrm>
                <a:custGeom>
                  <a:avLst/>
                  <a:gdLst>
                    <a:gd name="connsiteX0" fmla="*/ 79433 w 234962"/>
                    <a:gd name="connsiteY0" fmla="*/ 79433 h 79433"/>
                    <a:gd name="connsiteX1" fmla="*/ 155529 w 234962"/>
                    <a:gd name="connsiteY1" fmla="*/ 79433 h 79433"/>
                    <a:gd name="connsiteX2" fmla="*/ 234962 w 234962"/>
                    <a:gd name="connsiteY2" fmla="*/ 0 h 79433"/>
                    <a:gd name="connsiteX3" fmla="*/ 234962 w 234962"/>
                    <a:gd name="connsiteY3" fmla="*/ 0 h 79433"/>
                    <a:gd name="connsiteX4" fmla="*/ 0 w 234962"/>
                    <a:gd name="connsiteY4" fmla="*/ 0 h 79433"/>
                    <a:gd name="connsiteX5" fmla="*/ 0 w 234962"/>
                    <a:gd name="connsiteY5" fmla="*/ 0 h 79433"/>
                    <a:gd name="connsiteX6" fmla="*/ 79433 w 234962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962" h="79433">
                      <a:moveTo>
                        <a:pt x="79433" y="79433"/>
                      </a:moveTo>
                      <a:lnTo>
                        <a:pt x="155529" y="79433"/>
                      </a:lnTo>
                      <a:cubicBezTo>
                        <a:pt x="199251" y="79433"/>
                        <a:pt x="234962" y="44055"/>
                        <a:pt x="234962" y="0"/>
                      </a:cubicBezTo>
                      <a:lnTo>
                        <a:pt x="23496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4055"/>
                        <a:pt x="35712" y="79433"/>
                        <a:pt x="79433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9" name="Freeform: Shape 228">
                  <a:extLst>
                    <a:ext uri="{FF2B5EF4-FFF2-40B4-BE49-F238E27FC236}">
                      <a16:creationId xmlns:a16="http://schemas.microsoft.com/office/drawing/2014/main" id="{8CD3BB22-9B18-4DAC-A380-607B98ABBE6D}"/>
                    </a:ext>
                  </a:extLst>
                </p:cNvPr>
                <p:cNvSpPr/>
                <p:nvPr/>
              </p:nvSpPr>
              <p:spPr>
                <a:xfrm>
                  <a:off x="311057" y="2662035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4055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0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8570" y="2701751"/>
                <a:ext cx="234628" cy="79433"/>
                <a:chOff x="188570" y="2701751"/>
                <a:chExt cx="234628" cy="79433"/>
              </a:xfrm>
            </p:grpSpPr>
            <p:sp>
              <p:nvSpPr>
                <p:cNvPr id="231" name="Freeform: Shape 230">
                  <a:extLst>
                    <a:ext uri="{FF2B5EF4-FFF2-40B4-BE49-F238E27FC236}">
                      <a16:creationId xmlns:a16="http://schemas.microsoft.com/office/drawing/2014/main" id="{9192C54C-A764-4EAE-BF04-00E0284E7FB8}"/>
                    </a:ext>
                  </a:extLst>
                </p:cNvPr>
                <p:cNvSpPr/>
                <p:nvPr/>
              </p:nvSpPr>
              <p:spPr>
                <a:xfrm>
                  <a:off x="188570" y="2701751"/>
                  <a:ext cx="234628" cy="79433"/>
                </a:xfrm>
                <a:custGeom>
                  <a:avLst/>
                  <a:gdLst>
                    <a:gd name="connsiteX0" fmla="*/ 79099 w 234628"/>
                    <a:gd name="connsiteY0" fmla="*/ 79433 h 79433"/>
                    <a:gd name="connsiteX1" fmla="*/ 155195 w 234628"/>
                    <a:gd name="connsiteY1" fmla="*/ 79433 h 79433"/>
                    <a:gd name="connsiteX2" fmla="*/ 234628 w 234628"/>
                    <a:gd name="connsiteY2" fmla="*/ 0 h 79433"/>
                    <a:gd name="connsiteX3" fmla="*/ 234628 w 234628"/>
                    <a:gd name="connsiteY3" fmla="*/ 0 h 79433"/>
                    <a:gd name="connsiteX4" fmla="*/ 0 w 234628"/>
                    <a:gd name="connsiteY4" fmla="*/ 0 h 79433"/>
                    <a:gd name="connsiteX5" fmla="*/ 0 w 234628"/>
                    <a:gd name="connsiteY5" fmla="*/ 0 h 79433"/>
                    <a:gd name="connsiteX6" fmla="*/ 79099 w 234628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28" h="79433">
                      <a:moveTo>
                        <a:pt x="79099" y="79433"/>
                      </a:moveTo>
                      <a:lnTo>
                        <a:pt x="155195" y="79433"/>
                      </a:lnTo>
                      <a:cubicBezTo>
                        <a:pt x="198917" y="79433"/>
                        <a:pt x="234628" y="44055"/>
                        <a:pt x="234628" y="0"/>
                      </a:cubicBezTo>
                      <a:lnTo>
                        <a:pt x="23462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3722"/>
                        <a:pt x="35378" y="79433"/>
                        <a:pt x="79099" y="79433"/>
                      </a:cubicBezTo>
                      <a:close/>
                    </a:path>
                  </a:pathLst>
                </a:custGeom>
                <a:solidFill>
                  <a:srgbClr val="96D9C9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2" name="Freeform: Shape 231">
                  <a:extLst>
                    <a:ext uri="{FF2B5EF4-FFF2-40B4-BE49-F238E27FC236}">
                      <a16:creationId xmlns:a16="http://schemas.microsoft.com/office/drawing/2014/main" id="{FDCB4BF9-35E2-48E5-843B-4E8DBF84F3BE}"/>
                    </a:ext>
                  </a:extLst>
                </p:cNvPr>
                <p:cNvSpPr/>
                <p:nvPr/>
              </p:nvSpPr>
              <p:spPr>
                <a:xfrm>
                  <a:off x="313394" y="2701751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3722" y="79433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3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186234" y="2751814"/>
                <a:ext cx="234962" cy="79433"/>
                <a:chOff x="186234" y="2751814"/>
                <a:chExt cx="234962" cy="79433"/>
              </a:xfrm>
            </p:grpSpPr>
            <p:sp>
              <p:nvSpPr>
                <p:cNvPr id="234" name="Freeform: Shape 233">
                  <a:extLst>
                    <a:ext uri="{FF2B5EF4-FFF2-40B4-BE49-F238E27FC236}">
                      <a16:creationId xmlns:a16="http://schemas.microsoft.com/office/drawing/2014/main" id="{93957119-DEB8-45CE-B976-4D2D0E947BAF}"/>
                    </a:ext>
                  </a:extLst>
                </p:cNvPr>
                <p:cNvSpPr/>
                <p:nvPr/>
              </p:nvSpPr>
              <p:spPr>
                <a:xfrm>
                  <a:off x="186234" y="2751814"/>
                  <a:ext cx="234962" cy="79433"/>
                </a:xfrm>
                <a:custGeom>
                  <a:avLst/>
                  <a:gdLst>
                    <a:gd name="connsiteX0" fmla="*/ 79433 w 234962"/>
                    <a:gd name="connsiteY0" fmla="*/ 79433 h 79433"/>
                    <a:gd name="connsiteX1" fmla="*/ 155529 w 234962"/>
                    <a:gd name="connsiteY1" fmla="*/ 79433 h 79433"/>
                    <a:gd name="connsiteX2" fmla="*/ 234962 w 234962"/>
                    <a:gd name="connsiteY2" fmla="*/ 0 h 79433"/>
                    <a:gd name="connsiteX3" fmla="*/ 234962 w 234962"/>
                    <a:gd name="connsiteY3" fmla="*/ 0 h 79433"/>
                    <a:gd name="connsiteX4" fmla="*/ 0 w 234962"/>
                    <a:gd name="connsiteY4" fmla="*/ 0 h 79433"/>
                    <a:gd name="connsiteX5" fmla="*/ 0 w 234962"/>
                    <a:gd name="connsiteY5" fmla="*/ 0 h 79433"/>
                    <a:gd name="connsiteX6" fmla="*/ 79433 w 234962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962" h="79433">
                      <a:moveTo>
                        <a:pt x="79433" y="79433"/>
                      </a:moveTo>
                      <a:lnTo>
                        <a:pt x="155529" y="79433"/>
                      </a:lnTo>
                      <a:cubicBezTo>
                        <a:pt x="199251" y="79433"/>
                        <a:pt x="234962" y="44055"/>
                        <a:pt x="234962" y="0"/>
                      </a:cubicBezTo>
                      <a:lnTo>
                        <a:pt x="23496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ubicBezTo>
                        <a:pt x="0" y="43722"/>
                        <a:pt x="35712" y="79433"/>
                        <a:pt x="79433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5" name="Freeform: Shape 234">
                  <a:extLst>
                    <a:ext uri="{FF2B5EF4-FFF2-40B4-BE49-F238E27FC236}">
                      <a16:creationId xmlns:a16="http://schemas.microsoft.com/office/drawing/2014/main" id="{62263DCB-0484-49ED-98AF-3A567C71721E}"/>
                    </a:ext>
                  </a:extLst>
                </p:cNvPr>
                <p:cNvSpPr/>
                <p:nvPr/>
              </p:nvSpPr>
              <p:spPr>
                <a:xfrm>
                  <a:off x="311057" y="2751814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433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6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8416" y="2656694"/>
                <a:ext cx="234630" cy="79767"/>
                <a:chOff x="598416" y="2656694"/>
                <a:chExt cx="234630" cy="79767"/>
              </a:xfrm>
            </p:grpSpPr>
            <p:sp>
              <p:nvSpPr>
                <p:cNvPr id="237" name="Freeform: Shape 236">
                  <a:extLst>
                    <a:ext uri="{FF2B5EF4-FFF2-40B4-BE49-F238E27FC236}">
                      <a16:creationId xmlns:a16="http://schemas.microsoft.com/office/drawing/2014/main" id="{765615D0-DE33-45B2-9254-E8DE29B25F1A}"/>
                    </a:ext>
                  </a:extLst>
                </p:cNvPr>
                <p:cNvSpPr/>
                <p:nvPr/>
              </p:nvSpPr>
              <p:spPr>
                <a:xfrm>
                  <a:off x="598416" y="2656694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4055"/>
                        <a:pt x="35380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96D9C9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38" name="Freeform: Shape 237">
                  <a:extLst>
                    <a:ext uri="{FF2B5EF4-FFF2-40B4-BE49-F238E27FC236}">
                      <a16:creationId xmlns:a16="http://schemas.microsoft.com/office/drawing/2014/main" id="{82559757-0129-49DD-927C-143626E158AB}"/>
                    </a:ext>
                  </a:extLst>
                </p:cNvPr>
                <p:cNvSpPr/>
                <p:nvPr/>
              </p:nvSpPr>
              <p:spPr>
                <a:xfrm>
                  <a:off x="722909" y="2657028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100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9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6414" y="2706757"/>
                <a:ext cx="234630" cy="79767"/>
                <a:chOff x="596414" y="2706757"/>
                <a:chExt cx="234630" cy="79767"/>
              </a:xfrm>
            </p:grpSpPr>
            <p:sp>
              <p:nvSpPr>
                <p:cNvPr id="240" name="Freeform: Shape 239">
                  <a:extLst>
                    <a:ext uri="{FF2B5EF4-FFF2-40B4-BE49-F238E27FC236}">
                      <a16:creationId xmlns:a16="http://schemas.microsoft.com/office/drawing/2014/main" id="{6E768A0B-4011-4768-A611-6DB6D9184123}"/>
                    </a:ext>
                  </a:extLst>
                </p:cNvPr>
                <p:cNvSpPr/>
                <p:nvPr/>
              </p:nvSpPr>
              <p:spPr>
                <a:xfrm>
                  <a:off x="596414" y="2706757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4055"/>
                        <a:pt x="35046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EAFCFC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1" name="Freeform: Shape 240">
                  <a:extLst>
                    <a:ext uri="{FF2B5EF4-FFF2-40B4-BE49-F238E27FC236}">
                      <a16:creationId xmlns:a16="http://schemas.microsoft.com/office/drawing/2014/main" id="{8B5C2B1E-69D8-4F7A-AFFF-BAD9E0276DEF}"/>
                    </a:ext>
                  </a:extLst>
                </p:cNvPr>
                <p:cNvSpPr/>
                <p:nvPr/>
              </p:nvSpPr>
              <p:spPr>
                <a:xfrm>
                  <a:off x="720906" y="2707091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100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2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598416" y="2746474"/>
                <a:ext cx="234630" cy="79767"/>
                <a:chOff x="598416" y="2746474"/>
                <a:chExt cx="234630" cy="79767"/>
              </a:xfrm>
            </p:grpSpPr>
            <p:sp>
              <p:nvSpPr>
                <p:cNvPr id="243" name="Freeform: Shape 242">
                  <a:extLst>
                    <a:ext uri="{FF2B5EF4-FFF2-40B4-BE49-F238E27FC236}">
                      <a16:creationId xmlns:a16="http://schemas.microsoft.com/office/drawing/2014/main" id="{C89F2B88-5100-4FA0-8501-1461D681B063}"/>
                    </a:ext>
                  </a:extLst>
                </p:cNvPr>
                <p:cNvSpPr/>
                <p:nvPr/>
              </p:nvSpPr>
              <p:spPr>
                <a:xfrm>
                  <a:off x="598416" y="2746474"/>
                  <a:ext cx="234630" cy="79433"/>
                </a:xfrm>
                <a:custGeom>
                  <a:avLst/>
                  <a:gdLst>
                    <a:gd name="connsiteX0" fmla="*/ 79102 w 234630"/>
                    <a:gd name="connsiteY0" fmla="*/ 79433 h 79433"/>
                    <a:gd name="connsiteX1" fmla="*/ 155198 w 234630"/>
                    <a:gd name="connsiteY1" fmla="*/ 79433 h 79433"/>
                    <a:gd name="connsiteX2" fmla="*/ 234631 w 234630"/>
                    <a:gd name="connsiteY2" fmla="*/ 0 h 79433"/>
                    <a:gd name="connsiteX3" fmla="*/ 234631 w 234630"/>
                    <a:gd name="connsiteY3" fmla="*/ 0 h 79433"/>
                    <a:gd name="connsiteX4" fmla="*/ 2 w 234630"/>
                    <a:gd name="connsiteY4" fmla="*/ 0 h 79433"/>
                    <a:gd name="connsiteX5" fmla="*/ 2 w 234630"/>
                    <a:gd name="connsiteY5" fmla="*/ 0 h 79433"/>
                    <a:gd name="connsiteX6" fmla="*/ 79102 w 234630"/>
                    <a:gd name="connsiteY6" fmla="*/ 79433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4630" h="79433">
                      <a:moveTo>
                        <a:pt x="79102" y="79433"/>
                      </a:moveTo>
                      <a:lnTo>
                        <a:pt x="155198" y="79433"/>
                      </a:lnTo>
                      <a:cubicBezTo>
                        <a:pt x="198919" y="79433"/>
                        <a:pt x="234631" y="44055"/>
                        <a:pt x="234631" y="0"/>
                      </a:cubicBezTo>
                      <a:lnTo>
                        <a:pt x="234631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ubicBezTo>
                        <a:pt x="-331" y="44055"/>
                        <a:pt x="35380" y="79433"/>
                        <a:pt x="79102" y="79433"/>
                      </a:cubicBezTo>
                      <a:close/>
                    </a:path>
                  </a:pathLst>
                </a:custGeom>
                <a:solidFill>
                  <a:srgbClr val="96D9C9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4" name="Freeform: Shape 243">
                  <a:extLst>
                    <a:ext uri="{FF2B5EF4-FFF2-40B4-BE49-F238E27FC236}">
                      <a16:creationId xmlns:a16="http://schemas.microsoft.com/office/drawing/2014/main" id="{C0624EE0-FF91-48D1-A275-F897B453EA5E}"/>
                    </a:ext>
                  </a:extLst>
                </p:cNvPr>
                <p:cNvSpPr/>
                <p:nvPr/>
              </p:nvSpPr>
              <p:spPr>
                <a:xfrm>
                  <a:off x="722909" y="2746808"/>
                  <a:ext cx="109804" cy="79433"/>
                </a:xfrm>
                <a:custGeom>
                  <a:avLst/>
                  <a:gdLst>
                    <a:gd name="connsiteX0" fmla="*/ 79433 w 109804"/>
                    <a:gd name="connsiteY0" fmla="*/ 0 h 79433"/>
                    <a:gd name="connsiteX1" fmla="*/ 109805 w 109804"/>
                    <a:gd name="connsiteY1" fmla="*/ 0 h 79433"/>
                    <a:gd name="connsiteX2" fmla="*/ 30372 w 109804"/>
                    <a:gd name="connsiteY2" fmla="*/ 79433 h 79433"/>
                    <a:gd name="connsiteX3" fmla="*/ 0 w 109804"/>
                    <a:gd name="connsiteY3" fmla="*/ 79433 h 79433"/>
                    <a:gd name="connsiteX4" fmla="*/ 79433 w 109804"/>
                    <a:gd name="connsiteY4" fmla="*/ 0 h 7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804" h="79433">
                      <a:moveTo>
                        <a:pt x="79433" y="0"/>
                      </a:moveTo>
                      <a:lnTo>
                        <a:pt x="109805" y="0"/>
                      </a:lnTo>
                      <a:cubicBezTo>
                        <a:pt x="109805" y="43722"/>
                        <a:pt x="74427" y="79433"/>
                        <a:pt x="30372" y="79433"/>
                      </a:cubicBezTo>
                      <a:lnTo>
                        <a:pt x="0" y="79433"/>
                      </a:lnTo>
                      <a:cubicBezTo>
                        <a:pt x="44055" y="79100"/>
                        <a:pt x="79433" y="43722"/>
                        <a:pt x="79433" y="0"/>
                      </a:cubicBezTo>
                      <a:close/>
                    </a:path>
                  </a:pathLst>
                </a:custGeom>
                <a:solidFill>
                  <a:srgbClr val="FAE0B2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45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425868" y="1457520"/>
              <a:ext cx="62078" cy="293035"/>
              <a:chOff x="425868" y="1457520"/>
              <a:chExt cx="62078" cy="293035"/>
            </a:xfrm>
          </p:grpSpPr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F146B303-6A9A-47BE-9D5E-DC23995C779B}"/>
                  </a:ext>
                </a:extLst>
              </p:cNvPr>
              <p:cNvSpPr/>
              <p:nvPr/>
            </p:nvSpPr>
            <p:spPr>
              <a:xfrm>
                <a:off x="425868" y="1457520"/>
                <a:ext cx="62078" cy="293035"/>
              </a:xfrm>
              <a:custGeom>
                <a:avLst/>
                <a:gdLst>
                  <a:gd name="connsiteX0" fmla="*/ 43388 w 62078"/>
                  <a:gd name="connsiteY0" fmla="*/ 100793 h 293035"/>
                  <a:gd name="connsiteX1" fmla="*/ 43388 w 62078"/>
                  <a:gd name="connsiteY1" fmla="*/ 0 h 293035"/>
                  <a:gd name="connsiteX2" fmla="*/ 18356 w 62078"/>
                  <a:gd name="connsiteY2" fmla="*/ 0 h 293035"/>
                  <a:gd name="connsiteX3" fmla="*/ 18356 w 62078"/>
                  <a:gd name="connsiteY3" fmla="*/ 100793 h 293035"/>
                  <a:gd name="connsiteX4" fmla="*/ 18356 w 62078"/>
                  <a:gd name="connsiteY4" fmla="*/ 100793 h 293035"/>
                  <a:gd name="connsiteX5" fmla="*/ 0 w 62078"/>
                  <a:gd name="connsiteY5" fmla="*/ 119484 h 293035"/>
                  <a:gd name="connsiteX6" fmla="*/ 0 w 62078"/>
                  <a:gd name="connsiteY6" fmla="*/ 293035 h 293035"/>
                  <a:gd name="connsiteX7" fmla="*/ 62078 w 62078"/>
                  <a:gd name="connsiteY7" fmla="*/ 293035 h 293035"/>
                  <a:gd name="connsiteX8" fmla="*/ 62078 w 62078"/>
                  <a:gd name="connsiteY8" fmla="*/ 119484 h 293035"/>
                  <a:gd name="connsiteX9" fmla="*/ 43388 w 62078"/>
                  <a:gd name="connsiteY9" fmla="*/ 100793 h 293035"/>
                  <a:gd name="connsiteX10" fmla="*/ 43388 w 62078"/>
                  <a:gd name="connsiteY10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078" h="293035">
                    <a:moveTo>
                      <a:pt x="43388" y="100793"/>
                    </a:moveTo>
                    <a:lnTo>
                      <a:pt x="43388" y="0"/>
                    </a:lnTo>
                    <a:lnTo>
                      <a:pt x="18356" y="0"/>
                    </a:lnTo>
                    <a:lnTo>
                      <a:pt x="18356" y="100793"/>
                    </a:lnTo>
                    <a:lnTo>
                      <a:pt x="18356" y="100793"/>
                    </a:lnTo>
                    <a:cubicBezTo>
                      <a:pt x="8010" y="100793"/>
                      <a:pt x="0" y="109137"/>
                      <a:pt x="0" y="119484"/>
                    </a:cubicBezTo>
                    <a:lnTo>
                      <a:pt x="0" y="293035"/>
                    </a:lnTo>
                    <a:lnTo>
                      <a:pt x="62078" y="293035"/>
                    </a:lnTo>
                    <a:lnTo>
                      <a:pt x="62078" y="119484"/>
                    </a:lnTo>
                    <a:cubicBezTo>
                      <a:pt x="62078" y="109137"/>
                      <a:pt x="53734" y="100793"/>
                      <a:pt x="43388" y="100793"/>
                    </a:cubicBezTo>
                    <a:lnTo>
                      <a:pt x="43388" y="100793"/>
                    </a:lnTo>
                    <a:close/>
                  </a:path>
                </a:pathLst>
              </a:custGeom>
              <a:solidFill>
                <a:srgbClr val="EAFCFC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5675C013-8456-4F2F-990B-2927C3876E76}"/>
                  </a:ext>
                </a:extLst>
              </p:cNvPr>
              <p:cNvSpPr/>
              <p:nvPr/>
            </p:nvSpPr>
            <p:spPr>
              <a:xfrm>
                <a:off x="456240" y="1457520"/>
                <a:ext cx="31382" cy="293035"/>
              </a:xfrm>
              <a:custGeom>
                <a:avLst/>
                <a:gdLst>
                  <a:gd name="connsiteX0" fmla="*/ 13016 w 31382"/>
                  <a:gd name="connsiteY0" fmla="*/ 100793 h 293035"/>
                  <a:gd name="connsiteX1" fmla="*/ 13016 w 31382"/>
                  <a:gd name="connsiteY1" fmla="*/ 0 h 293035"/>
                  <a:gd name="connsiteX2" fmla="*/ 0 w 31382"/>
                  <a:gd name="connsiteY2" fmla="*/ 0 h 293035"/>
                  <a:gd name="connsiteX3" fmla="*/ 0 w 31382"/>
                  <a:gd name="connsiteY3" fmla="*/ 100793 h 293035"/>
                  <a:gd name="connsiteX4" fmla="*/ 18356 w 31382"/>
                  <a:gd name="connsiteY4" fmla="*/ 119484 h 293035"/>
                  <a:gd name="connsiteX5" fmla="*/ 18356 w 31382"/>
                  <a:gd name="connsiteY5" fmla="*/ 293035 h 293035"/>
                  <a:gd name="connsiteX6" fmla="*/ 31373 w 31382"/>
                  <a:gd name="connsiteY6" fmla="*/ 293035 h 293035"/>
                  <a:gd name="connsiteX7" fmla="*/ 31373 w 31382"/>
                  <a:gd name="connsiteY7" fmla="*/ 119484 h 293035"/>
                  <a:gd name="connsiteX8" fmla="*/ 13016 w 31382"/>
                  <a:gd name="connsiteY8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82" h="293035">
                    <a:moveTo>
                      <a:pt x="13016" y="100793"/>
                    </a:moveTo>
                    <a:lnTo>
                      <a:pt x="13016" y="0"/>
                    </a:lnTo>
                    <a:lnTo>
                      <a:pt x="0" y="0"/>
                    </a:lnTo>
                    <a:lnTo>
                      <a:pt x="0" y="100793"/>
                    </a:lnTo>
                    <a:cubicBezTo>
                      <a:pt x="10346" y="100793"/>
                      <a:pt x="18356" y="109137"/>
                      <a:pt x="18356" y="119484"/>
                    </a:cubicBezTo>
                    <a:lnTo>
                      <a:pt x="18356" y="293035"/>
                    </a:lnTo>
                    <a:lnTo>
                      <a:pt x="31373" y="293035"/>
                    </a:lnTo>
                    <a:lnTo>
                      <a:pt x="31373" y="119484"/>
                    </a:lnTo>
                    <a:cubicBezTo>
                      <a:pt x="31707" y="109137"/>
                      <a:pt x="23363" y="100793"/>
                      <a:pt x="13016" y="100793"/>
                    </a:cubicBezTo>
                    <a:close/>
                  </a:path>
                </a:pathLst>
              </a:custGeom>
              <a:solidFill>
                <a:srgbClr val="C6E3FD">
                  <a:alpha val="50000"/>
                </a:srgbClr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CE4192F3-ED7F-4984-9506-8B20C9B4C9BD}"/>
                  </a:ext>
                </a:extLst>
              </p:cNvPr>
              <p:cNvSpPr/>
              <p:nvPr/>
            </p:nvSpPr>
            <p:spPr>
              <a:xfrm>
                <a:off x="444225" y="1457853"/>
                <a:ext cx="25031" cy="48727"/>
              </a:xfrm>
              <a:custGeom>
                <a:avLst/>
                <a:gdLst>
                  <a:gd name="connsiteX0" fmla="*/ 0 w 25031"/>
                  <a:gd name="connsiteY0" fmla="*/ 0 h 48727"/>
                  <a:gd name="connsiteX1" fmla="*/ 25032 w 25031"/>
                  <a:gd name="connsiteY1" fmla="*/ 0 h 48727"/>
                  <a:gd name="connsiteX2" fmla="*/ 25032 w 25031"/>
                  <a:gd name="connsiteY2" fmla="*/ 48728 h 48727"/>
                  <a:gd name="connsiteX3" fmla="*/ 0 w 25031"/>
                  <a:gd name="connsiteY3" fmla="*/ 48728 h 4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31" h="48727">
                    <a:moveTo>
                      <a:pt x="0" y="0"/>
                    </a:moveTo>
                    <a:lnTo>
                      <a:pt x="25032" y="0"/>
                    </a:lnTo>
                    <a:lnTo>
                      <a:pt x="25032" y="48728"/>
                    </a:lnTo>
                    <a:lnTo>
                      <a:pt x="0" y="48728"/>
                    </a:ln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CE1C9A61-1E0A-4B4E-8D4A-869B28AB850F}"/>
                  </a:ext>
                </a:extLst>
              </p:cNvPr>
              <p:cNvSpPr/>
              <p:nvPr/>
            </p:nvSpPr>
            <p:spPr>
              <a:xfrm>
                <a:off x="425868" y="1637413"/>
                <a:ext cx="62078" cy="88110"/>
              </a:xfrm>
              <a:custGeom>
                <a:avLst/>
                <a:gdLst>
                  <a:gd name="connsiteX0" fmla="*/ 0 w 62078"/>
                  <a:gd name="connsiteY0" fmla="*/ 0 h 88110"/>
                  <a:gd name="connsiteX1" fmla="*/ 62078 w 62078"/>
                  <a:gd name="connsiteY1" fmla="*/ 0 h 88110"/>
                  <a:gd name="connsiteX2" fmla="*/ 62078 w 62078"/>
                  <a:gd name="connsiteY2" fmla="*/ 88111 h 88110"/>
                  <a:gd name="connsiteX3" fmla="*/ 0 w 62078"/>
                  <a:gd name="connsiteY3" fmla="*/ 88111 h 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078" h="88110">
                    <a:moveTo>
                      <a:pt x="0" y="0"/>
                    </a:moveTo>
                    <a:lnTo>
                      <a:pt x="62078" y="0"/>
                    </a:lnTo>
                    <a:lnTo>
                      <a:pt x="62078" y="88111"/>
                    </a:lnTo>
                    <a:lnTo>
                      <a:pt x="0" y="88111"/>
                    </a:lnTo>
                    <a:close/>
                  </a:path>
                </a:pathLst>
              </a:custGeom>
              <a:solidFill>
                <a:srgbClr val="96D9C9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50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338091" y="1457520"/>
              <a:ext cx="62411" cy="293035"/>
              <a:chOff x="338091" y="1457520"/>
              <a:chExt cx="62411" cy="293035"/>
            </a:xfrm>
          </p:grpSpPr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9691B2BF-CA69-416E-A80D-E34658D0A8EE}"/>
                  </a:ext>
                </a:extLst>
              </p:cNvPr>
              <p:cNvSpPr/>
              <p:nvPr/>
            </p:nvSpPr>
            <p:spPr>
              <a:xfrm>
                <a:off x="338425" y="1457520"/>
                <a:ext cx="62078" cy="293035"/>
              </a:xfrm>
              <a:custGeom>
                <a:avLst/>
                <a:gdLst>
                  <a:gd name="connsiteX0" fmla="*/ 43388 w 62078"/>
                  <a:gd name="connsiteY0" fmla="*/ 100793 h 293035"/>
                  <a:gd name="connsiteX1" fmla="*/ 43388 w 62078"/>
                  <a:gd name="connsiteY1" fmla="*/ 0 h 293035"/>
                  <a:gd name="connsiteX2" fmla="*/ 18356 w 62078"/>
                  <a:gd name="connsiteY2" fmla="*/ 0 h 293035"/>
                  <a:gd name="connsiteX3" fmla="*/ 18356 w 62078"/>
                  <a:gd name="connsiteY3" fmla="*/ 100793 h 293035"/>
                  <a:gd name="connsiteX4" fmla="*/ 18356 w 62078"/>
                  <a:gd name="connsiteY4" fmla="*/ 100793 h 293035"/>
                  <a:gd name="connsiteX5" fmla="*/ 0 w 62078"/>
                  <a:gd name="connsiteY5" fmla="*/ 119484 h 293035"/>
                  <a:gd name="connsiteX6" fmla="*/ 0 w 62078"/>
                  <a:gd name="connsiteY6" fmla="*/ 293035 h 293035"/>
                  <a:gd name="connsiteX7" fmla="*/ 62078 w 62078"/>
                  <a:gd name="connsiteY7" fmla="*/ 293035 h 293035"/>
                  <a:gd name="connsiteX8" fmla="*/ 62078 w 62078"/>
                  <a:gd name="connsiteY8" fmla="*/ 119484 h 293035"/>
                  <a:gd name="connsiteX9" fmla="*/ 43388 w 62078"/>
                  <a:gd name="connsiteY9" fmla="*/ 100793 h 293035"/>
                  <a:gd name="connsiteX10" fmla="*/ 43388 w 62078"/>
                  <a:gd name="connsiteY10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078" h="293035">
                    <a:moveTo>
                      <a:pt x="43388" y="100793"/>
                    </a:moveTo>
                    <a:lnTo>
                      <a:pt x="43388" y="0"/>
                    </a:lnTo>
                    <a:lnTo>
                      <a:pt x="18356" y="0"/>
                    </a:lnTo>
                    <a:lnTo>
                      <a:pt x="18356" y="100793"/>
                    </a:lnTo>
                    <a:lnTo>
                      <a:pt x="18356" y="100793"/>
                    </a:lnTo>
                    <a:cubicBezTo>
                      <a:pt x="8010" y="100793"/>
                      <a:pt x="0" y="109137"/>
                      <a:pt x="0" y="119484"/>
                    </a:cubicBezTo>
                    <a:lnTo>
                      <a:pt x="0" y="293035"/>
                    </a:lnTo>
                    <a:lnTo>
                      <a:pt x="62078" y="293035"/>
                    </a:lnTo>
                    <a:lnTo>
                      <a:pt x="62078" y="119484"/>
                    </a:lnTo>
                    <a:cubicBezTo>
                      <a:pt x="61744" y="109137"/>
                      <a:pt x="53400" y="100793"/>
                      <a:pt x="43388" y="100793"/>
                    </a:cubicBezTo>
                    <a:lnTo>
                      <a:pt x="43388" y="100793"/>
                    </a:lnTo>
                    <a:close/>
                  </a:path>
                </a:pathLst>
              </a:custGeom>
              <a:solidFill>
                <a:srgbClr val="EAFCFC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A45DF89A-A35E-4406-A316-6E02C20D271B}"/>
                  </a:ext>
                </a:extLst>
              </p:cNvPr>
              <p:cNvSpPr/>
              <p:nvPr/>
            </p:nvSpPr>
            <p:spPr>
              <a:xfrm>
                <a:off x="368797" y="1457520"/>
                <a:ext cx="31372" cy="293035"/>
              </a:xfrm>
              <a:custGeom>
                <a:avLst/>
                <a:gdLst>
                  <a:gd name="connsiteX0" fmla="*/ 13016 w 31372"/>
                  <a:gd name="connsiteY0" fmla="*/ 100793 h 293035"/>
                  <a:gd name="connsiteX1" fmla="*/ 13016 w 31372"/>
                  <a:gd name="connsiteY1" fmla="*/ 0 h 293035"/>
                  <a:gd name="connsiteX2" fmla="*/ 0 w 31372"/>
                  <a:gd name="connsiteY2" fmla="*/ 0 h 293035"/>
                  <a:gd name="connsiteX3" fmla="*/ 0 w 31372"/>
                  <a:gd name="connsiteY3" fmla="*/ 100793 h 293035"/>
                  <a:gd name="connsiteX4" fmla="*/ 18356 w 31372"/>
                  <a:gd name="connsiteY4" fmla="*/ 119484 h 293035"/>
                  <a:gd name="connsiteX5" fmla="*/ 18356 w 31372"/>
                  <a:gd name="connsiteY5" fmla="*/ 293035 h 293035"/>
                  <a:gd name="connsiteX6" fmla="*/ 31373 w 31372"/>
                  <a:gd name="connsiteY6" fmla="*/ 293035 h 293035"/>
                  <a:gd name="connsiteX7" fmla="*/ 31373 w 31372"/>
                  <a:gd name="connsiteY7" fmla="*/ 119484 h 293035"/>
                  <a:gd name="connsiteX8" fmla="*/ 13016 w 31372"/>
                  <a:gd name="connsiteY8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72" h="293035">
                    <a:moveTo>
                      <a:pt x="13016" y="100793"/>
                    </a:moveTo>
                    <a:lnTo>
                      <a:pt x="13016" y="0"/>
                    </a:lnTo>
                    <a:lnTo>
                      <a:pt x="0" y="0"/>
                    </a:lnTo>
                    <a:lnTo>
                      <a:pt x="0" y="100793"/>
                    </a:lnTo>
                    <a:cubicBezTo>
                      <a:pt x="10346" y="100793"/>
                      <a:pt x="18356" y="109137"/>
                      <a:pt x="18356" y="119484"/>
                    </a:cubicBezTo>
                    <a:lnTo>
                      <a:pt x="18356" y="293035"/>
                    </a:lnTo>
                    <a:lnTo>
                      <a:pt x="31373" y="293035"/>
                    </a:lnTo>
                    <a:lnTo>
                      <a:pt x="31373" y="119484"/>
                    </a:lnTo>
                    <a:cubicBezTo>
                      <a:pt x="31373" y="109137"/>
                      <a:pt x="23029" y="100793"/>
                      <a:pt x="13016" y="100793"/>
                    </a:cubicBezTo>
                    <a:close/>
                  </a:path>
                </a:pathLst>
              </a:custGeom>
              <a:solidFill>
                <a:srgbClr val="C6E3FD">
                  <a:alpha val="50000"/>
                </a:srgbClr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583C7315-6C95-4672-BC0E-98BC0A5B3497}"/>
                  </a:ext>
                </a:extLst>
              </p:cNvPr>
              <p:cNvSpPr/>
              <p:nvPr/>
            </p:nvSpPr>
            <p:spPr>
              <a:xfrm>
                <a:off x="356448" y="1457853"/>
                <a:ext cx="25031" cy="48727"/>
              </a:xfrm>
              <a:custGeom>
                <a:avLst/>
                <a:gdLst>
                  <a:gd name="connsiteX0" fmla="*/ 0 w 25031"/>
                  <a:gd name="connsiteY0" fmla="*/ 0 h 48727"/>
                  <a:gd name="connsiteX1" fmla="*/ 25031 w 25031"/>
                  <a:gd name="connsiteY1" fmla="*/ 0 h 48727"/>
                  <a:gd name="connsiteX2" fmla="*/ 25031 w 25031"/>
                  <a:gd name="connsiteY2" fmla="*/ 48728 h 48727"/>
                  <a:gd name="connsiteX3" fmla="*/ 0 w 25031"/>
                  <a:gd name="connsiteY3" fmla="*/ 48728 h 4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31" h="48727">
                    <a:moveTo>
                      <a:pt x="0" y="0"/>
                    </a:moveTo>
                    <a:lnTo>
                      <a:pt x="25031" y="0"/>
                    </a:lnTo>
                    <a:lnTo>
                      <a:pt x="25031" y="48728"/>
                    </a:lnTo>
                    <a:lnTo>
                      <a:pt x="0" y="48728"/>
                    </a:ln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0ACEDE08-DE51-43F9-A2A8-3D7D20AE05CC}"/>
                  </a:ext>
                </a:extLst>
              </p:cNvPr>
              <p:cNvSpPr/>
              <p:nvPr/>
            </p:nvSpPr>
            <p:spPr>
              <a:xfrm>
                <a:off x="338091" y="1637413"/>
                <a:ext cx="62078" cy="88110"/>
              </a:xfrm>
              <a:custGeom>
                <a:avLst/>
                <a:gdLst>
                  <a:gd name="connsiteX0" fmla="*/ 0 w 62078"/>
                  <a:gd name="connsiteY0" fmla="*/ 0 h 88110"/>
                  <a:gd name="connsiteX1" fmla="*/ 62078 w 62078"/>
                  <a:gd name="connsiteY1" fmla="*/ 0 h 88110"/>
                  <a:gd name="connsiteX2" fmla="*/ 62078 w 62078"/>
                  <a:gd name="connsiteY2" fmla="*/ 88111 h 88110"/>
                  <a:gd name="connsiteX3" fmla="*/ 0 w 62078"/>
                  <a:gd name="connsiteY3" fmla="*/ 88111 h 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078" h="88110">
                    <a:moveTo>
                      <a:pt x="0" y="0"/>
                    </a:moveTo>
                    <a:lnTo>
                      <a:pt x="62078" y="0"/>
                    </a:lnTo>
                    <a:lnTo>
                      <a:pt x="62078" y="88111"/>
                    </a:lnTo>
                    <a:lnTo>
                      <a:pt x="0" y="88111"/>
                    </a:lnTo>
                    <a:close/>
                  </a:path>
                </a:pathLst>
              </a:custGeom>
              <a:solidFill>
                <a:srgbClr val="F7CC7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55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250314" y="1457520"/>
              <a:ext cx="62411" cy="293035"/>
              <a:chOff x="250314" y="1457520"/>
              <a:chExt cx="62411" cy="293035"/>
            </a:xfrm>
          </p:grpSpPr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52A830B9-4116-42F7-8E97-099AA3D79A4E}"/>
                  </a:ext>
                </a:extLst>
              </p:cNvPr>
              <p:cNvSpPr/>
              <p:nvPr/>
            </p:nvSpPr>
            <p:spPr>
              <a:xfrm>
                <a:off x="250648" y="1457520"/>
                <a:ext cx="62078" cy="293035"/>
              </a:xfrm>
              <a:custGeom>
                <a:avLst/>
                <a:gdLst>
                  <a:gd name="connsiteX0" fmla="*/ 43388 w 62078"/>
                  <a:gd name="connsiteY0" fmla="*/ 100793 h 293035"/>
                  <a:gd name="connsiteX1" fmla="*/ 43388 w 62078"/>
                  <a:gd name="connsiteY1" fmla="*/ 0 h 293035"/>
                  <a:gd name="connsiteX2" fmla="*/ 18356 w 62078"/>
                  <a:gd name="connsiteY2" fmla="*/ 0 h 293035"/>
                  <a:gd name="connsiteX3" fmla="*/ 18356 w 62078"/>
                  <a:gd name="connsiteY3" fmla="*/ 100793 h 293035"/>
                  <a:gd name="connsiteX4" fmla="*/ 18356 w 62078"/>
                  <a:gd name="connsiteY4" fmla="*/ 100793 h 293035"/>
                  <a:gd name="connsiteX5" fmla="*/ 0 w 62078"/>
                  <a:gd name="connsiteY5" fmla="*/ 119484 h 293035"/>
                  <a:gd name="connsiteX6" fmla="*/ 0 w 62078"/>
                  <a:gd name="connsiteY6" fmla="*/ 293035 h 293035"/>
                  <a:gd name="connsiteX7" fmla="*/ 62078 w 62078"/>
                  <a:gd name="connsiteY7" fmla="*/ 293035 h 293035"/>
                  <a:gd name="connsiteX8" fmla="*/ 62078 w 62078"/>
                  <a:gd name="connsiteY8" fmla="*/ 119484 h 293035"/>
                  <a:gd name="connsiteX9" fmla="*/ 43388 w 62078"/>
                  <a:gd name="connsiteY9" fmla="*/ 100793 h 293035"/>
                  <a:gd name="connsiteX10" fmla="*/ 43388 w 62078"/>
                  <a:gd name="connsiteY10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078" h="293035">
                    <a:moveTo>
                      <a:pt x="43388" y="100793"/>
                    </a:moveTo>
                    <a:lnTo>
                      <a:pt x="43388" y="0"/>
                    </a:lnTo>
                    <a:lnTo>
                      <a:pt x="18356" y="0"/>
                    </a:lnTo>
                    <a:lnTo>
                      <a:pt x="18356" y="100793"/>
                    </a:lnTo>
                    <a:lnTo>
                      <a:pt x="18356" y="100793"/>
                    </a:lnTo>
                    <a:cubicBezTo>
                      <a:pt x="8010" y="100793"/>
                      <a:pt x="0" y="109137"/>
                      <a:pt x="0" y="119484"/>
                    </a:cubicBezTo>
                    <a:lnTo>
                      <a:pt x="0" y="293035"/>
                    </a:lnTo>
                    <a:lnTo>
                      <a:pt x="62078" y="293035"/>
                    </a:lnTo>
                    <a:lnTo>
                      <a:pt x="62078" y="119484"/>
                    </a:lnTo>
                    <a:cubicBezTo>
                      <a:pt x="61744" y="109137"/>
                      <a:pt x="53734" y="100793"/>
                      <a:pt x="43388" y="100793"/>
                    </a:cubicBezTo>
                    <a:lnTo>
                      <a:pt x="43388" y="100793"/>
                    </a:lnTo>
                    <a:close/>
                  </a:path>
                </a:pathLst>
              </a:custGeom>
              <a:solidFill>
                <a:srgbClr val="EAFCFC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94985C2E-8E20-42A8-858E-7A4F6CCC4B74}"/>
                  </a:ext>
                </a:extLst>
              </p:cNvPr>
              <p:cNvSpPr/>
              <p:nvPr/>
            </p:nvSpPr>
            <p:spPr>
              <a:xfrm>
                <a:off x="281020" y="1457520"/>
                <a:ext cx="31372" cy="293035"/>
              </a:xfrm>
              <a:custGeom>
                <a:avLst/>
                <a:gdLst>
                  <a:gd name="connsiteX0" fmla="*/ 13016 w 31372"/>
                  <a:gd name="connsiteY0" fmla="*/ 100793 h 293035"/>
                  <a:gd name="connsiteX1" fmla="*/ 13016 w 31372"/>
                  <a:gd name="connsiteY1" fmla="*/ 0 h 293035"/>
                  <a:gd name="connsiteX2" fmla="*/ 0 w 31372"/>
                  <a:gd name="connsiteY2" fmla="*/ 0 h 293035"/>
                  <a:gd name="connsiteX3" fmla="*/ 0 w 31372"/>
                  <a:gd name="connsiteY3" fmla="*/ 100793 h 293035"/>
                  <a:gd name="connsiteX4" fmla="*/ 18356 w 31372"/>
                  <a:gd name="connsiteY4" fmla="*/ 119484 h 293035"/>
                  <a:gd name="connsiteX5" fmla="*/ 18356 w 31372"/>
                  <a:gd name="connsiteY5" fmla="*/ 293035 h 293035"/>
                  <a:gd name="connsiteX6" fmla="*/ 31373 w 31372"/>
                  <a:gd name="connsiteY6" fmla="*/ 293035 h 293035"/>
                  <a:gd name="connsiteX7" fmla="*/ 31373 w 31372"/>
                  <a:gd name="connsiteY7" fmla="*/ 119484 h 293035"/>
                  <a:gd name="connsiteX8" fmla="*/ 13016 w 31372"/>
                  <a:gd name="connsiteY8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72" h="293035">
                    <a:moveTo>
                      <a:pt x="13016" y="100793"/>
                    </a:moveTo>
                    <a:lnTo>
                      <a:pt x="13016" y="0"/>
                    </a:lnTo>
                    <a:lnTo>
                      <a:pt x="0" y="0"/>
                    </a:lnTo>
                    <a:lnTo>
                      <a:pt x="0" y="100793"/>
                    </a:lnTo>
                    <a:cubicBezTo>
                      <a:pt x="10346" y="100793"/>
                      <a:pt x="18356" y="109137"/>
                      <a:pt x="18356" y="119484"/>
                    </a:cubicBezTo>
                    <a:lnTo>
                      <a:pt x="18356" y="293035"/>
                    </a:lnTo>
                    <a:lnTo>
                      <a:pt x="31373" y="293035"/>
                    </a:lnTo>
                    <a:lnTo>
                      <a:pt x="31373" y="119484"/>
                    </a:lnTo>
                    <a:cubicBezTo>
                      <a:pt x="31373" y="109137"/>
                      <a:pt x="23363" y="100793"/>
                      <a:pt x="13016" y="100793"/>
                    </a:cubicBezTo>
                    <a:close/>
                  </a:path>
                </a:pathLst>
              </a:custGeom>
              <a:solidFill>
                <a:srgbClr val="C6E3FD">
                  <a:alpha val="50000"/>
                </a:srgbClr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228F6C82-D430-4B40-ACCA-DF802A04DBD5}"/>
                  </a:ext>
                </a:extLst>
              </p:cNvPr>
              <p:cNvSpPr/>
              <p:nvPr/>
            </p:nvSpPr>
            <p:spPr>
              <a:xfrm>
                <a:off x="269004" y="1457853"/>
                <a:ext cx="25031" cy="48727"/>
              </a:xfrm>
              <a:custGeom>
                <a:avLst/>
                <a:gdLst>
                  <a:gd name="connsiteX0" fmla="*/ 0 w 25031"/>
                  <a:gd name="connsiteY0" fmla="*/ 0 h 48727"/>
                  <a:gd name="connsiteX1" fmla="*/ 25031 w 25031"/>
                  <a:gd name="connsiteY1" fmla="*/ 0 h 48727"/>
                  <a:gd name="connsiteX2" fmla="*/ 25031 w 25031"/>
                  <a:gd name="connsiteY2" fmla="*/ 48728 h 48727"/>
                  <a:gd name="connsiteX3" fmla="*/ 0 w 25031"/>
                  <a:gd name="connsiteY3" fmla="*/ 48728 h 4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31" h="48727">
                    <a:moveTo>
                      <a:pt x="0" y="0"/>
                    </a:moveTo>
                    <a:lnTo>
                      <a:pt x="25031" y="0"/>
                    </a:lnTo>
                    <a:lnTo>
                      <a:pt x="25031" y="48728"/>
                    </a:lnTo>
                    <a:lnTo>
                      <a:pt x="0" y="48728"/>
                    </a:ln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8CE31BD2-266E-45B0-9022-0E9FD8884126}"/>
                  </a:ext>
                </a:extLst>
              </p:cNvPr>
              <p:cNvSpPr/>
              <p:nvPr/>
            </p:nvSpPr>
            <p:spPr>
              <a:xfrm>
                <a:off x="250314" y="1637413"/>
                <a:ext cx="62078" cy="88110"/>
              </a:xfrm>
              <a:custGeom>
                <a:avLst/>
                <a:gdLst>
                  <a:gd name="connsiteX0" fmla="*/ 0 w 62078"/>
                  <a:gd name="connsiteY0" fmla="*/ 0 h 88110"/>
                  <a:gd name="connsiteX1" fmla="*/ 62078 w 62078"/>
                  <a:gd name="connsiteY1" fmla="*/ 0 h 88110"/>
                  <a:gd name="connsiteX2" fmla="*/ 62078 w 62078"/>
                  <a:gd name="connsiteY2" fmla="*/ 88111 h 88110"/>
                  <a:gd name="connsiteX3" fmla="*/ 0 w 62078"/>
                  <a:gd name="connsiteY3" fmla="*/ 88111 h 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078" h="88110">
                    <a:moveTo>
                      <a:pt x="0" y="0"/>
                    </a:moveTo>
                    <a:lnTo>
                      <a:pt x="62078" y="0"/>
                    </a:lnTo>
                    <a:lnTo>
                      <a:pt x="62078" y="88111"/>
                    </a:lnTo>
                    <a:lnTo>
                      <a:pt x="0" y="88111"/>
                    </a:lnTo>
                    <a:close/>
                  </a:path>
                </a:pathLst>
              </a:custGeom>
              <a:solidFill>
                <a:srgbClr val="86B1F2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0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703551" y="1457520"/>
              <a:ext cx="62078" cy="293035"/>
              <a:chOff x="703551" y="1457520"/>
              <a:chExt cx="62078" cy="293035"/>
            </a:xfrm>
          </p:grpSpPr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26CE0FC7-33A5-4A40-AAC1-33AA8EFD2849}"/>
                  </a:ext>
                </a:extLst>
              </p:cNvPr>
              <p:cNvSpPr/>
              <p:nvPr/>
            </p:nvSpPr>
            <p:spPr>
              <a:xfrm>
                <a:off x="703551" y="1457520"/>
                <a:ext cx="62078" cy="293035"/>
              </a:xfrm>
              <a:custGeom>
                <a:avLst/>
                <a:gdLst>
                  <a:gd name="connsiteX0" fmla="*/ 43388 w 62078"/>
                  <a:gd name="connsiteY0" fmla="*/ 100793 h 293035"/>
                  <a:gd name="connsiteX1" fmla="*/ 43388 w 62078"/>
                  <a:gd name="connsiteY1" fmla="*/ 0 h 293035"/>
                  <a:gd name="connsiteX2" fmla="*/ 18356 w 62078"/>
                  <a:gd name="connsiteY2" fmla="*/ 0 h 293035"/>
                  <a:gd name="connsiteX3" fmla="*/ 18356 w 62078"/>
                  <a:gd name="connsiteY3" fmla="*/ 100793 h 293035"/>
                  <a:gd name="connsiteX4" fmla="*/ 18356 w 62078"/>
                  <a:gd name="connsiteY4" fmla="*/ 100793 h 293035"/>
                  <a:gd name="connsiteX5" fmla="*/ 0 w 62078"/>
                  <a:gd name="connsiteY5" fmla="*/ 119484 h 293035"/>
                  <a:gd name="connsiteX6" fmla="*/ 0 w 62078"/>
                  <a:gd name="connsiteY6" fmla="*/ 293035 h 293035"/>
                  <a:gd name="connsiteX7" fmla="*/ 62078 w 62078"/>
                  <a:gd name="connsiteY7" fmla="*/ 293035 h 293035"/>
                  <a:gd name="connsiteX8" fmla="*/ 62078 w 62078"/>
                  <a:gd name="connsiteY8" fmla="*/ 119484 h 293035"/>
                  <a:gd name="connsiteX9" fmla="*/ 43388 w 62078"/>
                  <a:gd name="connsiteY9" fmla="*/ 100793 h 293035"/>
                  <a:gd name="connsiteX10" fmla="*/ 43388 w 62078"/>
                  <a:gd name="connsiteY10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078" h="293035">
                    <a:moveTo>
                      <a:pt x="43388" y="100793"/>
                    </a:moveTo>
                    <a:lnTo>
                      <a:pt x="43388" y="0"/>
                    </a:lnTo>
                    <a:lnTo>
                      <a:pt x="18356" y="0"/>
                    </a:lnTo>
                    <a:lnTo>
                      <a:pt x="18356" y="100793"/>
                    </a:lnTo>
                    <a:lnTo>
                      <a:pt x="18356" y="100793"/>
                    </a:lnTo>
                    <a:cubicBezTo>
                      <a:pt x="8010" y="100793"/>
                      <a:pt x="0" y="109137"/>
                      <a:pt x="0" y="119484"/>
                    </a:cubicBezTo>
                    <a:lnTo>
                      <a:pt x="0" y="293035"/>
                    </a:lnTo>
                    <a:lnTo>
                      <a:pt x="62078" y="293035"/>
                    </a:lnTo>
                    <a:lnTo>
                      <a:pt x="62078" y="119484"/>
                    </a:lnTo>
                    <a:cubicBezTo>
                      <a:pt x="62078" y="109137"/>
                      <a:pt x="53734" y="100793"/>
                      <a:pt x="43388" y="100793"/>
                    </a:cubicBezTo>
                    <a:lnTo>
                      <a:pt x="43388" y="100793"/>
                    </a:lnTo>
                    <a:close/>
                  </a:path>
                </a:pathLst>
              </a:custGeom>
              <a:solidFill>
                <a:srgbClr val="EAFCFC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6FE93491-F142-4F8F-B34A-3E31DFEE5E36}"/>
                  </a:ext>
                </a:extLst>
              </p:cNvPr>
              <p:cNvSpPr/>
              <p:nvPr/>
            </p:nvSpPr>
            <p:spPr>
              <a:xfrm>
                <a:off x="734256" y="1457520"/>
                <a:ext cx="31372" cy="293035"/>
              </a:xfrm>
              <a:custGeom>
                <a:avLst/>
                <a:gdLst>
                  <a:gd name="connsiteX0" fmla="*/ 12683 w 31372"/>
                  <a:gd name="connsiteY0" fmla="*/ 100793 h 293035"/>
                  <a:gd name="connsiteX1" fmla="*/ 12683 w 31372"/>
                  <a:gd name="connsiteY1" fmla="*/ 0 h 293035"/>
                  <a:gd name="connsiteX2" fmla="*/ 0 w 31372"/>
                  <a:gd name="connsiteY2" fmla="*/ 0 h 293035"/>
                  <a:gd name="connsiteX3" fmla="*/ 0 w 31372"/>
                  <a:gd name="connsiteY3" fmla="*/ 100793 h 293035"/>
                  <a:gd name="connsiteX4" fmla="*/ 18356 w 31372"/>
                  <a:gd name="connsiteY4" fmla="*/ 119484 h 293035"/>
                  <a:gd name="connsiteX5" fmla="*/ 18356 w 31372"/>
                  <a:gd name="connsiteY5" fmla="*/ 293035 h 293035"/>
                  <a:gd name="connsiteX6" fmla="*/ 31373 w 31372"/>
                  <a:gd name="connsiteY6" fmla="*/ 293035 h 293035"/>
                  <a:gd name="connsiteX7" fmla="*/ 31373 w 31372"/>
                  <a:gd name="connsiteY7" fmla="*/ 119484 h 293035"/>
                  <a:gd name="connsiteX8" fmla="*/ 12683 w 31372"/>
                  <a:gd name="connsiteY8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72" h="293035">
                    <a:moveTo>
                      <a:pt x="12683" y="100793"/>
                    </a:moveTo>
                    <a:lnTo>
                      <a:pt x="12683" y="0"/>
                    </a:lnTo>
                    <a:lnTo>
                      <a:pt x="0" y="0"/>
                    </a:lnTo>
                    <a:lnTo>
                      <a:pt x="0" y="100793"/>
                    </a:lnTo>
                    <a:cubicBezTo>
                      <a:pt x="10346" y="100793"/>
                      <a:pt x="18356" y="109137"/>
                      <a:pt x="18356" y="119484"/>
                    </a:cubicBezTo>
                    <a:lnTo>
                      <a:pt x="18356" y="293035"/>
                    </a:lnTo>
                    <a:lnTo>
                      <a:pt x="31373" y="293035"/>
                    </a:lnTo>
                    <a:lnTo>
                      <a:pt x="31373" y="119484"/>
                    </a:lnTo>
                    <a:cubicBezTo>
                      <a:pt x="31373" y="109137"/>
                      <a:pt x="23029" y="100793"/>
                      <a:pt x="12683" y="100793"/>
                    </a:cubicBezTo>
                    <a:close/>
                  </a:path>
                </a:pathLst>
              </a:custGeom>
              <a:solidFill>
                <a:srgbClr val="C6E3FD">
                  <a:alpha val="50000"/>
                </a:srgbClr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CE15EF68-3FB5-4AEE-AE6D-F12436C3F9C0}"/>
                  </a:ext>
                </a:extLst>
              </p:cNvPr>
              <p:cNvSpPr/>
              <p:nvPr/>
            </p:nvSpPr>
            <p:spPr>
              <a:xfrm>
                <a:off x="721907" y="1457853"/>
                <a:ext cx="25031" cy="48727"/>
              </a:xfrm>
              <a:custGeom>
                <a:avLst/>
                <a:gdLst>
                  <a:gd name="connsiteX0" fmla="*/ 0 w 25031"/>
                  <a:gd name="connsiteY0" fmla="*/ 0 h 48727"/>
                  <a:gd name="connsiteX1" fmla="*/ 25031 w 25031"/>
                  <a:gd name="connsiteY1" fmla="*/ 0 h 48727"/>
                  <a:gd name="connsiteX2" fmla="*/ 25031 w 25031"/>
                  <a:gd name="connsiteY2" fmla="*/ 48728 h 48727"/>
                  <a:gd name="connsiteX3" fmla="*/ 0 w 25031"/>
                  <a:gd name="connsiteY3" fmla="*/ 48728 h 4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31" h="48727">
                    <a:moveTo>
                      <a:pt x="0" y="0"/>
                    </a:moveTo>
                    <a:lnTo>
                      <a:pt x="25031" y="0"/>
                    </a:lnTo>
                    <a:lnTo>
                      <a:pt x="25031" y="48728"/>
                    </a:lnTo>
                    <a:lnTo>
                      <a:pt x="0" y="48728"/>
                    </a:ln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374AB244-5D64-4614-A462-C4C877C871EA}"/>
                  </a:ext>
                </a:extLst>
              </p:cNvPr>
              <p:cNvSpPr/>
              <p:nvPr/>
            </p:nvSpPr>
            <p:spPr>
              <a:xfrm>
                <a:off x="703551" y="1637413"/>
                <a:ext cx="62078" cy="88110"/>
              </a:xfrm>
              <a:custGeom>
                <a:avLst/>
                <a:gdLst>
                  <a:gd name="connsiteX0" fmla="*/ 0 w 62078"/>
                  <a:gd name="connsiteY0" fmla="*/ 0 h 88110"/>
                  <a:gd name="connsiteX1" fmla="*/ 62078 w 62078"/>
                  <a:gd name="connsiteY1" fmla="*/ 0 h 88110"/>
                  <a:gd name="connsiteX2" fmla="*/ 62078 w 62078"/>
                  <a:gd name="connsiteY2" fmla="*/ 88111 h 88110"/>
                  <a:gd name="connsiteX3" fmla="*/ 0 w 62078"/>
                  <a:gd name="connsiteY3" fmla="*/ 88111 h 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078" h="88110">
                    <a:moveTo>
                      <a:pt x="0" y="0"/>
                    </a:moveTo>
                    <a:lnTo>
                      <a:pt x="62078" y="0"/>
                    </a:lnTo>
                    <a:lnTo>
                      <a:pt x="62078" y="88111"/>
                    </a:lnTo>
                    <a:lnTo>
                      <a:pt x="0" y="88111"/>
                    </a:lnTo>
                    <a:close/>
                  </a:path>
                </a:pathLst>
              </a:custGeom>
              <a:solidFill>
                <a:srgbClr val="96D9C9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65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615774" y="1457520"/>
              <a:ext cx="62078" cy="293035"/>
              <a:chOff x="615774" y="1457520"/>
              <a:chExt cx="62078" cy="293035"/>
            </a:xfrm>
          </p:grpSpPr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21F8F4AC-92C8-4BBA-815A-03D20C5D6C70}"/>
                  </a:ext>
                </a:extLst>
              </p:cNvPr>
              <p:cNvSpPr/>
              <p:nvPr/>
            </p:nvSpPr>
            <p:spPr>
              <a:xfrm>
                <a:off x="615774" y="1457520"/>
                <a:ext cx="62078" cy="293035"/>
              </a:xfrm>
              <a:custGeom>
                <a:avLst/>
                <a:gdLst>
                  <a:gd name="connsiteX0" fmla="*/ 43722 w 62078"/>
                  <a:gd name="connsiteY0" fmla="*/ 100793 h 293035"/>
                  <a:gd name="connsiteX1" fmla="*/ 43722 w 62078"/>
                  <a:gd name="connsiteY1" fmla="*/ 0 h 293035"/>
                  <a:gd name="connsiteX2" fmla="*/ 18356 w 62078"/>
                  <a:gd name="connsiteY2" fmla="*/ 0 h 293035"/>
                  <a:gd name="connsiteX3" fmla="*/ 18356 w 62078"/>
                  <a:gd name="connsiteY3" fmla="*/ 100793 h 293035"/>
                  <a:gd name="connsiteX4" fmla="*/ 18356 w 62078"/>
                  <a:gd name="connsiteY4" fmla="*/ 100793 h 293035"/>
                  <a:gd name="connsiteX5" fmla="*/ 0 w 62078"/>
                  <a:gd name="connsiteY5" fmla="*/ 119484 h 293035"/>
                  <a:gd name="connsiteX6" fmla="*/ 0 w 62078"/>
                  <a:gd name="connsiteY6" fmla="*/ 293035 h 293035"/>
                  <a:gd name="connsiteX7" fmla="*/ 62078 w 62078"/>
                  <a:gd name="connsiteY7" fmla="*/ 293035 h 293035"/>
                  <a:gd name="connsiteX8" fmla="*/ 62078 w 62078"/>
                  <a:gd name="connsiteY8" fmla="*/ 119484 h 293035"/>
                  <a:gd name="connsiteX9" fmla="*/ 43722 w 62078"/>
                  <a:gd name="connsiteY9" fmla="*/ 100793 h 293035"/>
                  <a:gd name="connsiteX10" fmla="*/ 43722 w 62078"/>
                  <a:gd name="connsiteY10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078" h="293035">
                    <a:moveTo>
                      <a:pt x="43722" y="100793"/>
                    </a:moveTo>
                    <a:lnTo>
                      <a:pt x="43722" y="0"/>
                    </a:lnTo>
                    <a:lnTo>
                      <a:pt x="18356" y="0"/>
                    </a:lnTo>
                    <a:lnTo>
                      <a:pt x="18356" y="100793"/>
                    </a:lnTo>
                    <a:lnTo>
                      <a:pt x="18356" y="100793"/>
                    </a:lnTo>
                    <a:cubicBezTo>
                      <a:pt x="8010" y="100793"/>
                      <a:pt x="0" y="109137"/>
                      <a:pt x="0" y="119484"/>
                    </a:cubicBezTo>
                    <a:lnTo>
                      <a:pt x="0" y="293035"/>
                    </a:lnTo>
                    <a:lnTo>
                      <a:pt x="62078" y="293035"/>
                    </a:lnTo>
                    <a:lnTo>
                      <a:pt x="62078" y="119484"/>
                    </a:lnTo>
                    <a:cubicBezTo>
                      <a:pt x="62078" y="109137"/>
                      <a:pt x="53734" y="100793"/>
                      <a:pt x="43722" y="100793"/>
                    </a:cubicBezTo>
                    <a:lnTo>
                      <a:pt x="43722" y="100793"/>
                    </a:lnTo>
                    <a:close/>
                  </a:path>
                </a:pathLst>
              </a:custGeom>
              <a:solidFill>
                <a:srgbClr val="EAFCFC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5F888123-AF1C-4351-A3B2-8D3016DBA99A}"/>
                  </a:ext>
                </a:extLst>
              </p:cNvPr>
              <p:cNvSpPr/>
              <p:nvPr/>
            </p:nvSpPr>
            <p:spPr>
              <a:xfrm>
                <a:off x="646479" y="1457520"/>
                <a:ext cx="31372" cy="293035"/>
              </a:xfrm>
              <a:custGeom>
                <a:avLst/>
                <a:gdLst>
                  <a:gd name="connsiteX0" fmla="*/ 13016 w 31372"/>
                  <a:gd name="connsiteY0" fmla="*/ 100793 h 293035"/>
                  <a:gd name="connsiteX1" fmla="*/ 13016 w 31372"/>
                  <a:gd name="connsiteY1" fmla="*/ 0 h 293035"/>
                  <a:gd name="connsiteX2" fmla="*/ 0 w 31372"/>
                  <a:gd name="connsiteY2" fmla="*/ 0 h 293035"/>
                  <a:gd name="connsiteX3" fmla="*/ 0 w 31372"/>
                  <a:gd name="connsiteY3" fmla="*/ 100793 h 293035"/>
                  <a:gd name="connsiteX4" fmla="*/ 18356 w 31372"/>
                  <a:gd name="connsiteY4" fmla="*/ 119484 h 293035"/>
                  <a:gd name="connsiteX5" fmla="*/ 18356 w 31372"/>
                  <a:gd name="connsiteY5" fmla="*/ 293035 h 293035"/>
                  <a:gd name="connsiteX6" fmla="*/ 31373 w 31372"/>
                  <a:gd name="connsiteY6" fmla="*/ 293035 h 293035"/>
                  <a:gd name="connsiteX7" fmla="*/ 31373 w 31372"/>
                  <a:gd name="connsiteY7" fmla="*/ 119484 h 293035"/>
                  <a:gd name="connsiteX8" fmla="*/ 13016 w 31372"/>
                  <a:gd name="connsiteY8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72" h="293035">
                    <a:moveTo>
                      <a:pt x="13016" y="100793"/>
                    </a:moveTo>
                    <a:lnTo>
                      <a:pt x="13016" y="0"/>
                    </a:lnTo>
                    <a:lnTo>
                      <a:pt x="0" y="0"/>
                    </a:lnTo>
                    <a:lnTo>
                      <a:pt x="0" y="100793"/>
                    </a:lnTo>
                    <a:cubicBezTo>
                      <a:pt x="10346" y="100793"/>
                      <a:pt x="18356" y="109137"/>
                      <a:pt x="18356" y="119484"/>
                    </a:cubicBezTo>
                    <a:lnTo>
                      <a:pt x="18356" y="293035"/>
                    </a:lnTo>
                    <a:lnTo>
                      <a:pt x="31373" y="293035"/>
                    </a:lnTo>
                    <a:lnTo>
                      <a:pt x="31373" y="119484"/>
                    </a:lnTo>
                    <a:cubicBezTo>
                      <a:pt x="31373" y="109137"/>
                      <a:pt x="23029" y="100793"/>
                      <a:pt x="13016" y="100793"/>
                    </a:cubicBezTo>
                    <a:close/>
                  </a:path>
                </a:pathLst>
              </a:custGeom>
              <a:solidFill>
                <a:srgbClr val="C6E3FD">
                  <a:alpha val="50000"/>
                </a:srgbClr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84B25431-76FC-4A77-8BFF-50DAC0092702}"/>
                  </a:ext>
                </a:extLst>
              </p:cNvPr>
              <p:cNvSpPr/>
              <p:nvPr/>
            </p:nvSpPr>
            <p:spPr>
              <a:xfrm>
                <a:off x="634130" y="1457853"/>
                <a:ext cx="25031" cy="48727"/>
              </a:xfrm>
              <a:custGeom>
                <a:avLst/>
                <a:gdLst>
                  <a:gd name="connsiteX0" fmla="*/ 0 w 25031"/>
                  <a:gd name="connsiteY0" fmla="*/ 0 h 48727"/>
                  <a:gd name="connsiteX1" fmla="*/ 25031 w 25031"/>
                  <a:gd name="connsiteY1" fmla="*/ 0 h 48727"/>
                  <a:gd name="connsiteX2" fmla="*/ 25031 w 25031"/>
                  <a:gd name="connsiteY2" fmla="*/ 48728 h 48727"/>
                  <a:gd name="connsiteX3" fmla="*/ 0 w 25031"/>
                  <a:gd name="connsiteY3" fmla="*/ 48728 h 4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31" h="48727">
                    <a:moveTo>
                      <a:pt x="0" y="0"/>
                    </a:moveTo>
                    <a:lnTo>
                      <a:pt x="25031" y="0"/>
                    </a:lnTo>
                    <a:lnTo>
                      <a:pt x="25031" y="48728"/>
                    </a:lnTo>
                    <a:lnTo>
                      <a:pt x="0" y="48728"/>
                    </a:ln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id="{963AC824-5A11-47CB-A977-27D074D4B5C2}"/>
                  </a:ext>
                </a:extLst>
              </p:cNvPr>
              <p:cNvSpPr/>
              <p:nvPr/>
            </p:nvSpPr>
            <p:spPr>
              <a:xfrm>
                <a:off x="615774" y="1637413"/>
                <a:ext cx="62078" cy="88110"/>
              </a:xfrm>
              <a:custGeom>
                <a:avLst/>
                <a:gdLst>
                  <a:gd name="connsiteX0" fmla="*/ 0 w 62078"/>
                  <a:gd name="connsiteY0" fmla="*/ 0 h 88110"/>
                  <a:gd name="connsiteX1" fmla="*/ 62078 w 62078"/>
                  <a:gd name="connsiteY1" fmla="*/ 0 h 88110"/>
                  <a:gd name="connsiteX2" fmla="*/ 62078 w 62078"/>
                  <a:gd name="connsiteY2" fmla="*/ 88111 h 88110"/>
                  <a:gd name="connsiteX3" fmla="*/ 0 w 62078"/>
                  <a:gd name="connsiteY3" fmla="*/ 88111 h 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078" h="88110">
                    <a:moveTo>
                      <a:pt x="0" y="0"/>
                    </a:moveTo>
                    <a:lnTo>
                      <a:pt x="62078" y="0"/>
                    </a:lnTo>
                    <a:lnTo>
                      <a:pt x="62078" y="88111"/>
                    </a:lnTo>
                    <a:lnTo>
                      <a:pt x="0" y="88111"/>
                    </a:lnTo>
                    <a:close/>
                  </a:path>
                </a:pathLst>
              </a:custGeom>
              <a:solidFill>
                <a:srgbClr val="F7CC7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0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527997" y="1457520"/>
              <a:ext cx="62411" cy="293035"/>
              <a:chOff x="527997" y="1457520"/>
              <a:chExt cx="62411" cy="293035"/>
            </a:xfrm>
          </p:grpSpPr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id="{8E5A899F-2B05-4319-BEE3-3340BCE0BA62}"/>
                  </a:ext>
                </a:extLst>
              </p:cNvPr>
              <p:cNvSpPr/>
              <p:nvPr/>
            </p:nvSpPr>
            <p:spPr>
              <a:xfrm>
                <a:off x="528331" y="1457520"/>
                <a:ext cx="62078" cy="293035"/>
              </a:xfrm>
              <a:custGeom>
                <a:avLst/>
                <a:gdLst>
                  <a:gd name="connsiteX0" fmla="*/ 43388 w 62078"/>
                  <a:gd name="connsiteY0" fmla="*/ 100793 h 293035"/>
                  <a:gd name="connsiteX1" fmla="*/ 43388 w 62078"/>
                  <a:gd name="connsiteY1" fmla="*/ 0 h 293035"/>
                  <a:gd name="connsiteX2" fmla="*/ 18356 w 62078"/>
                  <a:gd name="connsiteY2" fmla="*/ 0 h 293035"/>
                  <a:gd name="connsiteX3" fmla="*/ 18356 w 62078"/>
                  <a:gd name="connsiteY3" fmla="*/ 100793 h 293035"/>
                  <a:gd name="connsiteX4" fmla="*/ 18356 w 62078"/>
                  <a:gd name="connsiteY4" fmla="*/ 100793 h 293035"/>
                  <a:gd name="connsiteX5" fmla="*/ 0 w 62078"/>
                  <a:gd name="connsiteY5" fmla="*/ 119484 h 293035"/>
                  <a:gd name="connsiteX6" fmla="*/ 0 w 62078"/>
                  <a:gd name="connsiteY6" fmla="*/ 293035 h 293035"/>
                  <a:gd name="connsiteX7" fmla="*/ 62078 w 62078"/>
                  <a:gd name="connsiteY7" fmla="*/ 293035 h 293035"/>
                  <a:gd name="connsiteX8" fmla="*/ 62078 w 62078"/>
                  <a:gd name="connsiteY8" fmla="*/ 119484 h 293035"/>
                  <a:gd name="connsiteX9" fmla="*/ 43388 w 62078"/>
                  <a:gd name="connsiteY9" fmla="*/ 100793 h 293035"/>
                  <a:gd name="connsiteX10" fmla="*/ 43388 w 62078"/>
                  <a:gd name="connsiteY10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078" h="293035">
                    <a:moveTo>
                      <a:pt x="43388" y="100793"/>
                    </a:moveTo>
                    <a:lnTo>
                      <a:pt x="43388" y="0"/>
                    </a:lnTo>
                    <a:lnTo>
                      <a:pt x="18356" y="0"/>
                    </a:lnTo>
                    <a:lnTo>
                      <a:pt x="18356" y="100793"/>
                    </a:lnTo>
                    <a:lnTo>
                      <a:pt x="18356" y="100793"/>
                    </a:lnTo>
                    <a:cubicBezTo>
                      <a:pt x="8010" y="100793"/>
                      <a:pt x="0" y="109137"/>
                      <a:pt x="0" y="119484"/>
                    </a:cubicBezTo>
                    <a:lnTo>
                      <a:pt x="0" y="293035"/>
                    </a:lnTo>
                    <a:lnTo>
                      <a:pt x="62078" y="293035"/>
                    </a:lnTo>
                    <a:lnTo>
                      <a:pt x="62078" y="119484"/>
                    </a:lnTo>
                    <a:cubicBezTo>
                      <a:pt x="61744" y="109137"/>
                      <a:pt x="53734" y="100793"/>
                      <a:pt x="43388" y="100793"/>
                    </a:cubicBezTo>
                    <a:lnTo>
                      <a:pt x="43388" y="100793"/>
                    </a:lnTo>
                    <a:close/>
                  </a:path>
                </a:pathLst>
              </a:custGeom>
              <a:solidFill>
                <a:srgbClr val="EAFCFC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4F8FAA7E-B9F9-4685-860E-7C54ACAF0E05}"/>
                  </a:ext>
                </a:extLst>
              </p:cNvPr>
              <p:cNvSpPr/>
              <p:nvPr/>
            </p:nvSpPr>
            <p:spPr>
              <a:xfrm>
                <a:off x="558702" y="1457520"/>
                <a:ext cx="31372" cy="293035"/>
              </a:xfrm>
              <a:custGeom>
                <a:avLst/>
                <a:gdLst>
                  <a:gd name="connsiteX0" fmla="*/ 13016 w 31372"/>
                  <a:gd name="connsiteY0" fmla="*/ 100793 h 293035"/>
                  <a:gd name="connsiteX1" fmla="*/ 13016 w 31372"/>
                  <a:gd name="connsiteY1" fmla="*/ 0 h 293035"/>
                  <a:gd name="connsiteX2" fmla="*/ 0 w 31372"/>
                  <a:gd name="connsiteY2" fmla="*/ 0 h 293035"/>
                  <a:gd name="connsiteX3" fmla="*/ 0 w 31372"/>
                  <a:gd name="connsiteY3" fmla="*/ 100793 h 293035"/>
                  <a:gd name="connsiteX4" fmla="*/ 18356 w 31372"/>
                  <a:gd name="connsiteY4" fmla="*/ 119484 h 293035"/>
                  <a:gd name="connsiteX5" fmla="*/ 18356 w 31372"/>
                  <a:gd name="connsiteY5" fmla="*/ 293035 h 293035"/>
                  <a:gd name="connsiteX6" fmla="*/ 31373 w 31372"/>
                  <a:gd name="connsiteY6" fmla="*/ 293035 h 293035"/>
                  <a:gd name="connsiteX7" fmla="*/ 31373 w 31372"/>
                  <a:gd name="connsiteY7" fmla="*/ 119484 h 293035"/>
                  <a:gd name="connsiteX8" fmla="*/ 13016 w 31372"/>
                  <a:gd name="connsiteY8" fmla="*/ 100793 h 293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372" h="293035">
                    <a:moveTo>
                      <a:pt x="13016" y="100793"/>
                    </a:moveTo>
                    <a:lnTo>
                      <a:pt x="13016" y="0"/>
                    </a:lnTo>
                    <a:lnTo>
                      <a:pt x="0" y="0"/>
                    </a:lnTo>
                    <a:lnTo>
                      <a:pt x="0" y="100793"/>
                    </a:lnTo>
                    <a:cubicBezTo>
                      <a:pt x="10346" y="100793"/>
                      <a:pt x="18356" y="109137"/>
                      <a:pt x="18356" y="119484"/>
                    </a:cubicBezTo>
                    <a:lnTo>
                      <a:pt x="18356" y="293035"/>
                    </a:lnTo>
                    <a:lnTo>
                      <a:pt x="31373" y="293035"/>
                    </a:lnTo>
                    <a:lnTo>
                      <a:pt x="31373" y="119484"/>
                    </a:lnTo>
                    <a:cubicBezTo>
                      <a:pt x="31373" y="109137"/>
                      <a:pt x="23363" y="100793"/>
                      <a:pt x="13016" y="100793"/>
                    </a:cubicBezTo>
                    <a:close/>
                  </a:path>
                </a:pathLst>
              </a:custGeom>
              <a:solidFill>
                <a:srgbClr val="C6E3FD">
                  <a:alpha val="50000"/>
                </a:srgbClr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00AFEC2F-09B2-43BB-B241-8265C0E365A8}"/>
                  </a:ext>
                </a:extLst>
              </p:cNvPr>
              <p:cNvSpPr/>
              <p:nvPr/>
            </p:nvSpPr>
            <p:spPr>
              <a:xfrm>
                <a:off x="546687" y="1457853"/>
                <a:ext cx="25031" cy="48727"/>
              </a:xfrm>
              <a:custGeom>
                <a:avLst/>
                <a:gdLst>
                  <a:gd name="connsiteX0" fmla="*/ 0 w 25031"/>
                  <a:gd name="connsiteY0" fmla="*/ 0 h 48727"/>
                  <a:gd name="connsiteX1" fmla="*/ 25031 w 25031"/>
                  <a:gd name="connsiteY1" fmla="*/ 0 h 48727"/>
                  <a:gd name="connsiteX2" fmla="*/ 25031 w 25031"/>
                  <a:gd name="connsiteY2" fmla="*/ 48728 h 48727"/>
                  <a:gd name="connsiteX3" fmla="*/ 0 w 25031"/>
                  <a:gd name="connsiteY3" fmla="*/ 48728 h 4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31" h="48727">
                    <a:moveTo>
                      <a:pt x="0" y="0"/>
                    </a:moveTo>
                    <a:lnTo>
                      <a:pt x="25031" y="0"/>
                    </a:lnTo>
                    <a:lnTo>
                      <a:pt x="25031" y="48728"/>
                    </a:lnTo>
                    <a:lnTo>
                      <a:pt x="0" y="48728"/>
                    </a:ln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090B9F12-81D4-4AA8-985B-4A0A85A92415}"/>
                  </a:ext>
                </a:extLst>
              </p:cNvPr>
              <p:cNvSpPr/>
              <p:nvPr/>
            </p:nvSpPr>
            <p:spPr>
              <a:xfrm>
                <a:off x="527997" y="1637413"/>
                <a:ext cx="62078" cy="88110"/>
              </a:xfrm>
              <a:custGeom>
                <a:avLst/>
                <a:gdLst>
                  <a:gd name="connsiteX0" fmla="*/ 0 w 62078"/>
                  <a:gd name="connsiteY0" fmla="*/ 0 h 88110"/>
                  <a:gd name="connsiteX1" fmla="*/ 62078 w 62078"/>
                  <a:gd name="connsiteY1" fmla="*/ 0 h 88110"/>
                  <a:gd name="connsiteX2" fmla="*/ 62078 w 62078"/>
                  <a:gd name="connsiteY2" fmla="*/ 88111 h 88110"/>
                  <a:gd name="connsiteX3" fmla="*/ 0 w 62078"/>
                  <a:gd name="connsiteY3" fmla="*/ 88111 h 8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078" h="88110">
                    <a:moveTo>
                      <a:pt x="0" y="0"/>
                    </a:moveTo>
                    <a:lnTo>
                      <a:pt x="62078" y="0"/>
                    </a:lnTo>
                    <a:lnTo>
                      <a:pt x="62078" y="88111"/>
                    </a:lnTo>
                    <a:lnTo>
                      <a:pt x="0" y="88111"/>
                    </a:lnTo>
                    <a:close/>
                  </a:path>
                </a:pathLst>
              </a:custGeom>
              <a:solidFill>
                <a:srgbClr val="86B1F2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5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315396" y="2179059"/>
              <a:ext cx="385255" cy="288063"/>
              <a:chOff x="315396" y="2179059"/>
              <a:chExt cx="385255" cy="288063"/>
            </a:xfrm>
          </p:grpSpPr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816E7B0D-F3AC-4E09-8DF0-F75C2146EF7D}"/>
                  </a:ext>
                </a:extLst>
              </p:cNvPr>
              <p:cNvSpPr/>
              <p:nvPr/>
            </p:nvSpPr>
            <p:spPr>
              <a:xfrm>
                <a:off x="417191" y="2296241"/>
                <a:ext cx="4672" cy="85440"/>
              </a:xfrm>
              <a:custGeom>
                <a:avLst/>
                <a:gdLst>
                  <a:gd name="connsiteX0" fmla="*/ 0 w 4672"/>
                  <a:gd name="connsiteY0" fmla="*/ 0 h 85440"/>
                  <a:gd name="connsiteX1" fmla="*/ 4673 w 4672"/>
                  <a:gd name="connsiteY1" fmla="*/ 0 h 85440"/>
                  <a:gd name="connsiteX2" fmla="*/ 4673 w 4672"/>
                  <a:gd name="connsiteY2" fmla="*/ 85441 h 85440"/>
                  <a:gd name="connsiteX3" fmla="*/ 0 w 4672"/>
                  <a:gd name="connsiteY3" fmla="*/ 85441 h 85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2" h="85440">
                    <a:moveTo>
                      <a:pt x="0" y="0"/>
                    </a:moveTo>
                    <a:lnTo>
                      <a:pt x="4673" y="0"/>
                    </a:lnTo>
                    <a:lnTo>
                      <a:pt x="4673" y="85441"/>
                    </a:lnTo>
                    <a:lnTo>
                      <a:pt x="0" y="85441"/>
                    </a:ln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77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338425" y="2357652"/>
                <a:ext cx="164540" cy="90446"/>
                <a:chOff x="338425" y="2357652"/>
                <a:chExt cx="164540" cy="90446"/>
              </a:xfrm>
            </p:grpSpPr>
            <p:sp>
              <p:nvSpPr>
                <p:cNvPr id="278" name="Freeform: Shape 277">
                  <a:extLst>
                    <a:ext uri="{FF2B5EF4-FFF2-40B4-BE49-F238E27FC236}">
                      <a16:creationId xmlns:a16="http://schemas.microsoft.com/office/drawing/2014/main" id="{8DF4E69F-DDDE-4F0B-B3CE-F91D0B556095}"/>
                    </a:ext>
                  </a:extLst>
                </p:cNvPr>
                <p:cNvSpPr/>
                <p:nvPr/>
              </p:nvSpPr>
              <p:spPr>
                <a:xfrm>
                  <a:off x="338425" y="2357985"/>
                  <a:ext cx="164540" cy="90113"/>
                </a:xfrm>
                <a:custGeom>
                  <a:avLst/>
                  <a:gdLst>
                    <a:gd name="connsiteX0" fmla="*/ 87777 w 164540"/>
                    <a:gd name="connsiteY0" fmla="*/ 0 h 90113"/>
                    <a:gd name="connsiteX1" fmla="*/ 76763 w 164540"/>
                    <a:gd name="connsiteY1" fmla="*/ 0 h 90113"/>
                    <a:gd name="connsiteX2" fmla="*/ 0 w 164540"/>
                    <a:gd name="connsiteY2" fmla="*/ 0 h 90113"/>
                    <a:gd name="connsiteX3" fmla="*/ 0 w 164540"/>
                    <a:gd name="connsiteY3" fmla="*/ 29037 h 90113"/>
                    <a:gd name="connsiteX4" fmla="*/ 29037 w 164540"/>
                    <a:gd name="connsiteY4" fmla="*/ 90113 h 90113"/>
                    <a:gd name="connsiteX5" fmla="*/ 76763 w 164540"/>
                    <a:gd name="connsiteY5" fmla="*/ 90113 h 90113"/>
                    <a:gd name="connsiteX6" fmla="*/ 87777 w 164540"/>
                    <a:gd name="connsiteY6" fmla="*/ 90113 h 90113"/>
                    <a:gd name="connsiteX7" fmla="*/ 135504 w 164540"/>
                    <a:gd name="connsiteY7" fmla="*/ 90113 h 90113"/>
                    <a:gd name="connsiteX8" fmla="*/ 164540 w 164540"/>
                    <a:gd name="connsiteY8" fmla="*/ 29037 h 90113"/>
                    <a:gd name="connsiteX9" fmla="*/ 164540 w 164540"/>
                    <a:gd name="connsiteY9" fmla="*/ 0 h 90113"/>
                    <a:gd name="connsiteX10" fmla="*/ 87777 w 164540"/>
                    <a:gd name="connsiteY10" fmla="*/ 0 h 90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4540" h="90113">
                      <a:moveTo>
                        <a:pt x="87777" y="0"/>
                      </a:moveTo>
                      <a:lnTo>
                        <a:pt x="76763" y="0"/>
                      </a:lnTo>
                      <a:lnTo>
                        <a:pt x="0" y="0"/>
                      </a:lnTo>
                      <a:lnTo>
                        <a:pt x="0" y="29037"/>
                      </a:lnTo>
                      <a:cubicBezTo>
                        <a:pt x="0" y="62746"/>
                        <a:pt x="13016" y="90113"/>
                        <a:pt x="29037" y="90113"/>
                      </a:cubicBezTo>
                      <a:lnTo>
                        <a:pt x="76763" y="90113"/>
                      </a:lnTo>
                      <a:lnTo>
                        <a:pt x="87777" y="90113"/>
                      </a:lnTo>
                      <a:lnTo>
                        <a:pt x="135504" y="90113"/>
                      </a:lnTo>
                      <a:cubicBezTo>
                        <a:pt x="151524" y="90113"/>
                        <a:pt x="164540" y="62746"/>
                        <a:pt x="164540" y="29037"/>
                      </a:cubicBezTo>
                      <a:lnTo>
                        <a:pt x="164540" y="0"/>
                      </a:lnTo>
                      <a:lnTo>
                        <a:pt x="87777" y="0"/>
                      </a:lnTo>
                      <a:close/>
                    </a:path>
                  </a:pathLst>
                </a:custGeom>
                <a:solidFill>
                  <a:srgbClr val="96D9C9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9" name="Freeform: Shape 278">
                  <a:extLst>
                    <a:ext uri="{FF2B5EF4-FFF2-40B4-BE49-F238E27FC236}">
                      <a16:creationId xmlns:a16="http://schemas.microsoft.com/office/drawing/2014/main" id="{84ACA13C-8372-46D3-B054-9B857B38FD45}"/>
                    </a:ext>
                  </a:extLst>
                </p:cNvPr>
                <p:cNvSpPr/>
                <p:nvPr/>
              </p:nvSpPr>
              <p:spPr>
                <a:xfrm>
                  <a:off x="338425" y="2357652"/>
                  <a:ext cx="47726" cy="90116"/>
                </a:xfrm>
                <a:custGeom>
                  <a:avLst/>
                  <a:gdLst>
                    <a:gd name="connsiteX0" fmla="*/ 18690 w 47726"/>
                    <a:gd name="connsiteY0" fmla="*/ 29037 h 90116"/>
                    <a:gd name="connsiteX1" fmla="*/ 18690 w 47726"/>
                    <a:gd name="connsiteY1" fmla="*/ 0 h 90116"/>
                    <a:gd name="connsiteX2" fmla="*/ 0 w 47726"/>
                    <a:gd name="connsiteY2" fmla="*/ 0 h 90116"/>
                    <a:gd name="connsiteX3" fmla="*/ 0 w 47726"/>
                    <a:gd name="connsiteY3" fmla="*/ 29037 h 90116"/>
                    <a:gd name="connsiteX4" fmla="*/ 29037 w 47726"/>
                    <a:gd name="connsiteY4" fmla="*/ 90113 h 90116"/>
                    <a:gd name="connsiteX5" fmla="*/ 47727 w 47726"/>
                    <a:gd name="connsiteY5" fmla="*/ 90113 h 90116"/>
                    <a:gd name="connsiteX6" fmla="*/ 18690 w 47726"/>
                    <a:gd name="connsiteY6" fmla="*/ 29037 h 90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726" h="90116">
                      <a:moveTo>
                        <a:pt x="18690" y="29037"/>
                      </a:moveTo>
                      <a:lnTo>
                        <a:pt x="18690" y="0"/>
                      </a:lnTo>
                      <a:lnTo>
                        <a:pt x="0" y="0"/>
                      </a:lnTo>
                      <a:lnTo>
                        <a:pt x="0" y="29037"/>
                      </a:lnTo>
                      <a:cubicBezTo>
                        <a:pt x="0" y="62746"/>
                        <a:pt x="13016" y="90113"/>
                        <a:pt x="29037" y="90113"/>
                      </a:cubicBezTo>
                      <a:lnTo>
                        <a:pt x="47727" y="90113"/>
                      </a:lnTo>
                      <a:cubicBezTo>
                        <a:pt x="31707" y="90447"/>
                        <a:pt x="18690" y="63079"/>
                        <a:pt x="18690" y="29037"/>
                      </a:cubicBezTo>
                      <a:close/>
                    </a:path>
                  </a:pathLst>
                </a:custGeom>
                <a:solidFill>
                  <a:srgbClr val="C6E3FD">
                    <a:alpha val="50000"/>
                  </a:srgbClr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2B46451B-AF02-484F-AD87-B005141FD659}"/>
                  </a:ext>
                </a:extLst>
              </p:cNvPr>
              <p:cNvSpPr/>
              <p:nvPr/>
            </p:nvSpPr>
            <p:spPr>
              <a:xfrm>
                <a:off x="393494" y="2280555"/>
                <a:ext cx="54401" cy="14685"/>
              </a:xfrm>
              <a:custGeom>
                <a:avLst/>
                <a:gdLst>
                  <a:gd name="connsiteX0" fmla="*/ 0 w 54401"/>
                  <a:gd name="connsiteY0" fmla="*/ 0 h 14685"/>
                  <a:gd name="connsiteX1" fmla="*/ 54402 w 54401"/>
                  <a:gd name="connsiteY1" fmla="*/ 0 h 14685"/>
                  <a:gd name="connsiteX2" fmla="*/ 54402 w 54401"/>
                  <a:gd name="connsiteY2" fmla="*/ 14685 h 14685"/>
                  <a:gd name="connsiteX3" fmla="*/ 0 w 54401"/>
                  <a:gd name="connsiteY3" fmla="*/ 14685 h 14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401" h="14685">
                    <a:moveTo>
                      <a:pt x="0" y="0"/>
                    </a:moveTo>
                    <a:lnTo>
                      <a:pt x="54402" y="0"/>
                    </a:lnTo>
                    <a:lnTo>
                      <a:pt x="54402" y="14685"/>
                    </a:lnTo>
                    <a:lnTo>
                      <a:pt x="0" y="14685"/>
                    </a:lnTo>
                    <a:close/>
                  </a:path>
                </a:pathLst>
              </a:custGeom>
              <a:solidFill>
                <a:srgbClr val="13375B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90777127-F009-43D8-A3A6-09EA89E501C3}"/>
                  </a:ext>
                </a:extLst>
              </p:cNvPr>
              <p:cNvSpPr/>
              <p:nvPr/>
            </p:nvSpPr>
            <p:spPr>
              <a:xfrm>
                <a:off x="402839" y="2287897"/>
                <a:ext cx="36045" cy="14685"/>
              </a:xfrm>
              <a:custGeom>
                <a:avLst/>
                <a:gdLst>
                  <a:gd name="connsiteX0" fmla="*/ 0 w 36045"/>
                  <a:gd name="connsiteY0" fmla="*/ 0 h 14685"/>
                  <a:gd name="connsiteX1" fmla="*/ 36045 w 36045"/>
                  <a:gd name="connsiteY1" fmla="*/ 0 h 14685"/>
                  <a:gd name="connsiteX2" fmla="*/ 36045 w 36045"/>
                  <a:gd name="connsiteY2" fmla="*/ 14685 h 14685"/>
                  <a:gd name="connsiteX3" fmla="*/ 0 w 36045"/>
                  <a:gd name="connsiteY3" fmla="*/ 14685 h 14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45" h="14685">
                    <a:moveTo>
                      <a:pt x="0" y="0"/>
                    </a:moveTo>
                    <a:lnTo>
                      <a:pt x="36045" y="0"/>
                    </a:lnTo>
                    <a:lnTo>
                      <a:pt x="36045" y="14685"/>
                    </a:lnTo>
                    <a:lnTo>
                      <a:pt x="0" y="14685"/>
                    </a:lnTo>
                    <a:close/>
                  </a:path>
                </a:pathLst>
              </a:custGeom>
              <a:solidFill>
                <a:srgbClr val="F7CC7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71D07640-3055-4AD1-B20D-06F33378A842}"/>
                  </a:ext>
                </a:extLst>
              </p:cNvPr>
              <p:cNvSpPr/>
              <p:nvPr/>
            </p:nvSpPr>
            <p:spPr>
              <a:xfrm>
                <a:off x="315396" y="2179059"/>
                <a:ext cx="385255" cy="288063"/>
              </a:xfrm>
              <a:custGeom>
                <a:avLst/>
                <a:gdLst>
                  <a:gd name="connsiteX0" fmla="*/ 60076 w 385255"/>
                  <a:gd name="connsiteY0" fmla="*/ 368 h 288063"/>
                  <a:gd name="connsiteX1" fmla="*/ 326744 w 385255"/>
                  <a:gd name="connsiteY1" fmla="*/ 368 h 288063"/>
                  <a:gd name="connsiteX2" fmla="*/ 365126 w 385255"/>
                  <a:gd name="connsiteY2" fmla="*/ 54770 h 288063"/>
                  <a:gd name="connsiteX3" fmla="*/ 384484 w 385255"/>
                  <a:gd name="connsiteY3" fmla="*/ 288063 h 288063"/>
                  <a:gd name="connsiteX4" fmla="*/ 0 w 385255"/>
                  <a:gd name="connsiteY4" fmla="*/ 288063 h 288063"/>
                  <a:gd name="connsiteX5" fmla="*/ 0 w 385255"/>
                  <a:gd name="connsiteY5" fmla="*/ 255356 h 288063"/>
                  <a:gd name="connsiteX6" fmla="*/ 29370 w 385255"/>
                  <a:gd name="connsiteY6" fmla="*/ 255356 h 288063"/>
                  <a:gd name="connsiteX7" fmla="*/ 29370 w 385255"/>
                  <a:gd name="connsiteY7" fmla="*/ 268706 h 288063"/>
                  <a:gd name="connsiteX8" fmla="*/ 174887 w 385255"/>
                  <a:gd name="connsiteY8" fmla="*/ 268706 h 288063"/>
                  <a:gd name="connsiteX9" fmla="*/ 188237 w 385255"/>
                  <a:gd name="connsiteY9" fmla="*/ 255356 h 288063"/>
                  <a:gd name="connsiteX10" fmla="*/ 243306 w 385255"/>
                  <a:gd name="connsiteY10" fmla="*/ 255356 h 288063"/>
                  <a:gd name="connsiteX11" fmla="*/ 259994 w 385255"/>
                  <a:gd name="connsiteY11" fmla="*/ 80803 h 288063"/>
                  <a:gd name="connsiteX12" fmla="*/ 163205 w 385255"/>
                  <a:gd name="connsiteY12" fmla="*/ 80803 h 288063"/>
                  <a:gd name="connsiteX13" fmla="*/ 163205 w 385255"/>
                  <a:gd name="connsiteY13" fmla="*/ 106836 h 288063"/>
                  <a:gd name="connsiteX14" fmla="*/ 52733 w 385255"/>
                  <a:gd name="connsiteY14" fmla="*/ 106836 h 288063"/>
                  <a:gd name="connsiteX15" fmla="*/ 60076 w 385255"/>
                  <a:gd name="connsiteY15" fmla="*/ 368 h 288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85255" h="288063">
                    <a:moveTo>
                      <a:pt x="60076" y="368"/>
                    </a:moveTo>
                    <a:lnTo>
                      <a:pt x="326744" y="368"/>
                    </a:lnTo>
                    <a:cubicBezTo>
                      <a:pt x="326744" y="368"/>
                      <a:pt x="354446" y="-7976"/>
                      <a:pt x="365126" y="54770"/>
                    </a:cubicBezTo>
                    <a:cubicBezTo>
                      <a:pt x="376140" y="117516"/>
                      <a:pt x="388489" y="242006"/>
                      <a:pt x="384484" y="288063"/>
                    </a:cubicBezTo>
                    <a:lnTo>
                      <a:pt x="0" y="288063"/>
                    </a:lnTo>
                    <a:lnTo>
                      <a:pt x="0" y="255356"/>
                    </a:lnTo>
                    <a:lnTo>
                      <a:pt x="29370" y="255356"/>
                    </a:lnTo>
                    <a:lnTo>
                      <a:pt x="29370" y="268706"/>
                    </a:lnTo>
                    <a:lnTo>
                      <a:pt x="174887" y="268706"/>
                    </a:lnTo>
                    <a:lnTo>
                      <a:pt x="188237" y="255356"/>
                    </a:lnTo>
                    <a:lnTo>
                      <a:pt x="243306" y="255356"/>
                    </a:lnTo>
                    <a:lnTo>
                      <a:pt x="259994" y="80803"/>
                    </a:lnTo>
                    <a:lnTo>
                      <a:pt x="163205" y="80803"/>
                    </a:lnTo>
                    <a:lnTo>
                      <a:pt x="163205" y="106836"/>
                    </a:lnTo>
                    <a:lnTo>
                      <a:pt x="52733" y="106836"/>
                    </a:lnTo>
                    <a:lnTo>
                      <a:pt x="60076" y="368"/>
                    </a:lnTo>
                    <a:close/>
                  </a:path>
                </a:pathLst>
              </a:custGeom>
              <a:solidFill>
                <a:srgbClr val="EAFCFC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69A5B898-634D-4112-874F-D933C4523D5B}"/>
                  </a:ext>
                </a:extLst>
              </p:cNvPr>
              <p:cNvSpPr/>
              <p:nvPr/>
            </p:nvSpPr>
            <p:spPr>
              <a:xfrm>
                <a:off x="585736" y="2302582"/>
                <a:ext cx="83104" cy="26700"/>
              </a:xfrm>
              <a:custGeom>
                <a:avLst/>
                <a:gdLst>
                  <a:gd name="connsiteX0" fmla="*/ 0 w 83104"/>
                  <a:gd name="connsiteY0" fmla="*/ 0 h 26700"/>
                  <a:gd name="connsiteX1" fmla="*/ 83105 w 83104"/>
                  <a:gd name="connsiteY1" fmla="*/ 0 h 26700"/>
                  <a:gd name="connsiteX2" fmla="*/ 83105 w 83104"/>
                  <a:gd name="connsiteY2" fmla="*/ 26700 h 26700"/>
                  <a:gd name="connsiteX3" fmla="*/ 0 w 83104"/>
                  <a:gd name="connsiteY3" fmla="*/ 26700 h 2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104" h="26700">
                    <a:moveTo>
                      <a:pt x="0" y="0"/>
                    </a:moveTo>
                    <a:lnTo>
                      <a:pt x="83105" y="0"/>
                    </a:lnTo>
                    <a:lnTo>
                      <a:pt x="83105" y="26700"/>
                    </a:lnTo>
                    <a:lnTo>
                      <a:pt x="0" y="26700"/>
                    </a:lnTo>
                    <a:close/>
                  </a:path>
                </a:pathLst>
              </a:custGeom>
              <a:solidFill>
                <a:srgbClr val="13375B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8C64EE78-C52D-4161-82BD-50091D1DC8DF}"/>
                  </a:ext>
                </a:extLst>
              </p:cNvPr>
              <p:cNvSpPr/>
              <p:nvPr/>
            </p:nvSpPr>
            <p:spPr>
              <a:xfrm>
                <a:off x="585736" y="2338628"/>
                <a:ext cx="83104" cy="7676"/>
              </a:xfrm>
              <a:custGeom>
                <a:avLst/>
                <a:gdLst>
                  <a:gd name="connsiteX0" fmla="*/ 0 w 83104"/>
                  <a:gd name="connsiteY0" fmla="*/ 0 h 7676"/>
                  <a:gd name="connsiteX1" fmla="*/ 83105 w 83104"/>
                  <a:gd name="connsiteY1" fmla="*/ 0 h 7676"/>
                  <a:gd name="connsiteX2" fmla="*/ 83105 w 83104"/>
                  <a:gd name="connsiteY2" fmla="*/ 7676 h 7676"/>
                  <a:gd name="connsiteX3" fmla="*/ 0 w 83104"/>
                  <a:gd name="connsiteY3" fmla="*/ 7676 h 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104" h="7676">
                    <a:moveTo>
                      <a:pt x="0" y="0"/>
                    </a:moveTo>
                    <a:lnTo>
                      <a:pt x="83105" y="0"/>
                    </a:lnTo>
                    <a:lnTo>
                      <a:pt x="83105" y="7676"/>
                    </a:lnTo>
                    <a:lnTo>
                      <a:pt x="0" y="7676"/>
                    </a:lnTo>
                    <a:close/>
                  </a:path>
                </a:pathLst>
              </a:custGeom>
              <a:solidFill>
                <a:srgbClr val="96D9C9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D011DEB3-0183-472D-B2F4-85195AAF2439}"/>
                  </a:ext>
                </a:extLst>
              </p:cNvPr>
              <p:cNvSpPr/>
              <p:nvPr/>
            </p:nvSpPr>
            <p:spPr>
              <a:xfrm>
                <a:off x="588072" y="2282557"/>
                <a:ext cx="10680" cy="10680"/>
              </a:xfrm>
              <a:custGeom>
                <a:avLst/>
                <a:gdLst>
                  <a:gd name="connsiteX0" fmla="*/ 10680 w 10680"/>
                  <a:gd name="connsiteY0" fmla="*/ 5340 h 10680"/>
                  <a:gd name="connsiteX1" fmla="*/ 5340 w 10680"/>
                  <a:gd name="connsiteY1" fmla="*/ 10680 h 10680"/>
                  <a:gd name="connsiteX2" fmla="*/ 0 w 10680"/>
                  <a:gd name="connsiteY2" fmla="*/ 5340 h 10680"/>
                  <a:gd name="connsiteX3" fmla="*/ 5340 w 10680"/>
                  <a:gd name="connsiteY3" fmla="*/ 0 h 10680"/>
                  <a:gd name="connsiteX4" fmla="*/ 10680 w 10680"/>
                  <a:gd name="connsiteY4" fmla="*/ 5340 h 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80" h="10680">
                    <a:moveTo>
                      <a:pt x="10680" y="5340"/>
                    </a:moveTo>
                    <a:cubicBezTo>
                      <a:pt x="10680" y="8344"/>
                      <a:pt x="8344" y="10680"/>
                      <a:pt x="5340" y="10680"/>
                    </a:cubicBezTo>
                    <a:cubicBezTo>
                      <a:pt x="2336" y="10680"/>
                      <a:pt x="0" y="8344"/>
                      <a:pt x="0" y="5340"/>
                    </a:cubicBezTo>
                    <a:cubicBezTo>
                      <a:pt x="0" y="2336"/>
                      <a:pt x="2336" y="0"/>
                      <a:pt x="5340" y="0"/>
                    </a:cubicBezTo>
                    <a:cubicBezTo>
                      <a:pt x="8344" y="0"/>
                      <a:pt x="10680" y="2336"/>
                      <a:pt x="10680" y="5340"/>
                    </a:cubicBez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82262EDB-323F-4C2D-A84E-9BD9072F4D0D}"/>
                  </a:ext>
                </a:extLst>
              </p:cNvPr>
              <p:cNvSpPr/>
              <p:nvPr/>
            </p:nvSpPr>
            <p:spPr>
              <a:xfrm>
                <a:off x="604426" y="2282557"/>
                <a:ext cx="10680" cy="10680"/>
              </a:xfrm>
              <a:custGeom>
                <a:avLst/>
                <a:gdLst>
                  <a:gd name="connsiteX0" fmla="*/ 10680 w 10680"/>
                  <a:gd name="connsiteY0" fmla="*/ 5340 h 10680"/>
                  <a:gd name="connsiteX1" fmla="*/ 5340 w 10680"/>
                  <a:gd name="connsiteY1" fmla="*/ 10680 h 10680"/>
                  <a:gd name="connsiteX2" fmla="*/ 0 w 10680"/>
                  <a:gd name="connsiteY2" fmla="*/ 5340 h 10680"/>
                  <a:gd name="connsiteX3" fmla="*/ 5340 w 10680"/>
                  <a:gd name="connsiteY3" fmla="*/ 0 h 10680"/>
                  <a:gd name="connsiteX4" fmla="*/ 10680 w 10680"/>
                  <a:gd name="connsiteY4" fmla="*/ 5340 h 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80" h="10680">
                    <a:moveTo>
                      <a:pt x="10680" y="5340"/>
                    </a:moveTo>
                    <a:cubicBezTo>
                      <a:pt x="10680" y="8344"/>
                      <a:pt x="8344" y="10680"/>
                      <a:pt x="5340" y="10680"/>
                    </a:cubicBezTo>
                    <a:cubicBezTo>
                      <a:pt x="2336" y="10680"/>
                      <a:pt x="0" y="8344"/>
                      <a:pt x="0" y="5340"/>
                    </a:cubicBezTo>
                    <a:cubicBezTo>
                      <a:pt x="0" y="2336"/>
                      <a:pt x="2336" y="0"/>
                      <a:pt x="5340" y="0"/>
                    </a:cubicBezTo>
                    <a:cubicBezTo>
                      <a:pt x="8344" y="0"/>
                      <a:pt x="10680" y="2336"/>
                      <a:pt x="10680" y="5340"/>
                    </a:cubicBezTo>
                    <a:close/>
                  </a:path>
                </a:pathLst>
              </a:custGeom>
              <a:solidFill>
                <a:srgbClr val="96D9C9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DF4D51DA-1B77-4D9B-A50A-D3CF1861A4A1}"/>
                  </a:ext>
                </a:extLst>
              </p:cNvPr>
              <p:cNvSpPr/>
              <p:nvPr/>
            </p:nvSpPr>
            <p:spPr>
              <a:xfrm>
                <a:off x="620780" y="2282557"/>
                <a:ext cx="10680" cy="10680"/>
              </a:xfrm>
              <a:custGeom>
                <a:avLst/>
                <a:gdLst>
                  <a:gd name="connsiteX0" fmla="*/ 10680 w 10680"/>
                  <a:gd name="connsiteY0" fmla="*/ 5340 h 10680"/>
                  <a:gd name="connsiteX1" fmla="*/ 5340 w 10680"/>
                  <a:gd name="connsiteY1" fmla="*/ 10680 h 10680"/>
                  <a:gd name="connsiteX2" fmla="*/ 0 w 10680"/>
                  <a:gd name="connsiteY2" fmla="*/ 5340 h 10680"/>
                  <a:gd name="connsiteX3" fmla="*/ 5340 w 10680"/>
                  <a:gd name="connsiteY3" fmla="*/ 0 h 10680"/>
                  <a:gd name="connsiteX4" fmla="*/ 10680 w 10680"/>
                  <a:gd name="connsiteY4" fmla="*/ 5340 h 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80" h="10680">
                    <a:moveTo>
                      <a:pt x="10680" y="5340"/>
                    </a:moveTo>
                    <a:cubicBezTo>
                      <a:pt x="10680" y="8344"/>
                      <a:pt x="8344" y="10680"/>
                      <a:pt x="5340" y="10680"/>
                    </a:cubicBezTo>
                    <a:cubicBezTo>
                      <a:pt x="2336" y="10680"/>
                      <a:pt x="0" y="8344"/>
                      <a:pt x="0" y="5340"/>
                    </a:cubicBezTo>
                    <a:cubicBezTo>
                      <a:pt x="0" y="2336"/>
                      <a:pt x="2336" y="0"/>
                      <a:pt x="5340" y="0"/>
                    </a:cubicBezTo>
                    <a:cubicBezTo>
                      <a:pt x="8344" y="0"/>
                      <a:pt x="10680" y="2336"/>
                      <a:pt x="10680" y="5340"/>
                    </a:cubicBezTo>
                    <a:close/>
                  </a:path>
                </a:pathLst>
              </a:custGeom>
              <a:solidFill>
                <a:srgbClr val="F474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FEBE7F6E-ED75-44B0-BD9B-4F3B8B521781}"/>
                  </a:ext>
                </a:extLst>
              </p:cNvPr>
              <p:cNvSpPr/>
              <p:nvPr/>
            </p:nvSpPr>
            <p:spPr>
              <a:xfrm>
                <a:off x="636800" y="2282557"/>
                <a:ext cx="10680" cy="10680"/>
              </a:xfrm>
              <a:custGeom>
                <a:avLst/>
                <a:gdLst>
                  <a:gd name="connsiteX0" fmla="*/ 10680 w 10680"/>
                  <a:gd name="connsiteY0" fmla="*/ 5340 h 10680"/>
                  <a:gd name="connsiteX1" fmla="*/ 5340 w 10680"/>
                  <a:gd name="connsiteY1" fmla="*/ 10680 h 10680"/>
                  <a:gd name="connsiteX2" fmla="*/ 0 w 10680"/>
                  <a:gd name="connsiteY2" fmla="*/ 5340 h 10680"/>
                  <a:gd name="connsiteX3" fmla="*/ 5340 w 10680"/>
                  <a:gd name="connsiteY3" fmla="*/ 0 h 10680"/>
                  <a:gd name="connsiteX4" fmla="*/ 10680 w 10680"/>
                  <a:gd name="connsiteY4" fmla="*/ 5340 h 1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80" h="10680">
                    <a:moveTo>
                      <a:pt x="10680" y="5340"/>
                    </a:moveTo>
                    <a:cubicBezTo>
                      <a:pt x="10680" y="8344"/>
                      <a:pt x="8344" y="10680"/>
                      <a:pt x="5340" y="10680"/>
                    </a:cubicBezTo>
                    <a:cubicBezTo>
                      <a:pt x="2336" y="10680"/>
                      <a:pt x="0" y="8344"/>
                      <a:pt x="0" y="5340"/>
                    </a:cubicBezTo>
                    <a:cubicBezTo>
                      <a:pt x="0" y="2336"/>
                      <a:pt x="2336" y="0"/>
                      <a:pt x="5340" y="0"/>
                    </a:cubicBezTo>
                    <a:cubicBezTo>
                      <a:pt x="8344" y="0"/>
                      <a:pt x="10680" y="2336"/>
                      <a:pt x="10680" y="5340"/>
                    </a:cubicBezTo>
                    <a:close/>
                  </a:path>
                </a:pathLst>
              </a:custGeom>
              <a:solidFill>
                <a:srgbClr val="96D9C9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9AF93495-5246-4445-839D-BDC8F34FF8CC}"/>
                  </a:ext>
                </a:extLst>
              </p:cNvPr>
              <p:cNvSpPr/>
              <p:nvPr/>
            </p:nvSpPr>
            <p:spPr>
              <a:xfrm>
                <a:off x="598419" y="2356650"/>
                <a:ext cx="66083" cy="66083"/>
              </a:xfrm>
              <a:custGeom>
                <a:avLst/>
                <a:gdLst>
                  <a:gd name="connsiteX0" fmla="*/ 66083 w 66083"/>
                  <a:gd name="connsiteY0" fmla="*/ 33041 h 66083"/>
                  <a:gd name="connsiteX1" fmla="*/ 33042 w 66083"/>
                  <a:gd name="connsiteY1" fmla="*/ 66083 h 66083"/>
                  <a:gd name="connsiteX2" fmla="*/ 0 w 66083"/>
                  <a:gd name="connsiteY2" fmla="*/ 33041 h 66083"/>
                  <a:gd name="connsiteX3" fmla="*/ 33042 w 66083"/>
                  <a:gd name="connsiteY3" fmla="*/ 0 h 66083"/>
                  <a:gd name="connsiteX4" fmla="*/ 66083 w 66083"/>
                  <a:gd name="connsiteY4" fmla="*/ 33041 h 6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083" h="66083">
                    <a:moveTo>
                      <a:pt x="66083" y="33041"/>
                    </a:moveTo>
                    <a:cubicBezTo>
                      <a:pt x="66083" y="51398"/>
                      <a:pt x="51398" y="66083"/>
                      <a:pt x="33042" y="66083"/>
                    </a:cubicBezTo>
                    <a:cubicBezTo>
                      <a:pt x="14685" y="66083"/>
                      <a:pt x="0" y="51398"/>
                      <a:pt x="0" y="33041"/>
                    </a:cubicBezTo>
                    <a:cubicBezTo>
                      <a:pt x="0" y="14685"/>
                      <a:pt x="14685" y="0"/>
                      <a:pt x="33042" y="0"/>
                    </a:cubicBezTo>
                    <a:cubicBezTo>
                      <a:pt x="51064" y="0"/>
                      <a:pt x="66083" y="14685"/>
                      <a:pt x="66083" y="33041"/>
                    </a:cubicBezTo>
                    <a:close/>
                  </a:path>
                </a:pathLst>
              </a:custGeom>
              <a:solidFill>
                <a:srgbClr val="F7CC7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90" name="-">
            <a:extLst>
              <a:ext uri="{FF2B5EF4-FFF2-40B4-BE49-F238E27FC236}">
                <a16:creationId xmlns:a16="http://schemas.microsoft.com/office/drawing/2014/main" id="{969F8A49-0771-46D6-81E5-B4D51CEA12B0}"/>
              </a:ext>
            </a:extLst>
          </p:cNvPr>
          <p:cNvGrpSpPr/>
          <p:nvPr/>
        </p:nvGrpSpPr>
        <p:grpSpPr>
          <a:xfrm>
            <a:off x="1344419" y="3017006"/>
            <a:ext cx="4376718" cy="2857569"/>
            <a:chOff x="827040" y="1775253"/>
            <a:chExt cx="2383724" cy="1556339"/>
          </a:xfrm>
        </p:grpSpPr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82E17063-6ED7-4938-BA9C-33817589F1F3}"/>
                </a:ext>
              </a:extLst>
            </p:cNvPr>
            <p:cNvSpPr/>
            <p:nvPr/>
          </p:nvSpPr>
          <p:spPr>
            <a:xfrm>
              <a:off x="827040" y="2311260"/>
              <a:ext cx="170214" cy="883110"/>
            </a:xfrm>
            <a:custGeom>
              <a:avLst/>
              <a:gdLst>
                <a:gd name="connsiteX0" fmla="*/ 0 w 170214"/>
                <a:gd name="connsiteY0" fmla="*/ 0 h 883110"/>
                <a:gd name="connsiteX1" fmla="*/ 0 w 170214"/>
                <a:gd name="connsiteY1" fmla="*/ 55069 h 883110"/>
                <a:gd name="connsiteX2" fmla="*/ 19024 w 170214"/>
                <a:gd name="connsiteY2" fmla="*/ 55069 h 883110"/>
                <a:gd name="connsiteX3" fmla="*/ 19024 w 170214"/>
                <a:gd name="connsiteY3" fmla="*/ 883111 h 883110"/>
                <a:gd name="connsiteX4" fmla="*/ 170214 w 170214"/>
                <a:gd name="connsiteY4" fmla="*/ 883111 h 883110"/>
                <a:gd name="connsiteX5" fmla="*/ 170214 w 170214"/>
                <a:gd name="connsiteY5" fmla="*/ 55069 h 883110"/>
                <a:gd name="connsiteX6" fmla="*/ 170214 w 170214"/>
                <a:gd name="connsiteY6" fmla="*/ 0 h 883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214" h="883110">
                  <a:moveTo>
                    <a:pt x="0" y="0"/>
                  </a:moveTo>
                  <a:lnTo>
                    <a:pt x="0" y="55069"/>
                  </a:lnTo>
                  <a:lnTo>
                    <a:pt x="19024" y="55069"/>
                  </a:lnTo>
                  <a:lnTo>
                    <a:pt x="19024" y="883111"/>
                  </a:lnTo>
                  <a:lnTo>
                    <a:pt x="170214" y="883111"/>
                  </a:lnTo>
                  <a:lnTo>
                    <a:pt x="170214" y="55069"/>
                  </a:lnTo>
                  <a:lnTo>
                    <a:pt x="170214" y="0"/>
                  </a:lnTo>
                  <a:close/>
                </a:path>
              </a:pathLst>
            </a:custGeom>
            <a:solidFill>
              <a:srgbClr val="262626">
                <a:alpha val="10000"/>
              </a:srgbClr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92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890786" y="2311092"/>
              <a:ext cx="2319977" cy="1020500"/>
              <a:chOff x="890786" y="2311092"/>
              <a:chExt cx="2319977" cy="1020500"/>
            </a:xfrm>
          </p:grpSpPr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8C0E411A-BA76-44C3-90A4-092AF97EA397}"/>
                  </a:ext>
                </a:extLst>
              </p:cNvPr>
              <p:cNvSpPr/>
              <p:nvPr/>
            </p:nvSpPr>
            <p:spPr>
              <a:xfrm rot="-10800000">
                <a:off x="946247" y="2366378"/>
                <a:ext cx="2230471" cy="965213"/>
              </a:xfrm>
              <a:custGeom>
                <a:avLst/>
                <a:gdLst>
                  <a:gd name="connsiteX0" fmla="*/ 0 w 2230471"/>
                  <a:gd name="connsiteY0" fmla="*/ 0 h 965213"/>
                  <a:gd name="connsiteX1" fmla="*/ 2230472 w 2230471"/>
                  <a:gd name="connsiteY1" fmla="*/ 0 h 965213"/>
                  <a:gd name="connsiteX2" fmla="*/ 2230472 w 2230471"/>
                  <a:gd name="connsiteY2" fmla="*/ 965214 h 965213"/>
                  <a:gd name="connsiteX3" fmla="*/ 0 w 2230471"/>
                  <a:gd name="connsiteY3" fmla="*/ 965214 h 965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0471" h="965213">
                    <a:moveTo>
                      <a:pt x="0" y="0"/>
                    </a:moveTo>
                    <a:lnTo>
                      <a:pt x="2230472" y="0"/>
                    </a:lnTo>
                    <a:lnTo>
                      <a:pt x="2230472" y="965214"/>
                    </a:lnTo>
                    <a:lnTo>
                      <a:pt x="0" y="965214"/>
                    </a:lnTo>
                    <a:close/>
                  </a:path>
                </a:pathLst>
              </a:custGeom>
              <a:solidFill>
                <a:srgbClr val="F5F3F4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B5A07864-453B-4C07-8076-12D2D1463EDE}"/>
                  </a:ext>
                </a:extLst>
              </p:cNvPr>
              <p:cNvSpPr/>
              <p:nvPr/>
            </p:nvSpPr>
            <p:spPr>
              <a:xfrm rot="-10800000">
                <a:off x="912206" y="2311092"/>
                <a:ext cx="2298557" cy="55403"/>
              </a:xfrm>
              <a:custGeom>
                <a:avLst/>
                <a:gdLst>
                  <a:gd name="connsiteX0" fmla="*/ 0 w 2298557"/>
                  <a:gd name="connsiteY0" fmla="*/ 0 h 55403"/>
                  <a:gd name="connsiteX1" fmla="*/ 2298558 w 2298557"/>
                  <a:gd name="connsiteY1" fmla="*/ 0 h 55403"/>
                  <a:gd name="connsiteX2" fmla="*/ 2298558 w 2298557"/>
                  <a:gd name="connsiteY2" fmla="*/ 55403 h 55403"/>
                  <a:gd name="connsiteX3" fmla="*/ 0 w 2298557"/>
                  <a:gd name="connsiteY3" fmla="*/ 55403 h 5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8557" h="55403">
                    <a:moveTo>
                      <a:pt x="0" y="0"/>
                    </a:moveTo>
                    <a:lnTo>
                      <a:pt x="2298558" y="0"/>
                    </a:lnTo>
                    <a:lnTo>
                      <a:pt x="2298558" y="55403"/>
                    </a:lnTo>
                    <a:lnTo>
                      <a:pt x="0" y="55403"/>
                    </a:lnTo>
                    <a:close/>
                  </a:path>
                </a:pathLst>
              </a:custGeom>
              <a:solidFill>
                <a:srgbClr val="13375B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A6E72E15-3A25-4025-A2A7-F4E20063ED89}"/>
                  </a:ext>
                </a:extLst>
              </p:cNvPr>
              <p:cNvSpPr/>
              <p:nvPr/>
            </p:nvSpPr>
            <p:spPr>
              <a:xfrm rot="-10800000">
                <a:off x="946247" y="2366383"/>
                <a:ext cx="2230471" cy="349105"/>
              </a:xfrm>
              <a:custGeom>
                <a:avLst/>
                <a:gdLst>
                  <a:gd name="connsiteX0" fmla="*/ 0 w 2230471"/>
                  <a:gd name="connsiteY0" fmla="*/ 0 h 349105"/>
                  <a:gd name="connsiteX1" fmla="*/ 2230472 w 2230471"/>
                  <a:gd name="connsiteY1" fmla="*/ 0 h 349105"/>
                  <a:gd name="connsiteX2" fmla="*/ 2230472 w 2230471"/>
                  <a:gd name="connsiteY2" fmla="*/ 349106 h 349105"/>
                  <a:gd name="connsiteX3" fmla="*/ 0 w 2230471"/>
                  <a:gd name="connsiteY3" fmla="*/ 349106 h 349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30471" h="349105">
                    <a:moveTo>
                      <a:pt x="0" y="0"/>
                    </a:moveTo>
                    <a:lnTo>
                      <a:pt x="2230472" y="0"/>
                    </a:lnTo>
                    <a:lnTo>
                      <a:pt x="2230472" y="349106"/>
                    </a:lnTo>
                    <a:lnTo>
                      <a:pt x="0" y="349106"/>
                    </a:lnTo>
                    <a:close/>
                  </a:path>
                </a:pathLst>
              </a:custGeom>
              <a:solidFill>
                <a:srgbClr val="EFEDE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66B65791-F765-4602-81C4-DE61A468C527}"/>
                  </a:ext>
                </a:extLst>
              </p:cNvPr>
              <p:cNvSpPr/>
              <p:nvPr/>
            </p:nvSpPr>
            <p:spPr>
              <a:xfrm>
                <a:off x="890786" y="2366329"/>
                <a:ext cx="55403" cy="965213"/>
              </a:xfrm>
              <a:custGeom>
                <a:avLst/>
                <a:gdLst>
                  <a:gd name="connsiteX0" fmla="*/ 55403 w 55403"/>
                  <a:gd name="connsiteY0" fmla="*/ 965214 h 965213"/>
                  <a:gd name="connsiteX1" fmla="*/ 0 w 55403"/>
                  <a:gd name="connsiteY1" fmla="*/ 920825 h 965213"/>
                  <a:gd name="connsiteX2" fmla="*/ 0 w 55403"/>
                  <a:gd name="connsiteY2" fmla="*/ 0 h 965213"/>
                  <a:gd name="connsiteX3" fmla="*/ 55403 w 55403"/>
                  <a:gd name="connsiteY3" fmla="*/ 0 h 965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403" h="965213">
                    <a:moveTo>
                      <a:pt x="55403" y="965214"/>
                    </a:moveTo>
                    <a:lnTo>
                      <a:pt x="0" y="920825"/>
                    </a:lnTo>
                    <a:lnTo>
                      <a:pt x="0" y="0"/>
                    </a:lnTo>
                    <a:lnTo>
                      <a:pt x="55403" y="0"/>
                    </a:lnTo>
                    <a:close/>
                  </a:path>
                </a:pathLst>
              </a:custGeom>
              <a:solidFill>
                <a:srgbClr val="F5F3F4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97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1957461" y="1775253"/>
              <a:ext cx="531001" cy="561372"/>
              <a:chOff x="1957461" y="1775253"/>
              <a:chExt cx="531001" cy="561372"/>
            </a:xfrm>
            <a:solidFill>
              <a:srgbClr val="184655"/>
            </a:solidFill>
          </p:grpSpPr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FCA7F671-D21B-42E5-B704-2B909599D484}"/>
                  </a:ext>
                </a:extLst>
              </p:cNvPr>
              <p:cNvSpPr/>
              <p:nvPr/>
            </p:nvSpPr>
            <p:spPr>
              <a:xfrm>
                <a:off x="2221126" y="2102998"/>
                <a:ext cx="119149" cy="233627"/>
              </a:xfrm>
              <a:custGeom>
                <a:avLst/>
                <a:gdLst>
                  <a:gd name="connsiteX0" fmla="*/ 0 w 119149"/>
                  <a:gd name="connsiteY0" fmla="*/ 0 h 233627"/>
                  <a:gd name="connsiteX1" fmla="*/ 9345 w 119149"/>
                  <a:gd name="connsiteY1" fmla="*/ 233627 h 233627"/>
                  <a:gd name="connsiteX2" fmla="*/ 119150 w 119149"/>
                  <a:gd name="connsiteY2" fmla="*/ 233627 h 233627"/>
                  <a:gd name="connsiteX3" fmla="*/ 32040 w 119149"/>
                  <a:gd name="connsiteY3" fmla="*/ 12683 h 233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9149" h="233627">
                    <a:moveTo>
                      <a:pt x="0" y="0"/>
                    </a:moveTo>
                    <a:lnTo>
                      <a:pt x="9345" y="233627"/>
                    </a:lnTo>
                    <a:lnTo>
                      <a:pt x="119150" y="233627"/>
                    </a:lnTo>
                    <a:lnTo>
                      <a:pt x="32040" y="12683"/>
                    </a:lnTo>
                    <a:close/>
                  </a:path>
                </a:pathLst>
              </a:custGeom>
              <a:solidFill>
                <a:srgbClr val="184655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48E47841-52E7-4A8C-AD7E-64DFECD99F49}"/>
                  </a:ext>
                </a:extLst>
              </p:cNvPr>
              <p:cNvSpPr/>
              <p:nvPr/>
            </p:nvSpPr>
            <p:spPr>
              <a:xfrm>
                <a:off x="1957461" y="1874711"/>
                <a:ext cx="512644" cy="397833"/>
              </a:xfrm>
              <a:custGeom>
                <a:avLst/>
                <a:gdLst>
                  <a:gd name="connsiteX0" fmla="*/ 9679 w 512644"/>
                  <a:gd name="connsiteY0" fmla="*/ 0 h 397833"/>
                  <a:gd name="connsiteX1" fmla="*/ 502966 w 512644"/>
                  <a:gd name="connsiteY1" fmla="*/ 0 h 397833"/>
                  <a:gd name="connsiteX2" fmla="*/ 512645 w 512644"/>
                  <a:gd name="connsiteY2" fmla="*/ 9679 h 397833"/>
                  <a:gd name="connsiteX3" fmla="*/ 512645 w 512644"/>
                  <a:gd name="connsiteY3" fmla="*/ 388155 h 397833"/>
                  <a:gd name="connsiteX4" fmla="*/ 502966 w 512644"/>
                  <a:gd name="connsiteY4" fmla="*/ 397834 h 397833"/>
                  <a:gd name="connsiteX5" fmla="*/ 9679 w 512644"/>
                  <a:gd name="connsiteY5" fmla="*/ 397834 h 397833"/>
                  <a:gd name="connsiteX6" fmla="*/ 0 w 512644"/>
                  <a:gd name="connsiteY6" fmla="*/ 388155 h 397833"/>
                  <a:gd name="connsiteX7" fmla="*/ 0 w 512644"/>
                  <a:gd name="connsiteY7" fmla="*/ 9679 h 397833"/>
                  <a:gd name="connsiteX8" fmla="*/ 9679 w 512644"/>
                  <a:gd name="connsiteY8" fmla="*/ 0 h 397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12644" h="397833">
                    <a:moveTo>
                      <a:pt x="9679" y="0"/>
                    </a:moveTo>
                    <a:lnTo>
                      <a:pt x="502966" y="0"/>
                    </a:lnTo>
                    <a:cubicBezTo>
                      <a:pt x="508306" y="0"/>
                      <a:pt x="512645" y="4339"/>
                      <a:pt x="512645" y="9679"/>
                    </a:cubicBezTo>
                    <a:lnTo>
                      <a:pt x="512645" y="388155"/>
                    </a:lnTo>
                    <a:cubicBezTo>
                      <a:pt x="512645" y="393495"/>
                      <a:pt x="508306" y="397834"/>
                      <a:pt x="502966" y="397834"/>
                    </a:cubicBezTo>
                    <a:lnTo>
                      <a:pt x="9679" y="397834"/>
                    </a:lnTo>
                    <a:cubicBezTo>
                      <a:pt x="4339" y="397834"/>
                      <a:pt x="0" y="393495"/>
                      <a:pt x="0" y="388155"/>
                    </a:cubicBezTo>
                    <a:lnTo>
                      <a:pt x="0" y="9679"/>
                    </a:lnTo>
                    <a:cubicBezTo>
                      <a:pt x="0" y="4339"/>
                      <a:pt x="4339" y="0"/>
                      <a:pt x="9679" y="0"/>
                    </a:cubicBezTo>
                    <a:close/>
                  </a:path>
                </a:pathLst>
              </a:custGeom>
              <a:solidFill>
                <a:srgbClr val="184655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CCC3ACD9-AAC5-4DAC-BA30-086454D733FE}"/>
                  </a:ext>
                </a:extLst>
              </p:cNvPr>
              <p:cNvSpPr/>
              <p:nvPr/>
            </p:nvSpPr>
            <p:spPr>
              <a:xfrm>
                <a:off x="2310572" y="1775253"/>
                <a:ext cx="177890" cy="84105"/>
              </a:xfrm>
              <a:custGeom>
                <a:avLst/>
                <a:gdLst>
                  <a:gd name="connsiteX0" fmla="*/ 6675 w 177890"/>
                  <a:gd name="connsiteY0" fmla="*/ 84106 h 84105"/>
                  <a:gd name="connsiteX1" fmla="*/ 171215 w 177890"/>
                  <a:gd name="connsiteY1" fmla="*/ 84106 h 84105"/>
                  <a:gd name="connsiteX2" fmla="*/ 177890 w 177890"/>
                  <a:gd name="connsiteY2" fmla="*/ 77431 h 84105"/>
                  <a:gd name="connsiteX3" fmla="*/ 177890 w 177890"/>
                  <a:gd name="connsiteY3" fmla="*/ 6675 h 84105"/>
                  <a:gd name="connsiteX4" fmla="*/ 171215 w 177890"/>
                  <a:gd name="connsiteY4" fmla="*/ 0 h 84105"/>
                  <a:gd name="connsiteX5" fmla="*/ 6675 w 177890"/>
                  <a:gd name="connsiteY5" fmla="*/ 0 h 84105"/>
                  <a:gd name="connsiteX6" fmla="*/ 0 w 177890"/>
                  <a:gd name="connsiteY6" fmla="*/ 6675 h 84105"/>
                  <a:gd name="connsiteX7" fmla="*/ 0 w 177890"/>
                  <a:gd name="connsiteY7" fmla="*/ 77431 h 84105"/>
                  <a:gd name="connsiteX8" fmla="*/ 6675 w 177890"/>
                  <a:gd name="connsiteY8" fmla="*/ 84106 h 84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7890" h="84105">
                    <a:moveTo>
                      <a:pt x="6675" y="84106"/>
                    </a:moveTo>
                    <a:lnTo>
                      <a:pt x="171215" y="84106"/>
                    </a:lnTo>
                    <a:cubicBezTo>
                      <a:pt x="174887" y="84106"/>
                      <a:pt x="177890" y="81102"/>
                      <a:pt x="177890" y="77431"/>
                    </a:cubicBezTo>
                    <a:lnTo>
                      <a:pt x="177890" y="6675"/>
                    </a:lnTo>
                    <a:cubicBezTo>
                      <a:pt x="177890" y="3004"/>
                      <a:pt x="174887" y="0"/>
                      <a:pt x="171215" y="0"/>
                    </a:cubicBezTo>
                    <a:lnTo>
                      <a:pt x="6675" y="0"/>
                    </a:lnTo>
                    <a:cubicBezTo>
                      <a:pt x="3004" y="0"/>
                      <a:pt x="0" y="3004"/>
                      <a:pt x="0" y="6675"/>
                    </a:cubicBezTo>
                    <a:lnTo>
                      <a:pt x="0" y="77431"/>
                    </a:lnTo>
                    <a:cubicBezTo>
                      <a:pt x="0" y="81102"/>
                      <a:pt x="2670" y="84106"/>
                      <a:pt x="6675" y="84106"/>
                    </a:cubicBezTo>
                    <a:close/>
                  </a:path>
                </a:pathLst>
              </a:custGeom>
              <a:solidFill>
                <a:srgbClr val="184655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2F0BB1D8-2F75-4028-A021-91D5F2ED0EBF}"/>
                  </a:ext>
                </a:extLst>
              </p:cNvPr>
              <p:cNvSpPr/>
              <p:nvPr/>
            </p:nvSpPr>
            <p:spPr>
              <a:xfrm rot="-10800000">
                <a:off x="2388682" y="1833885"/>
                <a:ext cx="14351" cy="52399"/>
              </a:xfrm>
              <a:custGeom>
                <a:avLst/>
                <a:gdLst>
                  <a:gd name="connsiteX0" fmla="*/ 0 w 14351"/>
                  <a:gd name="connsiteY0" fmla="*/ 0 h 52399"/>
                  <a:gd name="connsiteX1" fmla="*/ 14351 w 14351"/>
                  <a:gd name="connsiteY1" fmla="*/ 0 h 52399"/>
                  <a:gd name="connsiteX2" fmla="*/ 14351 w 14351"/>
                  <a:gd name="connsiteY2" fmla="*/ 52399 h 52399"/>
                  <a:gd name="connsiteX3" fmla="*/ 0 w 14351"/>
                  <a:gd name="connsiteY3" fmla="*/ 52399 h 52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351" h="52399">
                    <a:moveTo>
                      <a:pt x="0" y="0"/>
                    </a:moveTo>
                    <a:lnTo>
                      <a:pt x="14351" y="0"/>
                    </a:lnTo>
                    <a:lnTo>
                      <a:pt x="14351" y="52399"/>
                    </a:lnTo>
                    <a:lnTo>
                      <a:pt x="0" y="52399"/>
                    </a:lnTo>
                    <a:close/>
                  </a:path>
                </a:pathLst>
              </a:custGeom>
              <a:solidFill>
                <a:srgbClr val="184655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7164E310-EFDF-4074-969E-237E1CFE9057}"/>
                </a:ext>
              </a:extLst>
            </p:cNvPr>
            <p:cNvSpPr/>
            <p:nvPr/>
          </p:nvSpPr>
          <p:spPr>
            <a:xfrm>
              <a:off x="1315988" y="2574591"/>
              <a:ext cx="1490875" cy="504300"/>
            </a:xfrm>
            <a:custGeom>
              <a:avLst/>
              <a:gdLst>
                <a:gd name="connsiteX0" fmla="*/ 0 w 1490875"/>
                <a:gd name="connsiteY0" fmla="*/ 0 h 504300"/>
                <a:gd name="connsiteX1" fmla="*/ 1490875 w 1490875"/>
                <a:gd name="connsiteY1" fmla="*/ 0 h 504300"/>
                <a:gd name="connsiteX2" fmla="*/ 1490875 w 1490875"/>
                <a:gd name="connsiteY2" fmla="*/ 504301 h 504300"/>
                <a:gd name="connsiteX3" fmla="*/ 0 w 1490875"/>
                <a:gd name="connsiteY3" fmla="*/ 504301 h 50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90875" h="504300">
                  <a:moveTo>
                    <a:pt x="0" y="0"/>
                  </a:moveTo>
                  <a:lnTo>
                    <a:pt x="1490875" y="0"/>
                  </a:lnTo>
                  <a:lnTo>
                    <a:pt x="1490875" y="504301"/>
                  </a:lnTo>
                  <a:lnTo>
                    <a:pt x="0" y="504301"/>
                  </a:lnTo>
                  <a:close/>
                </a:path>
              </a:pathLst>
            </a:custGeom>
            <a:solidFill>
              <a:srgbClr val="F47458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3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1442814" y="2695741"/>
              <a:ext cx="1258249" cy="312729"/>
              <a:chOff x="1442814" y="2695741"/>
              <a:chExt cx="1258249" cy="312729"/>
            </a:xfrm>
            <a:solidFill>
              <a:srgbClr val="FFFFFF"/>
            </a:solidFill>
          </p:grpSpPr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C85A282C-FD65-41E1-A107-1428CCC0D6AE}"/>
                  </a:ext>
                </a:extLst>
              </p:cNvPr>
              <p:cNvSpPr/>
              <p:nvPr/>
            </p:nvSpPr>
            <p:spPr>
              <a:xfrm>
                <a:off x="1442814" y="2704278"/>
                <a:ext cx="150856" cy="257466"/>
              </a:xfrm>
              <a:custGeom>
                <a:avLst/>
                <a:gdLst>
                  <a:gd name="connsiteX0" fmla="*/ 8010 w 150856"/>
                  <a:gd name="connsiteY0" fmla="*/ 214746 h 257466"/>
                  <a:gd name="connsiteX1" fmla="*/ 117815 w 150856"/>
                  <a:gd name="connsiteY1" fmla="*/ 188380 h 257466"/>
                  <a:gd name="connsiteX2" fmla="*/ 5006 w 150856"/>
                  <a:gd name="connsiteY2" fmla="*/ 68229 h 257466"/>
                  <a:gd name="connsiteX3" fmla="*/ 140844 w 150856"/>
                  <a:gd name="connsiteY3" fmla="*/ 12826 h 257466"/>
                  <a:gd name="connsiteX4" fmla="*/ 131832 w 150856"/>
                  <a:gd name="connsiteY4" fmla="*/ 39192 h 257466"/>
                  <a:gd name="connsiteX5" fmla="*/ 37714 w 150856"/>
                  <a:gd name="connsiteY5" fmla="*/ 64557 h 257466"/>
                  <a:gd name="connsiteX6" fmla="*/ 150856 w 150856"/>
                  <a:gd name="connsiteY6" fmla="*/ 185710 h 257466"/>
                  <a:gd name="connsiteX7" fmla="*/ 63747 w 150856"/>
                  <a:gd name="connsiteY7" fmla="*/ 257467 h 257466"/>
                  <a:gd name="connsiteX8" fmla="*/ 0 w 150856"/>
                  <a:gd name="connsiteY8" fmla="*/ 241447 h 257466"/>
                  <a:gd name="connsiteX9" fmla="*/ 8010 w 150856"/>
                  <a:gd name="connsiteY9" fmla="*/ 214746 h 25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0856" h="257466">
                    <a:moveTo>
                      <a:pt x="8010" y="214746"/>
                    </a:moveTo>
                    <a:cubicBezTo>
                      <a:pt x="50063" y="240779"/>
                      <a:pt x="117815" y="238109"/>
                      <a:pt x="117815" y="188380"/>
                    </a:cubicBezTo>
                    <a:cubicBezTo>
                      <a:pt x="117815" y="124967"/>
                      <a:pt x="5006" y="148663"/>
                      <a:pt x="5006" y="68229"/>
                    </a:cubicBezTo>
                    <a:cubicBezTo>
                      <a:pt x="5006" y="2479"/>
                      <a:pt x="91448" y="-15210"/>
                      <a:pt x="140844" y="12826"/>
                    </a:cubicBezTo>
                    <a:lnTo>
                      <a:pt x="131832" y="39192"/>
                    </a:lnTo>
                    <a:cubicBezTo>
                      <a:pt x="93451" y="18499"/>
                      <a:pt x="37714" y="23839"/>
                      <a:pt x="37714" y="64557"/>
                    </a:cubicBezTo>
                    <a:cubicBezTo>
                      <a:pt x="37714" y="124633"/>
                      <a:pt x="150856" y="100603"/>
                      <a:pt x="150856" y="185710"/>
                    </a:cubicBezTo>
                    <a:cubicBezTo>
                      <a:pt x="150856" y="224091"/>
                      <a:pt x="122487" y="257467"/>
                      <a:pt x="63747" y="257467"/>
                    </a:cubicBezTo>
                    <a:cubicBezTo>
                      <a:pt x="39717" y="257467"/>
                      <a:pt x="13350" y="250458"/>
                      <a:pt x="0" y="241447"/>
                    </a:cubicBezTo>
                    <a:lnTo>
                      <a:pt x="8010" y="214746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7CF2B0B6-9854-48FD-9839-9CF63E39A3C1}"/>
                  </a:ext>
                </a:extLst>
              </p:cNvPr>
              <p:cNvSpPr/>
              <p:nvPr/>
            </p:nvSpPr>
            <p:spPr>
              <a:xfrm>
                <a:off x="1618368" y="2708760"/>
                <a:ext cx="208929" cy="249313"/>
              </a:xfrm>
              <a:custGeom>
                <a:avLst/>
                <a:gdLst>
                  <a:gd name="connsiteX0" fmla="*/ 59408 w 208929"/>
                  <a:gd name="connsiteY0" fmla="*/ 170882 h 249313"/>
                  <a:gd name="connsiteX1" fmla="*/ 33375 w 208929"/>
                  <a:gd name="connsiteY1" fmla="*/ 249314 h 249313"/>
                  <a:gd name="connsiteX2" fmla="*/ 0 w 208929"/>
                  <a:gd name="connsiteY2" fmla="*/ 249314 h 249313"/>
                  <a:gd name="connsiteX3" fmla="*/ 84773 w 208929"/>
                  <a:gd name="connsiteY3" fmla="*/ 0 h 249313"/>
                  <a:gd name="connsiteX4" fmla="*/ 123822 w 208929"/>
                  <a:gd name="connsiteY4" fmla="*/ 0 h 249313"/>
                  <a:gd name="connsiteX5" fmla="*/ 208929 w 208929"/>
                  <a:gd name="connsiteY5" fmla="*/ 249314 h 249313"/>
                  <a:gd name="connsiteX6" fmla="*/ 174553 w 208929"/>
                  <a:gd name="connsiteY6" fmla="*/ 249314 h 249313"/>
                  <a:gd name="connsiteX7" fmla="*/ 147853 w 208929"/>
                  <a:gd name="connsiteY7" fmla="*/ 170882 h 249313"/>
                  <a:gd name="connsiteX8" fmla="*/ 59408 w 208929"/>
                  <a:gd name="connsiteY8" fmla="*/ 170882 h 249313"/>
                  <a:gd name="connsiteX9" fmla="*/ 141178 w 208929"/>
                  <a:gd name="connsiteY9" fmla="*/ 145850 h 249313"/>
                  <a:gd name="connsiteX10" fmla="*/ 103797 w 208929"/>
                  <a:gd name="connsiteY10" fmla="*/ 28703 h 249313"/>
                  <a:gd name="connsiteX11" fmla="*/ 103130 w 208929"/>
                  <a:gd name="connsiteY11" fmla="*/ 28703 h 249313"/>
                  <a:gd name="connsiteX12" fmla="*/ 66083 w 208929"/>
                  <a:gd name="connsiteY12" fmla="*/ 145850 h 249313"/>
                  <a:gd name="connsiteX13" fmla="*/ 141178 w 208929"/>
                  <a:gd name="connsiteY13" fmla="*/ 145850 h 24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08929" h="249313">
                    <a:moveTo>
                      <a:pt x="59408" y="170882"/>
                    </a:moveTo>
                    <a:lnTo>
                      <a:pt x="33375" y="249314"/>
                    </a:lnTo>
                    <a:lnTo>
                      <a:pt x="0" y="249314"/>
                    </a:lnTo>
                    <a:lnTo>
                      <a:pt x="84773" y="0"/>
                    </a:lnTo>
                    <a:lnTo>
                      <a:pt x="123822" y="0"/>
                    </a:lnTo>
                    <a:lnTo>
                      <a:pt x="208929" y="249314"/>
                    </a:lnTo>
                    <a:lnTo>
                      <a:pt x="174553" y="249314"/>
                    </a:lnTo>
                    <a:lnTo>
                      <a:pt x="147853" y="170882"/>
                    </a:lnTo>
                    <a:lnTo>
                      <a:pt x="59408" y="170882"/>
                    </a:lnTo>
                    <a:close/>
                    <a:moveTo>
                      <a:pt x="141178" y="145850"/>
                    </a:moveTo>
                    <a:cubicBezTo>
                      <a:pt x="116814" y="71089"/>
                      <a:pt x="117481" y="81770"/>
                      <a:pt x="103797" y="28703"/>
                    </a:cubicBezTo>
                    <a:lnTo>
                      <a:pt x="103130" y="28703"/>
                    </a:lnTo>
                    <a:cubicBezTo>
                      <a:pt x="90113" y="81102"/>
                      <a:pt x="84440" y="89446"/>
                      <a:pt x="66083" y="145850"/>
                    </a:cubicBezTo>
                    <a:lnTo>
                      <a:pt x="141178" y="145850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C302CA47-0DDB-49DB-B5C5-AA444AB088C1}"/>
                  </a:ext>
                </a:extLst>
              </p:cNvPr>
              <p:cNvSpPr/>
              <p:nvPr/>
            </p:nvSpPr>
            <p:spPr>
              <a:xfrm>
                <a:off x="1863677" y="2709094"/>
                <a:ext cx="138507" cy="249313"/>
              </a:xfrm>
              <a:custGeom>
                <a:avLst/>
                <a:gdLst>
                  <a:gd name="connsiteX0" fmla="*/ 0 w 138507"/>
                  <a:gd name="connsiteY0" fmla="*/ 0 h 249313"/>
                  <a:gd name="connsiteX1" fmla="*/ 32040 w 138507"/>
                  <a:gd name="connsiteY1" fmla="*/ 0 h 249313"/>
                  <a:gd name="connsiteX2" fmla="*/ 32040 w 138507"/>
                  <a:gd name="connsiteY2" fmla="*/ 222280 h 249313"/>
                  <a:gd name="connsiteX3" fmla="*/ 138508 w 138507"/>
                  <a:gd name="connsiteY3" fmla="*/ 222280 h 249313"/>
                  <a:gd name="connsiteX4" fmla="*/ 138508 w 138507"/>
                  <a:gd name="connsiteY4" fmla="*/ 249314 h 249313"/>
                  <a:gd name="connsiteX5" fmla="*/ 0 w 138507"/>
                  <a:gd name="connsiteY5" fmla="*/ 249314 h 249313"/>
                  <a:gd name="connsiteX6" fmla="*/ 0 w 138507"/>
                  <a:gd name="connsiteY6" fmla="*/ 0 h 24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8507" h="249313">
                    <a:moveTo>
                      <a:pt x="0" y="0"/>
                    </a:moveTo>
                    <a:lnTo>
                      <a:pt x="32040" y="0"/>
                    </a:lnTo>
                    <a:lnTo>
                      <a:pt x="32040" y="222280"/>
                    </a:lnTo>
                    <a:lnTo>
                      <a:pt x="138508" y="222280"/>
                    </a:lnTo>
                    <a:lnTo>
                      <a:pt x="138508" y="249314"/>
                    </a:lnTo>
                    <a:lnTo>
                      <a:pt x="0" y="2493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D014A6AA-2F98-4B5D-8474-8AD68804E41E}"/>
                  </a:ext>
                </a:extLst>
              </p:cNvPr>
              <p:cNvSpPr/>
              <p:nvPr/>
            </p:nvSpPr>
            <p:spPr>
              <a:xfrm>
                <a:off x="2037896" y="2708760"/>
                <a:ext cx="140176" cy="249313"/>
              </a:xfrm>
              <a:custGeom>
                <a:avLst/>
                <a:gdLst>
                  <a:gd name="connsiteX0" fmla="*/ 129162 w 140176"/>
                  <a:gd name="connsiteY0" fmla="*/ 132500 h 249313"/>
                  <a:gd name="connsiteX1" fmla="*/ 32374 w 140176"/>
                  <a:gd name="connsiteY1" fmla="*/ 132500 h 249313"/>
                  <a:gd name="connsiteX2" fmla="*/ 32374 w 140176"/>
                  <a:gd name="connsiteY2" fmla="*/ 222279 h 249313"/>
                  <a:gd name="connsiteX3" fmla="*/ 140176 w 140176"/>
                  <a:gd name="connsiteY3" fmla="*/ 222279 h 249313"/>
                  <a:gd name="connsiteX4" fmla="*/ 140176 w 140176"/>
                  <a:gd name="connsiteY4" fmla="*/ 249314 h 249313"/>
                  <a:gd name="connsiteX5" fmla="*/ 0 w 140176"/>
                  <a:gd name="connsiteY5" fmla="*/ 249314 h 249313"/>
                  <a:gd name="connsiteX6" fmla="*/ 0 w 140176"/>
                  <a:gd name="connsiteY6" fmla="*/ 0 h 249313"/>
                  <a:gd name="connsiteX7" fmla="*/ 134836 w 140176"/>
                  <a:gd name="connsiteY7" fmla="*/ 0 h 249313"/>
                  <a:gd name="connsiteX8" fmla="*/ 134836 w 140176"/>
                  <a:gd name="connsiteY8" fmla="*/ 27034 h 249313"/>
                  <a:gd name="connsiteX9" fmla="*/ 32374 w 140176"/>
                  <a:gd name="connsiteY9" fmla="*/ 27034 h 249313"/>
                  <a:gd name="connsiteX10" fmla="*/ 32374 w 140176"/>
                  <a:gd name="connsiteY10" fmla="*/ 105800 h 249313"/>
                  <a:gd name="connsiteX11" fmla="*/ 129162 w 140176"/>
                  <a:gd name="connsiteY11" fmla="*/ 105800 h 249313"/>
                  <a:gd name="connsiteX12" fmla="*/ 129162 w 140176"/>
                  <a:gd name="connsiteY12" fmla="*/ 132500 h 249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0176" h="249313">
                    <a:moveTo>
                      <a:pt x="129162" y="132500"/>
                    </a:moveTo>
                    <a:lnTo>
                      <a:pt x="32374" y="132500"/>
                    </a:lnTo>
                    <a:lnTo>
                      <a:pt x="32374" y="222279"/>
                    </a:lnTo>
                    <a:lnTo>
                      <a:pt x="140176" y="222279"/>
                    </a:lnTo>
                    <a:lnTo>
                      <a:pt x="140176" y="249314"/>
                    </a:lnTo>
                    <a:lnTo>
                      <a:pt x="0" y="249314"/>
                    </a:lnTo>
                    <a:lnTo>
                      <a:pt x="0" y="0"/>
                    </a:lnTo>
                    <a:lnTo>
                      <a:pt x="134836" y="0"/>
                    </a:lnTo>
                    <a:lnTo>
                      <a:pt x="134836" y="27034"/>
                    </a:lnTo>
                    <a:lnTo>
                      <a:pt x="32374" y="27034"/>
                    </a:lnTo>
                    <a:lnTo>
                      <a:pt x="32374" y="105800"/>
                    </a:lnTo>
                    <a:lnTo>
                      <a:pt x="129162" y="105800"/>
                    </a:lnTo>
                    <a:lnTo>
                      <a:pt x="129162" y="132500"/>
                    </a:ln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05C08E09-9152-42C1-B571-D8A7DB41763A}"/>
                  </a:ext>
                </a:extLst>
              </p:cNvPr>
              <p:cNvSpPr/>
              <p:nvPr/>
            </p:nvSpPr>
            <p:spPr>
              <a:xfrm>
                <a:off x="2360635" y="2695741"/>
                <a:ext cx="340428" cy="312729"/>
              </a:xfrm>
              <a:custGeom>
                <a:avLst/>
                <a:gdLst>
                  <a:gd name="connsiteX0" fmla="*/ 143514 w 340428"/>
                  <a:gd name="connsiteY0" fmla="*/ 90116 h 312729"/>
                  <a:gd name="connsiteX1" fmla="*/ 70756 w 340428"/>
                  <a:gd name="connsiteY1" fmla="*/ 185569 h 312729"/>
                  <a:gd name="connsiteX2" fmla="*/ 0 w 340428"/>
                  <a:gd name="connsiteY2" fmla="*/ 94455 h 312729"/>
                  <a:gd name="connsiteX3" fmla="*/ 73092 w 340428"/>
                  <a:gd name="connsiteY3" fmla="*/ 3 h 312729"/>
                  <a:gd name="connsiteX4" fmla="*/ 143514 w 340428"/>
                  <a:gd name="connsiteY4" fmla="*/ 90116 h 312729"/>
                  <a:gd name="connsiteX5" fmla="*/ 32708 w 340428"/>
                  <a:gd name="connsiteY5" fmla="*/ 92786 h 312729"/>
                  <a:gd name="connsiteX6" fmla="*/ 71757 w 340428"/>
                  <a:gd name="connsiteY6" fmla="*/ 160872 h 312729"/>
                  <a:gd name="connsiteX7" fmla="*/ 110806 w 340428"/>
                  <a:gd name="connsiteY7" fmla="*/ 92118 h 312729"/>
                  <a:gd name="connsiteX8" fmla="*/ 71757 w 340428"/>
                  <a:gd name="connsiteY8" fmla="*/ 24700 h 312729"/>
                  <a:gd name="connsiteX9" fmla="*/ 32708 w 340428"/>
                  <a:gd name="connsiteY9" fmla="*/ 92786 h 312729"/>
                  <a:gd name="connsiteX10" fmla="*/ 68086 w 340428"/>
                  <a:gd name="connsiteY10" fmla="*/ 312729 h 312729"/>
                  <a:gd name="connsiteX11" fmla="*/ 245976 w 340428"/>
                  <a:gd name="connsiteY11" fmla="*/ 3 h 312729"/>
                  <a:gd name="connsiteX12" fmla="*/ 272009 w 340428"/>
                  <a:gd name="connsiteY12" fmla="*/ 3 h 312729"/>
                  <a:gd name="connsiteX13" fmla="*/ 94118 w 340428"/>
                  <a:gd name="connsiteY13" fmla="*/ 312729 h 312729"/>
                  <a:gd name="connsiteX14" fmla="*/ 68086 w 340428"/>
                  <a:gd name="connsiteY14" fmla="*/ 312729 h 312729"/>
                  <a:gd name="connsiteX15" fmla="*/ 340428 w 340428"/>
                  <a:gd name="connsiteY15" fmla="*/ 215273 h 312729"/>
                  <a:gd name="connsiteX16" fmla="*/ 268338 w 340428"/>
                  <a:gd name="connsiteY16" fmla="*/ 310727 h 312729"/>
                  <a:gd name="connsiteX17" fmla="*/ 197582 w 340428"/>
                  <a:gd name="connsiteY17" fmla="*/ 219946 h 312729"/>
                  <a:gd name="connsiteX18" fmla="*/ 270674 w 340428"/>
                  <a:gd name="connsiteY18" fmla="*/ 124826 h 312729"/>
                  <a:gd name="connsiteX19" fmla="*/ 340428 w 340428"/>
                  <a:gd name="connsiteY19" fmla="*/ 215273 h 312729"/>
                  <a:gd name="connsiteX20" fmla="*/ 229622 w 340428"/>
                  <a:gd name="connsiteY20" fmla="*/ 218277 h 312729"/>
                  <a:gd name="connsiteX21" fmla="*/ 269339 w 340428"/>
                  <a:gd name="connsiteY21" fmla="*/ 286363 h 312729"/>
                  <a:gd name="connsiteX22" fmla="*/ 308388 w 340428"/>
                  <a:gd name="connsiteY22" fmla="*/ 217610 h 312729"/>
                  <a:gd name="connsiteX23" fmla="*/ 269339 w 340428"/>
                  <a:gd name="connsiteY23" fmla="*/ 150191 h 312729"/>
                  <a:gd name="connsiteX24" fmla="*/ 229622 w 340428"/>
                  <a:gd name="connsiteY24" fmla="*/ 218277 h 31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0428" h="312729">
                    <a:moveTo>
                      <a:pt x="143514" y="90116"/>
                    </a:moveTo>
                    <a:cubicBezTo>
                      <a:pt x="143514" y="153863"/>
                      <a:pt x="110139" y="185569"/>
                      <a:pt x="70756" y="185569"/>
                    </a:cubicBezTo>
                    <a:cubicBezTo>
                      <a:pt x="33042" y="185569"/>
                      <a:pt x="334" y="155198"/>
                      <a:pt x="0" y="94455"/>
                    </a:cubicBezTo>
                    <a:cubicBezTo>
                      <a:pt x="0" y="34045"/>
                      <a:pt x="33042" y="3"/>
                      <a:pt x="73092" y="3"/>
                    </a:cubicBezTo>
                    <a:cubicBezTo>
                      <a:pt x="115479" y="-331"/>
                      <a:pt x="143514" y="32377"/>
                      <a:pt x="143514" y="90116"/>
                    </a:cubicBezTo>
                    <a:close/>
                    <a:moveTo>
                      <a:pt x="32708" y="92786"/>
                    </a:moveTo>
                    <a:cubicBezTo>
                      <a:pt x="31707" y="131501"/>
                      <a:pt x="46058" y="160872"/>
                      <a:pt x="71757" y="160872"/>
                    </a:cubicBezTo>
                    <a:cubicBezTo>
                      <a:pt x="98791" y="160872"/>
                      <a:pt x="110806" y="132169"/>
                      <a:pt x="110806" y="92118"/>
                    </a:cubicBezTo>
                    <a:cubicBezTo>
                      <a:pt x="110806" y="55406"/>
                      <a:pt x="100126" y="24700"/>
                      <a:pt x="71757" y="24700"/>
                    </a:cubicBezTo>
                    <a:cubicBezTo>
                      <a:pt x="46392" y="24366"/>
                      <a:pt x="32708" y="54738"/>
                      <a:pt x="32708" y="92786"/>
                    </a:cubicBezTo>
                    <a:close/>
                    <a:moveTo>
                      <a:pt x="68086" y="312729"/>
                    </a:moveTo>
                    <a:lnTo>
                      <a:pt x="245976" y="3"/>
                    </a:lnTo>
                    <a:lnTo>
                      <a:pt x="272009" y="3"/>
                    </a:lnTo>
                    <a:lnTo>
                      <a:pt x="94118" y="312729"/>
                    </a:lnTo>
                    <a:lnTo>
                      <a:pt x="68086" y="312729"/>
                    </a:lnTo>
                    <a:close/>
                    <a:moveTo>
                      <a:pt x="340428" y="215273"/>
                    </a:moveTo>
                    <a:cubicBezTo>
                      <a:pt x="340428" y="279020"/>
                      <a:pt x="307053" y="310727"/>
                      <a:pt x="268338" y="310727"/>
                    </a:cubicBezTo>
                    <a:cubicBezTo>
                      <a:pt x="230624" y="310727"/>
                      <a:pt x="197916" y="280355"/>
                      <a:pt x="197582" y="219946"/>
                    </a:cubicBezTo>
                    <a:cubicBezTo>
                      <a:pt x="197582" y="158869"/>
                      <a:pt x="230624" y="124826"/>
                      <a:pt x="270674" y="124826"/>
                    </a:cubicBezTo>
                    <a:cubicBezTo>
                      <a:pt x="313060" y="125160"/>
                      <a:pt x="340428" y="157534"/>
                      <a:pt x="340428" y="215273"/>
                    </a:cubicBezTo>
                    <a:close/>
                    <a:moveTo>
                      <a:pt x="229622" y="218277"/>
                    </a:moveTo>
                    <a:cubicBezTo>
                      <a:pt x="229288" y="256992"/>
                      <a:pt x="243974" y="286363"/>
                      <a:pt x="269339" y="286363"/>
                    </a:cubicBezTo>
                    <a:cubicBezTo>
                      <a:pt x="296373" y="286363"/>
                      <a:pt x="308388" y="257660"/>
                      <a:pt x="308388" y="217610"/>
                    </a:cubicBezTo>
                    <a:cubicBezTo>
                      <a:pt x="308388" y="180897"/>
                      <a:pt x="297708" y="150191"/>
                      <a:pt x="269339" y="150191"/>
                    </a:cubicBezTo>
                    <a:cubicBezTo>
                      <a:pt x="243640" y="149858"/>
                      <a:pt x="229622" y="179896"/>
                      <a:pt x="229622" y="218277"/>
                    </a:cubicBezTo>
                    <a:close/>
                  </a:path>
                </a:pathLst>
              </a:custGeom>
              <a:solidFill>
                <a:srgbClr val="FFFFF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9" name="-">
            <a:extLst>
              <a:ext uri="{FF2B5EF4-FFF2-40B4-BE49-F238E27FC236}">
                <a16:creationId xmlns:a16="http://schemas.microsoft.com/office/drawing/2014/main" id="{969F8A49-0771-46D6-81E5-B4D51CEA12B0}"/>
              </a:ext>
            </a:extLst>
          </p:cNvPr>
          <p:cNvGrpSpPr/>
          <p:nvPr/>
        </p:nvGrpSpPr>
        <p:grpSpPr>
          <a:xfrm>
            <a:off x="5385106" y="4145507"/>
            <a:ext cx="1882284" cy="1862580"/>
            <a:chOff x="3027749" y="2389877"/>
            <a:chExt cx="1025162" cy="1014431"/>
          </a:xfrm>
        </p:grpSpPr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9EFFCB1E-4784-4417-B8A1-EC6474638BD0}"/>
                </a:ext>
              </a:extLst>
            </p:cNvPr>
            <p:cNvSpPr/>
            <p:nvPr/>
          </p:nvSpPr>
          <p:spPr>
            <a:xfrm>
              <a:off x="3027749" y="3355690"/>
              <a:ext cx="1025162" cy="48618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0" name="Freeform: Shape 309">
              <a:extLst>
                <a:ext uri="{FF2B5EF4-FFF2-40B4-BE49-F238E27FC236}">
                  <a16:creationId xmlns:a16="http://schemas.microsoft.com/office/drawing/2014/main" id="{3CC2B250-9743-4D27-8303-E8BE1521D2EC}"/>
                </a:ext>
              </a:extLst>
            </p:cNvPr>
            <p:cNvSpPr/>
            <p:nvPr/>
          </p:nvSpPr>
          <p:spPr>
            <a:xfrm>
              <a:off x="3552974" y="2679036"/>
              <a:ext cx="107003" cy="88798"/>
            </a:xfrm>
            <a:custGeom>
              <a:avLst/>
              <a:gdLst>
                <a:gd name="connsiteX0" fmla="*/ 495 w 107003"/>
                <a:gd name="connsiteY0" fmla="*/ 88798 h 88798"/>
                <a:gd name="connsiteX1" fmla="*/ 13177 w 107003"/>
                <a:gd name="connsiteY1" fmla="*/ 24384 h 88798"/>
                <a:gd name="connsiteX2" fmla="*/ 74922 w 107003"/>
                <a:gd name="connsiteY2" fmla="*/ 4692 h 88798"/>
                <a:gd name="connsiteX3" fmla="*/ 106962 w 107003"/>
                <a:gd name="connsiteY3" fmla="*/ 77450 h 88798"/>
                <a:gd name="connsiteX4" fmla="*/ 495 w 107003"/>
                <a:gd name="connsiteY4" fmla="*/ 88798 h 88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003" h="88798">
                  <a:moveTo>
                    <a:pt x="495" y="88798"/>
                  </a:moveTo>
                  <a:cubicBezTo>
                    <a:pt x="495" y="88798"/>
                    <a:pt x="-3844" y="43407"/>
                    <a:pt x="13177" y="24384"/>
                  </a:cubicBezTo>
                  <a:cubicBezTo>
                    <a:pt x="29865" y="5360"/>
                    <a:pt x="59235" y="-7323"/>
                    <a:pt x="74922" y="4692"/>
                  </a:cubicBezTo>
                  <a:cubicBezTo>
                    <a:pt x="90608" y="16707"/>
                    <a:pt x="107963" y="69440"/>
                    <a:pt x="106962" y="77450"/>
                  </a:cubicBezTo>
                  <a:cubicBezTo>
                    <a:pt x="105961" y="85460"/>
                    <a:pt x="495" y="88798"/>
                    <a:pt x="495" y="88798"/>
                  </a:cubicBezTo>
                  <a:close/>
                </a:path>
              </a:pathLst>
            </a:custGeom>
            <a:solidFill>
              <a:srgbClr val="D39D71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1" name="Freeform: Shape 310">
              <a:extLst>
                <a:ext uri="{FF2B5EF4-FFF2-40B4-BE49-F238E27FC236}">
                  <a16:creationId xmlns:a16="http://schemas.microsoft.com/office/drawing/2014/main" id="{F6294730-58DB-40A6-A3BC-AD73D9435528}"/>
                </a:ext>
              </a:extLst>
            </p:cNvPr>
            <p:cNvSpPr/>
            <p:nvPr/>
          </p:nvSpPr>
          <p:spPr>
            <a:xfrm>
              <a:off x="3540118" y="2742803"/>
              <a:ext cx="155529" cy="226284"/>
            </a:xfrm>
            <a:custGeom>
              <a:avLst/>
              <a:gdLst>
                <a:gd name="connsiteX0" fmla="*/ 0 w 155529"/>
                <a:gd name="connsiteY0" fmla="*/ 13684 h 226284"/>
                <a:gd name="connsiteX1" fmla="*/ 16688 w 155529"/>
                <a:gd name="connsiteY1" fmla="*/ 226285 h 226284"/>
                <a:gd name="connsiteX2" fmla="*/ 155529 w 155529"/>
                <a:gd name="connsiteY2" fmla="*/ 211933 h 226284"/>
                <a:gd name="connsiteX3" fmla="*/ 134503 w 155529"/>
                <a:gd name="connsiteY3" fmla="*/ 0 h 22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529" h="226284">
                  <a:moveTo>
                    <a:pt x="0" y="13684"/>
                  </a:moveTo>
                  <a:lnTo>
                    <a:pt x="16688" y="226285"/>
                  </a:lnTo>
                  <a:lnTo>
                    <a:pt x="155529" y="211933"/>
                  </a:lnTo>
                  <a:lnTo>
                    <a:pt x="134503" y="0"/>
                  </a:lnTo>
                  <a:close/>
                </a:path>
              </a:pathLst>
            </a:custGeom>
            <a:solidFill>
              <a:srgbClr val="EAB888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12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3343538" y="2445400"/>
              <a:ext cx="316268" cy="366489"/>
              <a:chOff x="3343538" y="2445400"/>
              <a:chExt cx="316268" cy="366489"/>
            </a:xfrm>
          </p:grpSpPr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95C84372-4C9A-47B2-9FF2-91328C193082}"/>
                  </a:ext>
                </a:extLst>
              </p:cNvPr>
              <p:cNvSpPr/>
              <p:nvPr/>
            </p:nvSpPr>
            <p:spPr>
              <a:xfrm>
                <a:off x="3460018" y="2445400"/>
                <a:ext cx="194057" cy="234322"/>
              </a:xfrm>
              <a:custGeom>
                <a:avLst/>
                <a:gdLst>
                  <a:gd name="connsiteX0" fmla="*/ 0 w 194057"/>
                  <a:gd name="connsiteY0" fmla="*/ 234323 h 234322"/>
                  <a:gd name="connsiteX1" fmla="*/ 178224 w 194057"/>
                  <a:gd name="connsiteY1" fmla="*/ 28 h 234322"/>
                  <a:gd name="connsiteX2" fmla="*/ 176555 w 194057"/>
                  <a:gd name="connsiteY2" fmla="*/ 48422 h 234322"/>
                  <a:gd name="connsiteX3" fmla="*/ 0 w 194057"/>
                  <a:gd name="connsiteY3" fmla="*/ 234323 h 234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057" h="234322">
                    <a:moveTo>
                      <a:pt x="0" y="234323"/>
                    </a:moveTo>
                    <a:cubicBezTo>
                      <a:pt x="0" y="234323"/>
                      <a:pt x="94119" y="-2975"/>
                      <a:pt x="178224" y="28"/>
                    </a:cubicBezTo>
                    <a:cubicBezTo>
                      <a:pt x="178224" y="28"/>
                      <a:pt x="214937" y="11710"/>
                      <a:pt x="176555" y="48422"/>
                    </a:cubicBezTo>
                    <a:cubicBezTo>
                      <a:pt x="138174" y="85135"/>
                      <a:pt x="0" y="234323"/>
                      <a:pt x="0" y="234323"/>
                    </a:cubicBezTo>
                    <a:close/>
                  </a:path>
                </a:pathLst>
              </a:custGeom>
              <a:solidFill>
                <a:srgbClr val="A8D29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CB8497BF-6319-4321-A313-EC22E24BFB21}"/>
                  </a:ext>
                </a:extLst>
              </p:cNvPr>
              <p:cNvSpPr/>
              <p:nvPr/>
            </p:nvSpPr>
            <p:spPr>
              <a:xfrm>
                <a:off x="3464690" y="2584293"/>
                <a:ext cx="195116" cy="99435"/>
              </a:xfrm>
              <a:custGeom>
                <a:avLst/>
                <a:gdLst>
                  <a:gd name="connsiteX0" fmla="*/ 0 w 195116"/>
                  <a:gd name="connsiteY0" fmla="*/ 99435 h 99435"/>
                  <a:gd name="connsiteX1" fmla="*/ 187569 w 195116"/>
                  <a:gd name="connsiteY1" fmla="*/ 3648 h 99435"/>
                  <a:gd name="connsiteX2" fmla="*/ 184232 w 195116"/>
                  <a:gd name="connsiteY2" fmla="*/ 27345 h 99435"/>
                  <a:gd name="connsiteX3" fmla="*/ 0 w 195116"/>
                  <a:gd name="connsiteY3" fmla="*/ 99435 h 99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116" h="99435">
                    <a:moveTo>
                      <a:pt x="0" y="99435"/>
                    </a:moveTo>
                    <a:cubicBezTo>
                      <a:pt x="0" y="99435"/>
                      <a:pt x="153526" y="-22384"/>
                      <a:pt x="187569" y="3648"/>
                    </a:cubicBezTo>
                    <a:cubicBezTo>
                      <a:pt x="187569" y="3648"/>
                      <a:pt x="206593" y="16331"/>
                      <a:pt x="184232" y="27345"/>
                    </a:cubicBezTo>
                    <a:cubicBezTo>
                      <a:pt x="161537" y="38359"/>
                      <a:pt x="72425" y="52710"/>
                      <a:pt x="0" y="99435"/>
                    </a:cubicBezTo>
                    <a:close/>
                  </a:path>
                </a:pathLst>
              </a:custGeom>
              <a:solidFill>
                <a:srgbClr val="A8D29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507B1E3A-1E5F-4978-AEFE-AA722BDE92F8}"/>
                  </a:ext>
                </a:extLst>
              </p:cNvPr>
              <p:cNvSpPr/>
              <p:nvPr/>
            </p:nvSpPr>
            <p:spPr>
              <a:xfrm>
                <a:off x="3452675" y="2534872"/>
                <a:ext cx="40592" cy="133170"/>
              </a:xfrm>
              <a:custGeom>
                <a:avLst/>
                <a:gdLst>
                  <a:gd name="connsiteX0" fmla="*/ 0 w 40592"/>
                  <a:gd name="connsiteY0" fmla="*/ 133170 h 133170"/>
                  <a:gd name="connsiteX1" fmla="*/ 35378 w 40592"/>
                  <a:gd name="connsiteY1" fmla="*/ 2 h 133170"/>
                  <a:gd name="connsiteX2" fmla="*/ 0 w 40592"/>
                  <a:gd name="connsiteY2" fmla="*/ 133170 h 13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0592" h="133170">
                    <a:moveTo>
                      <a:pt x="0" y="133170"/>
                    </a:moveTo>
                    <a:cubicBezTo>
                      <a:pt x="1001" y="131835"/>
                      <a:pt x="57739" y="670"/>
                      <a:pt x="35378" y="2"/>
                    </a:cubicBezTo>
                    <a:cubicBezTo>
                      <a:pt x="13016" y="-665"/>
                      <a:pt x="0" y="133170"/>
                      <a:pt x="0" y="133170"/>
                    </a:cubicBezTo>
                    <a:close/>
                  </a:path>
                </a:pathLst>
              </a:custGeom>
              <a:solidFill>
                <a:srgbClr val="A8D29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D63FC137-6B75-4D64-86FA-C8CA2D8E532E}"/>
                  </a:ext>
                </a:extLst>
              </p:cNvPr>
              <p:cNvSpPr/>
              <p:nvPr/>
            </p:nvSpPr>
            <p:spPr>
              <a:xfrm>
                <a:off x="3343538" y="2636002"/>
                <a:ext cx="167877" cy="175887"/>
              </a:xfrm>
              <a:custGeom>
                <a:avLst/>
                <a:gdLst>
                  <a:gd name="connsiteX0" fmla="*/ 0 w 167877"/>
                  <a:gd name="connsiteY0" fmla="*/ 123489 h 175887"/>
                  <a:gd name="connsiteX1" fmla="*/ 96789 w 167877"/>
                  <a:gd name="connsiteY1" fmla="*/ 0 h 175887"/>
                  <a:gd name="connsiteX2" fmla="*/ 133835 w 167877"/>
                  <a:gd name="connsiteY2" fmla="*/ 18356 h 175887"/>
                  <a:gd name="connsiteX3" fmla="*/ 167878 w 167877"/>
                  <a:gd name="connsiteY3" fmla="*/ 39716 h 175887"/>
                  <a:gd name="connsiteX4" fmla="*/ 50731 w 167877"/>
                  <a:gd name="connsiteY4" fmla="*/ 175888 h 175887"/>
                  <a:gd name="connsiteX5" fmla="*/ 0 w 167877"/>
                  <a:gd name="connsiteY5" fmla="*/ 123489 h 17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7877" h="175887">
                    <a:moveTo>
                      <a:pt x="0" y="123489"/>
                    </a:moveTo>
                    <a:cubicBezTo>
                      <a:pt x="334" y="121486"/>
                      <a:pt x="96789" y="0"/>
                      <a:pt x="96789" y="0"/>
                    </a:cubicBezTo>
                    <a:cubicBezTo>
                      <a:pt x="96789" y="0"/>
                      <a:pt x="127494" y="334"/>
                      <a:pt x="133835" y="18356"/>
                    </a:cubicBezTo>
                    <a:cubicBezTo>
                      <a:pt x="140177" y="36379"/>
                      <a:pt x="158867" y="31039"/>
                      <a:pt x="167878" y="39716"/>
                    </a:cubicBezTo>
                    <a:lnTo>
                      <a:pt x="50731" y="175888"/>
                    </a:lnTo>
                    <a:lnTo>
                      <a:pt x="0" y="123489"/>
                    </a:lnTo>
                    <a:close/>
                  </a:path>
                </a:pathLst>
              </a:custGeom>
              <a:solidFill>
                <a:srgbClr val="EAB88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7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3675125" y="2778820"/>
              <a:ext cx="106126" cy="212464"/>
              <a:chOff x="3675125" y="2778820"/>
              <a:chExt cx="106126" cy="212464"/>
            </a:xfrm>
          </p:grpSpPr>
          <p:grpSp>
            <p:nvGrpSpPr>
              <p:cNvPr id="318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3675125" y="2778820"/>
                <a:ext cx="106126" cy="212464"/>
                <a:chOff x="3675125" y="2778820"/>
                <a:chExt cx="106126" cy="212464"/>
              </a:xfrm>
              <a:solidFill>
                <a:srgbClr val="699FF0"/>
              </a:solidFill>
            </p:grpSpPr>
            <p:sp>
              <p:nvSpPr>
                <p:cNvPr id="319" name="Freeform: Shape 318">
                  <a:extLst>
                    <a:ext uri="{FF2B5EF4-FFF2-40B4-BE49-F238E27FC236}">
                      <a16:creationId xmlns:a16="http://schemas.microsoft.com/office/drawing/2014/main" id="{7F549EEF-8FD3-44D4-BB44-EED0F17AF6E4}"/>
                    </a:ext>
                  </a:extLst>
                </p:cNvPr>
                <p:cNvSpPr/>
                <p:nvPr/>
              </p:nvSpPr>
              <p:spPr>
                <a:xfrm>
                  <a:off x="3675125" y="2810058"/>
                  <a:ext cx="106126" cy="181227"/>
                </a:xfrm>
                <a:custGeom>
                  <a:avLst/>
                  <a:gdLst>
                    <a:gd name="connsiteX0" fmla="*/ 67915 w 106126"/>
                    <a:gd name="connsiteY0" fmla="*/ 181057 h 181227"/>
                    <a:gd name="connsiteX1" fmla="*/ 15516 w 106126"/>
                    <a:gd name="connsiteY1" fmla="*/ 174049 h 181227"/>
                    <a:gd name="connsiteX2" fmla="*/ 163 w 106126"/>
                    <a:gd name="connsiteY2" fmla="*/ 154023 h 181227"/>
                    <a:gd name="connsiteX3" fmla="*/ 18186 w 106126"/>
                    <a:gd name="connsiteY3" fmla="*/ 15516 h 181227"/>
                    <a:gd name="connsiteX4" fmla="*/ 38211 w 106126"/>
                    <a:gd name="connsiteY4" fmla="*/ 163 h 181227"/>
                    <a:gd name="connsiteX5" fmla="*/ 90611 w 106126"/>
                    <a:gd name="connsiteY5" fmla="*/ 7172 h 181227"/>
                    <a:gd name="connsiteX6" fmla="*/ 105963 w 106126"/>
                    <a:gd name="connsiteY6" fmla="*/ 27197 h 181227"/>
                    <a:gd name="connsiteX7" fmla="*/ 87940 w 106126"/>
                    <a:gd name="connsiteY7" fmla="*/ 165705 h 181227"/>
                    <a:gd name="connsiteX8" fmla="*/ 67915 w 106126"/>
                    <a:gd name="connsiteY8" fmla="*/ 181057 h 181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126" h="181227">
                      <a:moveTo>
                        <a:pt x="67915" y="181057"/>
                      </a:moveTo>
                      <a:lnTo>
                        <a:pt x="15516" y="174049"/>
                      </a:lnTo>
                      <a:cubicBezTo>
                        <a:pt x="5837" y="172714"/>
                        <a:pt x="-1172" y="163702"/>
                        <a:pt x="163" y="154023"/>
                      </a:cubicBezTo>
                      <a:lnTo>
                        <a:pt x="18186" y="15516"/>
                      </a:lnTo>
                      <a:cubicBezTo>
                        <a:pt x="19521" y="5837"/>
                        <a:pt x="28532" y="-1172"/>
                        <a:pt x="38211" y="163"/>
                      </a:cubicBezTo>
                      <a:lnTo>
                        <a:pt x="90611" y="7172"/>
                      </a:lnTo>
                      <a:cubicBezTo>
                        <a:pt x="100289" y="8507"/>
                        <a:pt x="107298" y="17518"/>
                        <a:pt x="105963" y="27197"/>
                      </a:cubicBezTo>
                      <a:lnTo>
                        <a:pt x="87940" y="165705"/>
                      </a:lnTo>
                      <a:cubicBezTo>
                        <a:pt x="86605" y="175717"/>
                        <a:pt x="77594" y="182393"/>
                        <a:pt x="67915" y="181057"/>
                      </a:cubicBezTo>
                      <a:close/>
                    </a:path>
                  </a:pathLst>
                </a:custGeom>
                <a:solidFill>
                  <a:srgbClr val="699FF0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0" name="Freeform: Shape 319">
                  <a:extLst>
                    <a:ext uri="{FF2B5EF4-FFF2-40B4-BE49-F238E27FC236}">
                      <a16:creationId xmlns:a16="http://schemas.microsoft.com/office/drawing/2014/main" id="{B2A3EF6D-C5A5-4E2F-B905-56F6D28E1FF6}"/>
                    </a:ext>
                  </a:extLst>
                </p:cNvPr>
                <p:cNvSpPr/>
                <p:nvPr/>
              </p:nvSpPr>
              <p:spPr>
                <a:xfrm>
                  <a:off x="3718982" y="2778820"/>
                  <a:ext cx="41107" cy="70552"/>
                </a:xfrm>
                <a:custGeom>
                  <a:avLst/>
                  <a:gdLst>
                    <a:gd name="connsiteX0" fmla="*/ 26394 w 41107"/>
                    <a:gd name="connsiteY0" fmla="*/ 70450 h 70552"/>
                    <a:gd name="connsiteX1" fmla="*/ 6036 w 41107"/>
                    <a:gd name="connsiteY1" fmla="*/ 67780 h 70552"/>
                    <a:gd name="connsiteX2" fmla="*/ 28 w 41107"/>
                    <a:gd name="connsiteY2" fmla="*/ 60104 h 70552"/>
                    <a:gd name="connsiteX3" fmla="*/ 7037 w 41107"/>
                    <a:gd name="connsiteY3" fmla="*/ 6036 h 70552"/>
                    <a:gd name="connsiteX4" fmla="*/ 14713 w 41107"/>
                    <a:gd name="connsiteY4" fmla="*/ 28 h 70552"/>
                    <a:gd name="connsiteX5" fmla="*/ 35072 w 41107"/>
                    <a:gd name="connsiteY5" fmla="*/ 2698 h 70552"/>
                    <a:gd name="connsiteX6" fmla="*/ 41080 w 41107"/>
                    <a:gd name="connsiteY6" fmla="*/ 10374 h 70552"/>
                    <a:gd name="connsiteX7" fmla="*/ 34071 w 41107"/>
                    <a:gd name="connsiteY7" fmla="*/ 64442 h 70552"/>
                    <a:gd name="connsiteX8" fmla="*/ 26394 w 41107"/>
                    <a:gd name="connsiteY8" fmla="*/ 70450 h 70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107" h="70552">
                      <a:moveTo>
                        <a:pt x="26394" y="70450"/>
                      </a:moveTo>
                      <a:lnTo>
                        <a:pt x="6036" y="67780"/>
                      </a:lnTo>
                      <a:cubicBezTo>
                        <a:pt x="2364" y="67446"/>
                        <a:pt x="-306" y="63775"/>
                        <a:pt x="28" y="60104"/>
                      </a:cubicBezTo>
                      <a:lnTo>
                        <a:pt x="7037" y="6036"/>
                      </a:lnTo>
                      <a:cubicBezTo>
                        <a:pt x="7371" y="2364"/>
                        <a:pt x="11042" y="-306"/>
                        <a:pt x="14713" y="28"/>
                      </a:cubicBezTo>
                      <a:lnTo>
                        <a:pt x="35072" y="2698"/>
                      </a:lnTo>
                      <a:cubicBezTo>
                        <a:pt x="38743" y="3032"/>
                        <a:pt x="41413" y="6703"/>
                        <a:pt x="41080" y="10374"/>
                      </a:cubicBezTo>
                      <a:lnTo>
                        <a:pt x="34071" y="64442"/>
                      </a:lnTo>
                      <a:cubicBezTo>
                        <a:pt x="33737" y="68448"/>
                        <a:pt x="30066" y="71118"/>
                        <a:pt x="26394" y="70450"/>
                      </a:cubicBezTo>
                      <a:close/>
                    </a:path>
                  </a:pathLst>
                </a:custGeom>
                <a:solidFill>
                  <a:srgbClr val="699FF0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21" name="Freeform: Shape 320">
                <a:extLst>
                  <a:ext uri="{FF2B5EF4-FFF2-40B4-BE49-F238E27FC236}">
                    <a16:creationId xmlns:a16="http://schemas.microsoft.com/office/drawing/2014/main" id="{FFADC311-2CD0-4863-A4C4-44142F07473A}"/>
                  </a:ext>
                </a:extLst>
              </p:cNvPr>
              <p:cNvSpPr/>
              <p:nvPr/>
            </p:nvSpPr>
            <p:spPr>
              <a:xfrm rot="446433">
                <a:off x="3702062" y="2839297"/>
                <a:ext cx="57406" cy="88446"/>
              </a:xfrm>
              <a:custGeom>
                <a:avLst/>
                <a:gdLst>
                  <a:gd name="connsiteX0" fmla="*/ 0 w 57406"/>
                  <a:gd name="connsiteY0" fmla="*/ 0 h 88446"/>
                  <a:gd name="connsiteX1" fmla="*/ 57406 w 57406"/>
                  <a:gd name="connsiteY1" fmla="*/ 0 h 88446"/>
                  <a:gd name="connsiteX2" fmla="*/ 57406 w 57406"/>
                  <a:gd name="connsiteY2" fmla="*/ 88446 h 88446"/>
                  <a:gd name="connsiteX3" fmla="*/ 0 w 57406"/>
                  <a:gd name="connsiteY3" fmla="*/ 88446 h 88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406" h="88446">
                    <a:moveTo>
                      <a:pt x="0" y="0"/>
                    </a:moveTo>
                    <a:lnTo>
                      <a:pt x="57406" y="0"/>
                    </a:lnTo>
                    <a:lnTo>
                      <a:pt x="57406" y="88446"/>
                    </a:lnTo>
                    <a:lnTo>
                      <a:pt x="0" y="88446"/>
                    </a:lnTo>
                    <a:close/>
                  </a:path>
                </a:pathLst>
              </a:custGeom>
              <a:solidFill>
                <a:srgbClr val="F1A34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22" name="Graphic 1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3578834" y="2928326"/>
              <a:ext cx="92167" cy="50773"/>
              <a:chOff x="3578834" y="2928326"/>
              <a:chExt cx="92167" cy="50773"/>
            </a:xfrm>
          </p:grpSpPr>
          <p:grpSp>
            <p:nvGrpSpPr>
              <p:cNvPr id="323" name="Graphic 1">
                <a:extLst>
                  <a:ext uri="{FF2B5EF4-FFF2-40B4-BE49-F238E27FC236}">
                    <a16:creationId xmlns:a16="http://schemas.microsoft.com/office/drawing/2014/main" id="{969F8A49-0771-46D6-81E5-B4D51CEA12B0}"/>
                  </a:ext>
                </a:extLst>
              </p:cNvPr>
              <p:cNvGrpSpPr/>
              <p:nvPr/>
            </p:nvGrpSpPr>
            <p:grpSpPr>
              <a:xfrm>
                <a:off x="3578834" y="2928326"/>
                <a:ext cx="92115" cy="50773"/>
                <a:chOff x="3578834" y="2928326"/>
                <a:chExt cx="92115" cy="50773"/>
              </a:xfrm>
              <a:solidFill>
                <a:srgbClr val="699FF0"/>
              </a:solidFill>
            </p:grpSpPr>
            <p:sp>
              <p:nvSpPr>
                <p:cNvPr id="324" name="Freeform: Shape 323">
                  <a:extLst>
                    <a:ext uri="{FF2B5EF4-FFF2-40B4-BE49-F238E27FC236}">
                      <a16:creationId xmlns:a16="http://schemas.microsoft.com/office/drawing/2014/main" id="{D661CEA5-8E95-4AB8-849E-A70507306CC7}"/>
                    </a:ext>
                  </a:extLst>
                </p:cNvPr>
                <p:cNvSpPr/>
                <p:nvPr/>
              </p:nvSpPr>
              <p:spPr>
                <a:xfrm>
                  <a:off x="3578834" y="2934377"/>
                  <a:ext cx="92115" cy="44722"/>
                </a:xfrm>
                <a:custGeom>
                  <a:avLst/>
                  <a:gdLst>
                    <a:gd name="connsiteX0" fmla="*/ 81770 w 92115"/>
                    <a:gd name="connsiteY0" fmla="*/ 44723 h 44722"/>
                    <a:gd name="connsiteX1" fmla="*/ 8344 w 92115"/>
                    <a:gd name="connsiteY1" fmla="*/ 40718 h 44722"/>
                    <a:gd name="connsiteX2" fmla="*/ 0 w 92115"/>
                    <a:gd name="connsiteY2" fmla="*/ 31707 h 44722"/>
                    <a:gd name="connsiteX3" fmla="*/ 1335 w 92115"/>
                    <a:gd name="connsiteY3" fmla="*/ 8344 h 44722"/>
                    <a:gd name="connsiteX4" fmla="*/ 10346 w 92115"/>
                    <a:gd name="connsiteY4" fmla="*/ 0 h 44722"/>
                    <a:gd name="connsiteX5" fmla="*/ 83772 w 92115"/>
                    <a:gd name="connsiteY5" fmla="*/ 4005 h 44722"/>
                    <a:gd name="connsiteX6" fmla="*/ 92116 w 92115"/>
                    <a:gd name="connsiteY6" fmla="*/ 13016 h 44722"/>
                    <a:gd name="connsiteX7" fmla="*/ 90781 w 92115"/>
                    <a:gd name="connsiteY7" fmla="*/ 36379 h 44722"/>
                    <a:gd name="connsiteX8" fmla="*/ 81770 w 92115"/>
                    <a:gd name="connsiteY8" fmla="*/ 44723 h 44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15" h="44722">
                      <a:moveTo>
                        <a:pt x="81770" y="44723"/>
                      </a:moveTo>
                      <a:lnTo>
                        <a:pt x="8344" y="40718"/>
                      </a:lnTo>
                      <a:cubicBezTo>
                        <a:pt x="3671" y="40384"/>
                        <a:pt x="0" y="36379"/>
                        <a:pt x="0" y="31707"/>
                      </a:cubicBezTo>
                      <a:lnTo>
                        <a:pt x="1335" y="8344"/>
                      </a:lnTo>
                      <a:cubicBezTo>
                        <a:pt x="1669" y="3671"/>
                        <a:pt x="5674" y="0"/>
                        <a:pt x="10346" y="0"/>
                      </a:cubicBezTo>
                      <a:lnTo>
                        <a:pt x="83772" y="4005"/>
                      </a:lnTo>
                      <a:cubicBezTo>
                        <a:pt x="88445" y="4339"/>
                        <a:pt x="92116" y="8344"/>
                        <a:pt x="92116" y="13016"/>
                      </a:cubicBezTo>
                      <a:lnTo>
                        <a:pt x="90781" y="36379"/>
                      </a:lnTo>
                      <a:cubicBezTo>
                        <a:pt x="90781" y="41052"/>
                        <a:pt x="86442" y="44723"/>
                        <a:pt x="81770" y="44723"/>
                      </a:cubicBezTo>
                      <a:close/>
                    </a:path>
                  </a:pathLst>
                </a:custGeom>
                <a:solidFill>
                  <a:srgbClr val="699FF0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5" name="Freeform: Shape 324">
                  <a:extLst>
                    <a:ext uri="{FF2B5EF4-FFF2-40B4-BE49-F238E27FC236}">
                      <a16:creationId xmlns:a16="http://schemas.microsoft.com/office/drawing/2014/main" id="{5F1E79A5-87EA-4C97-BDB1-D45A56DBEB2B}"/>
                    </a:ext>
                  </a:extLst>
                </p:cNvPr>
                <p:cNvSpPr/>
                <p:nvPr/>
              </p:nvSpPr>
              <p:spPr>
                <a:xfrm>
                  <a:off x="3608829" y="2928326"/>
                  <a:ext cx="34462" cy="16396"/>
                </a:xfrm>
                <a:custGeom>
                  <a:avLst/>
                  <a:gdLst>
                    <a:gd name="connsiteX0" fmla="*/ 30748 w 34462"/>
                    <a:gd name="connsiteY0" fmla="*/ 16397 h 16396"/>
                    <a:gd name="connsiteX1" fmla="*/ 3046 w 34462"/>
                    <a:gd name="connsiteY1" fmla="*/ 15062 h 16396"/>
                    <a:gd name="connsiteX2" fmla="*/ 43 w 34462"/>
                    <a:gd name="connsiteY2" fmla="*/ 11724 h 16396"/>
                    <a:gd name="connsiteX3" fmla="*/ 377 w 34462"/>
                    <a:gd name="connsiteY3" fmla="*/ 3047 h 16396"/>
                    <a:gd name="connsiteX4" fmla="*/ 3714 w 34462"/>
                    <a:gd name="connsiteY4" fmla="*/ 43 h 16396"/>
                    <a:gd name="connsiteX5" fmla="*/ 31415 w 34462"/>
                    <a:gd name="connsiteY5" fmla="*/ 1378 h 16396"/>
                    <a:gd name="connsiteX6" fmla="*/ 34419 w 34462"/>
                    <a:gd name="connsiteY6" fmla="*/ 4716 h 16396"/>
                    <a:gd name="connsiteX7" fmla="*/ 34086 w 34462"/>
                    <a:gd name="connsiteY7" fmla="*/ 13393 h 16396"/>
                    <a:gd name="connsiteX8" fmla="*/ 30748 w 34462"/>
                    <a:gd name="connsiteY8" fmla="*/ 16397 h 16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4462" h="16396">
                      <a:moveTo>
                        <a:pt x="30748" y="16397"/>
                      </a:moveTo>
                      <a:lnTo>
                        <a:pt x="3046" y="15062"/>
                      </a:lnTo>
                      <a:cubicBezTo>
                        <a:pt x="1378" y="15062"/>
                        <a:pt x="-291" y="13393"/>
                        <a:pt x="43" y="11724"/>
                      </a:cubicBezTo>
                      <a:lnTo>
                        <a:pt x="377" y="3047"/>
                      </a:lnTo>
                      <a:cubicBezTo>
                        <a:pt x="377" y="1378"/>
                        <a:pt x="2045" y="-291"/>
                        <a:pt x="3714" y="43"/>
                      </a:cubicBezTo>
                      <a:lnTo>
                        <a:pt x="31415" y="1378"/>
                      </a:lnTo>
                      <a:cubicBezTo>
                        <a:pt x="33084" y="1378"/>
                        <a:pt x="34753" y="3047"/>
                        <a:pt x="34419" y="4716"/>
                      </a:cubicBezTo>
                      <a:lnTo>
                        <a:pt x="34086" y="13393"/>
                      </a:lnTo>
                      <a:cubicBezTo>
                        <a:pt x="34086" y="15062"/>
                        <a:pt x="32417" y="16397"/>
                        <a:pt x="30748" y="16397"/>
                      </a:cubicBezTo>
                      <a:close/>
                    </a:path>
                  </a:pathLst>
                </a:custGeom>
                <a:solidFill>
                  <a:srgbClr val="699FF0"/>
                </a:solidFill>
                <a:ln w="333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BAB65527-86D0-4640-B322-AF50079FBFA6}"/>
                  </a:ext>
                </a:extLst>
              </p:cNvPr>
              <p:cNvSpPr/>
              <p:nvPr/>
            </p:nvSpPr>
            <p:spPr>
              <a:xfrm rot="181895">
                <a:off x="3579492" y="2948064"/>
                <a:ext cx="91114" cy="17355"/>
              </a:xfrm>
              <a:custGeom>
                <a:avLst/>
                <a:gdLst>
                  <a:gd name="connsiteX0" fmla="*/ 0 w 91114"/>
                  <a:gd name="connsiteY0" fmla="*/ 0 h 17355"/>
                  <a:gd name="connsiteX1" fmla="*/ 91115 w 91114"/>
                  <a:gd name="connsiteY1" fmla="*/ 0 h 17355"/>
                  <a:gd name="connsiteX2" fmla="*/ 91115 w 91114"/>
                  <a:gd name="connsiteY2" fmla="*/ 17355 h 17355"/>
                  <a:gd name="connsiteX3" fmla="*/ 0 w 91114"/>
                  <a:gd name="connsiteY3" fmla="*/ 17355 h 17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1114" h="17355">
                    <a:moveTo>
                      <a:pt x="0" y="0"/>
                    </a:moveTo>
                    <a:lnTo>
                      <a:pt x="91115" y="0"/>
                    </a:lnTo>
                    <a:lnTo>
                      <a:pt x="91115" y="17355"/>
                    </a:lnTo>
                    <a:lnTo>
                      <a:pt x="0" y="17355"/>
                    </a:lnTo>
                    <a:close/>
                  </a:path>
                </a:pathLst>
              </a:custGeom>
              <a:solidFill>
                <a:srgbClr val="F1A34F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87F2A348-EA16-4BED-96A7-DA6FA0AA9D2C}"/>
                </a:ext>
              </a:extLst>
            </p:cNvPr>
            <p:cNvSpPr/>
            <p:nvPr/>
          </p:nvSpPr>
          <p:spPr>
            <a:xfrm rot="-942322">
              <a:off x="3119701" y="2543905"/>
              <a:ext cx="266678" cy="375151"/>
            </a:xfrm>
            <a:custGeom>
              <a:avLst/>
              <a:gdLst>
                <a:gd name="connsiteX0" fmla="*/ 0 w 266678"/>
                <a:gd name="connsiteY0" fmla="*/ 0 h 375151"/>
                <a:gd name="connsiteX1" fmla="*/ 266678 w 266678"/>
                <a:gd name="connsiteY1" fmla="*/ 0 h 375151"/>
                <a:gd name="connsiteX2" fmla="*/ 266678 w 266678"/>
                <a:gd name="connsiteY2" fmla="*/ 375152 h 375151"/>
                <a:gd name="connsiteX3" fmla="*/ 0 w 266678"/>
                <a:gd name="connsiteY3" fmla="*/ 375152 h 37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678" h="375151">
                  <a:moveTo>
                    <a:pt x="0" y="0"/>
                  </a:moveTo>
                  <a:lnTo>
                    <a:pt x="266678" y="0"/>
                  </a:lnTo>
                  <a:lnTo>
                    <a:pt x="266678" y="375152"/>
                  </a:lnTo>
                  <a:lnTo>
                    <a:pt x="0" y="375152"/>
                  </a:lnTo>
                  <a:close/>
                </a:path>
              </a:pathLst>
            </a:custGeom>
            <a:solidFill>
              <a:srgbClr val="699FF0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73F8387E-2F0C-4D21-8B97-AD78D37AA348}"/>
                </a:ext>
              </a:extLst>
            </p:cNvPr>
            <p:cNvSpPr/>
            <p:nvPr/>
          </p:nvSpPr>
          <p:spPr>
            <a:xfrm rot="166156">
              <a:off x="3385485" y="2776767"/>
              <a:ext cx="153855" cy="188230"/>
            </a:xfrm>
            <a:custGeom>
              <a:avLst/>
              <a:gdLst>
                <a:gd name="connsiteX0" fmla="*/ 0 w 153855"/>
                <a:gd name="connsiteY0" fmla="*/ 0 h 188230"/>
                <a:gd name="connsiteX1" fmla="*/ 153855 w 153855"/>
                <a:gd name="connsiteY1" fmla="*/ 0 h 188230"/>
                <a:gd name="connsiteX2" fmla="*/ 153855 w 153855"/>
                <a:gd name="connsiteY2" fmla="*/ 188231 h 188230"/>
                <a:gd name="connsiteX3" fmla="*/ 0 w 153855"/>
                <a:gd name="connsiteY3" fmla="*/ 188231 h 188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3855" h="188230">
                  <a:moveTo>
                    <a:pt x="0" y="0"/>
                  </a:moveTo>
                  <a:lnTo>
                    <a:pt x="153855" y="0"/>
                  </a:lnTo>
                  <a:lnTo>
                    <a:pt x="153855" y="188231"/>
                  </a:lnTo>
                  <a:lnTo>
                    <a:pt x="0" y="188231"/>
                  </a:lnTo>
                  <a:close/>
                </a:path>
              </a:pathLst>
            </a:custGeom>
            <a:solidFill>
              <a:srgbClr val="699FF0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21E77585-C9E9-414F-964F-30F2F283A385}"/>
                </a:ext>
              </a:extLst>
            </p:cNvPr>
            <p:cNvSpPr/>
            <p:nvPr/>
          </p:nvSpPr>
          <p:spPr>
            <a:xfrm rot="166114">
              <a:off x="3270333" y="2918275"/>
              <a:ext cx="103126" cy="36377"/>
            </a:xfrm>
            <a:custGeom>
              <a:avLst/>
              <a:gdLst>
                <a:gd name="connsiteX0" fmla="*/ 0 w 103126"/>
                <a:gd name="connsiteY0" fmla="*/ 0 h 36377"/>
                <a:gd name="connsiteX1" fmla="*/ 103126 w 103126"/>
                <a:gd name="connsiteY1" fmla="*/ 0 h 36377"/>
                <a:gd name="connsiteX2" fmla="*/ 103126 w 103126"/>
                <a:gd name="connsiteY2" fmla="*/ 36378 h 36377"/>
                <a:gd name="connsiteX3" fmla="*/ 0 w 103126"/>
                <a:gd name="connsiteY3" fmla="*/ 36378 h 36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3126" h="36377">
                  <a:moveTo>
                    <a:pt x="0" y="0"/>
                  </a:moveTo>
                  <a:lnTo>
                    <a:pt x="103126" y="0"/>
                  </a:lnTo>
                  <a:lnTo>
                    <a:pt x="103126" y="36378"/>
                  </a:lnTo>
                  <a:lnTo>
                    <a:pt x="0" y="36378"/>
                  </a:lnTo>
                  <a:close/>
                </a:path>
              </a:pathLst>
            </a:custGeom>
            <a:solidFill>
              <a:srgbClr val="699FF0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41B5B3D4-BE4A-44ED-A895-97827859EB28}"/>
                </a:ext>
              </a:extLst>
            </p:cNvPr>
            <p:cNvSpPr/>
            <p:nvPr/>
          </p:nvSpPr>
          <p:spPr>
            <a:xfrm>
              <a:off x="3798443" y="3234087"/>
              <a:ext cx="154861" cy="154861"/>
            </a:xfrm>
            <a:custGeom>
              <a:avLst/>
              <a:gdLst>
                <a:gd name="connsiteX0" fmla="*/ 77431 w 154861"/>
                <a:gd name="connsiteY0" fmla="*/ 0 h 154861"/>
                <a:gd name="connsiteX1" fmla="*/ 0 w 154861"/>
                <a:gd name="connsiteY1" fmla="*/ 77431 h 154861"/>
                <a:gd name="connsiteX2" fmla="*/ 77431 w 154861"/>
                <a:gd name="connsiteY2" fmla="*/ 154862 h 154861"/>
                <a:gd name="connsiteX3" fmla="*/ 154862 w 154861"/>
                <a:gd name="connsiteY3" fmla="*/ 77431 h 154861"/>
                <a:gd name="connsiteX4" fmla="*/ 77431 w 154861"/>
                <a:gd name="connsiteY4" fmla="*/ 0 h 154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61" h="154861">
                  <a:moveTo>
                    <a:pt x="77431" y="0"/>
                  </a:moveTo>
                  <a:cubicBezTo>
                    <a:pt x="34710" y="0"/>
                    <a:pt x="0" y="34710"/>
                    <a:pt x="0" y="77431"/>
                  </a:cubicBezTo>
                  <a:cubicBezTo>
                    <a:pt x="0" y="120151"/>
                    <a:pt x="34710" y="154862"/>
                    <a:pt x="77431" y="154862"/>
                  </a:cubicBezTo>
                  <a:cubicBezTo>
                    <a:pt x="120151" y="154862"/>
                    <a:pt x="154862" y="120151"/>
                    <a:pt x="154862" y="77431"/>
                  </a:cubicBezTo>
                  <a:cubicBezTo>
                    <a:pt x="154862" y="34710"/>
                    <a:pt x="120151" y="0"/>
                    <a:pt x="77431" y="0"/>
                  </a:cubicBezTo>
                  <a:close/>
                </a:path>
              </a:pathLst>
            </a:custGeom>
            <a:solidFill>
              <a:srgbClr val="2B478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9137A77F-5136-41CE-9707-5F2043BE7929}"/>
                </a:ext>
              </a:extLst>
            </p:cNvPr>
            <p:cNvSpPr/>
            <p:nvPr/>
          </p:nvSpPr>
          <p:spPr>
            <a:xfrm>
              <a:off x="3840162" y="3275806"/>
              <a:ext cx="71423" cy="71423"/>
            </a:xfrm>
            <a:custGeom>
              <a:avLst/>
              <a:gdLst>
                <a:gd name="connsiteX0" fmla="*/ 35712 w 71423"/>
                <a:gd name="connsiteY0" fmla="*/ 0 h 71423"/>
                <a:gd name="connsiteX1" fmla="*/ 0 w 71423"/>
                <a:gd name="connsiteY1" fmla="*/ 35712 h 71423"/>
                <a:gd name="connsiteX2" fmla="*/ 35712 w 71423"/>
                <a:gd name="connsiteY2" fmla="*/ 71423 h 71423"/>
                <a:gd name="connsiteX3" fmla="*/ 71423 w 71423"/>
                <a:gd name="connsiteY3" fmla="*/ 35712 h 71423"/>
                <a:gd name="connsiteX4" fmla="*/ 35712 w 71423"/>
                <a:gd name="connsiteY4" fmla="*/ 0 h 71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23" h="71423">
                  <a:moveTo>
                    <a:pt x="35712" y="0"/>
                  </a:moveTo>
                  <a:cubicBezTo>
                    <a:pt x="16020" y="0"/>
                    <a:pt x="0" y="16020"/>
                    <a:pt x="0" y="35712"/>
                  </a:cubicBezTo>
                  <a:cubicBezTo>
                    <a:pt x="0" y="55403"/>
                    <a:pt x="16020" y="71423"/>
                    <a:pt x="35712" y="71423"/>
                  </a:cubicBezTo>
                  <a:cubicBezTo>
                    <a:pt x="55403" y="71423"/>
                    <a:pt x="71423" y="55403"/>
                    <a:pt x="71423" y="35712"/>
                  </a:cubicBezTo>
                  <a:cubicBezTo>
                    <a:pt x="71423" y="16020"/>
                    <a:pt x="55403" y="0"/>
                    <a:pt x="35712" y="0"/>
                  </a:cubicBezTo>
                  <a:close/>
                </a:path>
              </a:pathLst>
            </a:custGeom>
            <a:solidFill>
              <a:srgbClr val="EE9849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670567BF-5F31-428C-A214-E4498363261B}"/>
                </a:ext>
              </a:extLst>
            </p:cNvPr>
            <p:cNvSpPr/>
            <p:nvPr/>
          </p:nvSpPr>
          <p:spPr>
            <a:xfrm>
              <a:off x="3180333" y="3234087"/>
              <a:ext cx="154863" cy="154861"/>
            </a:xfrm>
            <a:custGeom>
              <a:avLst/>
              <a:gdLst>
                <a:gd name="connsiteX0" fmla="*/ 77431 w 154863"/>
                <a:gd name="connsiteY0" fmla="*/ 0 h 154861"/>
                <a:gd name="connsiteX1" fmla="*/ 0 w 154863"/>
                <a:gd name="connsiteY1" fmla="*/ 77431 h 154861"/>
                <a:gd name="connsiteX2" fmla="*/ 77431 w 154863"/>
                <a:gd name="connsiteY2" fmla="*/ 154862 h 154861"/>
                <a:gd name="connsiteX3" fmla="*/ 154861 w 154863"/>
                <a:gd name="connsiteY3" fmla="*/ 77431 h 154861"/>
                <a:gd name="connsiteX4" fmla="*/ 77431 w 154863"/>
                <a:gd name="connsiteY4" fmla="*/ 0 h 154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63" h="154861">
                  <a:moveTo>
                    <a:pt x="77431" y="0"/>
                  </a:moveTo>
                  <a:cubicBezTo>
                    <a:pt x="34710" y="0"/>
                    <a:pt x="0" y="34710"/>
                    <a:pt x="0" y="77431"/>
                  </a:cubicBezTo>
                  <a:cubicBezTo>
                    <a:pt x="0" y="120151"/>
                    <a:pt x="34710" y="154862"/>
                    <a:pt x="77431" y="154862"/>
                  </a:cubicBezTo>
                  <a:cubicBezTo>
                    <a:pt x="120151" y="154862"/>
                    <a:pt x="154861" y="120151"/>
                    <a:pt x="154861" y="77431"/>
                  </a:cubicBezTo>
                  <a:cubicBezTo>
                    <a:pt x="155195" y="34710"/>
                    <a:pt x="120485" y="0"/>
                    <a:pt x="77431" y="0"/>
                  </a:cubicBezTo>
                  <a:close/>
                </a:path>
              </a:pathLst>
            </a:custGeom>
            <a:solidFill>
              <a:srgbClr val="2B478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B027B1FE-CA76-4349-8631-25BB4D9FD109}"/>
                </a:ext>
              </a:extLst>
            </p:cNvPr>
            <p:cNvSpPr/>
            <p:nvPr/>
          </p:nvSpPr>
          <p:spPr>
            <a:xfrm>
              <a:off x="3222052" y="3275806"/>
              <a:ext cx="71423" cy="71423"/>
            </a:xfrm>
            <a:custGeom>
              <a:avLst/>
              <a:gdLst>
                <a:gd name="connsiteX0" fmla="*/ 35711 w 71423"/>
                <a:gd name="connsiteY0" fmla="*/ 0 h 71423"/>
                <a:gd name="connsiteX1" fmla="*/ 0 w 71423"/>
                <a:gd name="connsiteY1" fmla="*/ 35712 h 71423"/>
                <a:gd name="connsiteX2" fmla="*/ 35711 w 71423"/>
                <a:gd name="connsiteY2" fmla="*/ 71423 h 71423"/>
                <a:gd name="connsiteX3" fmla="*/ 71423 w 71423"/>
                <a:gd name="connsiteY3" fmla="*/ 35712 h 71423"/>
                <a:gd name="connsiteX4" fmla="*/ 35711 w 71423"/>
                <a:gd name="connsiteY4" fmla="*/ 0 h 71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23" h="71423">
                  <a:moveTo>
                    <a:pt x="35711" y="0"/>
                  </a:moveTo>
                  <a:cubicBezTo>
                    <a:pt x="16020" y="0"/>
                    <a:pt x="0" y="16020"/>
                    <a:pt x="0" y="35712"/>
                  </a:cubicBezTo>
                  <a:cubicBezTo>
                    <a:pt x="0" y="55403"/>
                    <a:pt x="16020" y="71423"/>
                    <a:pt x="35711" y="71423"/>
                  </a:cubicBezTo>
                  <a:cubicBezTo>
                    <a:pt x="55403" y="71423"/>
                    <a:pt x="71423" y="55403"/>
                    <a:pt x="71423" y="35712"/>
                  </a:cubicBezTo>
                  <a:cubicBezTo>
                    <a:pt x="71423" y="16020"/>
                    <a:pt x="55403" y="0"/>
                    <a:pt x="35711" y="0"/>
                  </a:cubicBezTo>
                  <a:close/>
                </a:path>
              </a:pathLst>
            </a:custGeom>
            <a:solidFill>
              <a:srgbClr val="EE9849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82948433-53BA-40E9-928E-039B9DCE96F5}"/>
                </a:ext>
              </a:extLst>
            </p:cNvPr>
            <p:cNvSpPr/>
            <p:nvPr/>
          </p:nvSpPr>
          <p:spPr>
            <a:xfrm>
              <a:off x="3055509" y="2405326"/>
              <a:ext cx="977651" cy="602142"/>
            </a:xfrm>
            <a:custGeom>
              <a:avLst/>
              <a:gdLst>
                <a:gd name="connsiteX0" fmla="*/ 974559 w 977651"/>
                <a:gd name="connsiteY0" fmla="*/ 3723 h 602142"/>
                <a:gd name="connsiteX1" fmla="*/ 958205 w 977651"/>
                <a:gd name="connsiteY1" fmla="*/ 3056 h 602142"/>
                <a:gd name="connsiteX2" fmla="*/ 859081 w 977651"/>
                <a:gd name="connsiteY2" fmla="*/ 95172 h 602142"/>
                <a:gd name="connsiteX3" fmla="*/ 856077 w 977651"/>
                <a:gd name="connsiteY3" fmla="*/ 100178 h 602142"/>
                <a:gd name="connsiteX4" fmla="*/ 843394 w 977651"/>
                <a:gd name="connsiteY4" fmla="*/ 139895 h 602142"/>
                <a:gd name="connsiteX5" fmla="*/ 11014 w 977651"/>
                <a:gd name="connsiteY5" fmla="*/ 179277 h 602142"/>
                <a:gd name="connsiteX6" fmla="*/ 3004 w 977651"/>
                <a:gd name="connsiteY6" fmla="*/ 182949 h 602142"/>
                <a:gd name="connsiteX7" fmla="*/ 0 w 977651"/>
                <a:gd name="connsiteY7" fmla="*/ 191293 h 602142"/>
                <a:gd name="connsiteX8" fmla="*/ 17021 w 977651"/>
                <a:gd name="connsiteY8" fmla="*/ 541400 h 602142"/>
                <a:gd name="connsiteX9" fmla="*/ 27701 w 977651"/>
                <a:gd name="connsiteY9" fmla="*/ 552413 h 602142"/>
                <a:gd name="connsiteX10" fmla="*/ 711228 w 977651"/>
                <a:gd name="connsiteY10" fmla="*/ 602143 h 602142"/>
                <a:gd name="connsiteX11" fmla="*/ 712229 w 977651"/>
                <a:gd name="connsiteY11" fmla="*/ 602143 h 602142"/>
                <a:gd name="connsiteX12" fmla="*/ 723243 w 977651"/>
                <a:gd name="connsiteY12" fmla="*/ 594133 h 602142"/>
                <a:gd name="connsiteX13" fmla="*/ 863085 w 977651"/>
                <a:gd name="connsiteY13" fmla="*/ 154580 h 602142"/>
                <a:gd name="connsiteX14" fmla="*/ 863419 w 977651"/>
                <a:gd name="connsiteY14" fmla="*/ 153912 h 602142"/>
                <a:gd name="connsiteX15" fmla="*/ 877437 w 977651"/>
                <a:gd name="connsiteY15" fmla="*/ 109857 h 602142"/>
                <a:gd name="connsiteX16" fmla="*/ 974225 w 977651"/>
                <a:gd name="connsiteY16" fmla="*/ 19744 h 602142"/>
                <a:gd name="connsiteX17" fmla="*/ 974559 w 977651"/>
                <a:gd name="connsiteY17" fmla="*/ 3723 h 602142"/>
                <a:gd name="connsiteX18" fmla="*/ 741933 w 977651"/>
                <a:gd name="connsiteY18" fmla="*/ 457961 h 602142"/>
                <a:gd name="connsiteX19" fmla="*/ 665504 w 977651"/>
                <a:gd name="connsiteY19" fmla="*/ 454957 h 602142"/>
                <a:gd name="connsiteX20" fmla="*/ 697544 w 977651"/>
                <a:gd name="connsiteY20" fmla="*/ 326129 h 602142"/>
                <a:gd name="connsiteX21" fmla="*/ 784320 w 977651"/>
                <a:gd name="connsiteY21" fmla="*/ 325461 h 602142"/>
                <a:gd name="connsiteX22" fmla="*/ 741933 w 977651"/>
                <a:gd name="connsiteY22" fmla="*/ 457961 h 602142"/>
                <a:gd name="connsiteX23" fmla="*/ 645145 w 977651"/>
                <a:gd name="connsiteY23" fmla="*/ 454290 h 602142"/>
                <a:gd name="connsiteX24" fmla="*/ 559036 w 977651"/>
                <a:gd name="connsiteY24" fmla="*/ 450953 h 602142"/>
                <a:gd name="connsiteX25" fmla="*/ 588073 w 977651"/>
                <a:gd name="connsiteY25" fmla="*/ 327130 h 602142"/>
                <a:gd name="connsiteX26" fmla="*/ 676851 w 977651"/>
                <a:gd name="connsiteY26" fmla="*/ 326463 h 602142"/>
                <a:gd name="connsiteX27" fmla="*/ 645145 w 977651"/>
                <a:gd name="connsiteY27" fmla="*/ 454290 h 602142"/>
                <a:gd name="connsiteX28" fmla="*/ 532003 w 977651"/>
                <a:gd name="connsiteY28" fmla="*/ 566097 h 602142"/>
                <a:gd name="connsiteX29" fmla="*/ 554364 w 977651"/>
                <a:gd name="connsiteY29" fmla="*/ 470978 h 602142"/>
                <a:gd name="connsiteX30" fmla="*/ 640139 w 977651"/>
                <a:gd name="connsiteY30" fmla="*/ 474315 h 602142"/>
                <a:gd name="connsiteX31" fmla="*/ 615774 w 977651"/>
                <a:gd name="connsiteY31" fmla="*/ 572439 h 602142"/>
                <a:gd name="connsiteX32" fmla="*/ 532003 w 977651"/>
                <a:gd name="connsiteY32" fmla="*/ 566097 h 602142"/>
                <a:gd name="connsiteX33" fmla="*/ 432544 w 977651"/>
                <a:gd name="connsiteY33" fmla="*/ 558755 h 602142"/>
                <a:gd name="connsiteX34" fmla="*/ 449565 w 977651"/>
                <a:gd name="connsiteY34" fmla="*/ 466639 h 602142"/>
                <a:gd name="connsiteX35" fmla="*/ 533671 w 977651"/>
                <a:gd name="connsiteY35" fmla="*/ 469976 h 602142"/>
                <a:gd name="connsiteX36" fmla="*/ 511644 w 977651"/>
                <a:gd name="connsiteY36" fmla="*/ 564429 h 602142"/>
                <a:gd name="connsiteX37" fmla="*/ 432544 w 977651"/>
                <a:gd name="connsiteY37" fmla="*/ 558755 h 602142"/>
                <a:gd name="connsiteX38" fmla="*/ 323073 w 977651"/>
                <a:gd name="connsiteY38" fmla="*/ 550745 h 602142"/>
                <a:gd name="connsiteX39" fmla="*/ 336423 w 977651"/>
                <a:gd name="connsiteY39" fmla="*/ 462300 h 602142"/>
                <a:gd name="connsiteX40" fmla="*/ 429206 w 977651"/>
                <a:gd name="connsiteY40" fmla="*/ 465971 h 602142"/>
                <a:gd name="connsiteX41" fmla="*/ 412185 w 977651"/>
                <a:gd name="connsiteY41" fmla="*/ 557420 h 602142"/>
                <a:gd name="connsiteX42" fmla="*/ 323073 w 977651"/>
                <a:gd name="connsiteY42" fmla="*/ 550745 h 602142"/>
                <a:gd name="connsiteX43" fmla="*/ 231625 w 977651"/>
                <a:gd name="connsiteY43" fmla="*/ 544403 h 602142"/>
                <a:gd name="connsiteX44" fmla="*/ 237966 w 977651"/>
                <a:gd name="connsiteY44" fmla="*/ 458963 h 602142"/>
                <a:gd name="connsiteX45" fmla="*/ 316064 w 977651"/>
                <a:gd name="connsiteY45" fmla="*/ 461966 h 602142"/>
                <a:gd name="connsiteX46" fmla="*/ 302714 w 977651"/>
                <a:gd name="connsiteY46" fmla="*/ 549743 h 602142"/>
                <a:gd name="connsiteX47" fmla="*/ 231625 w 977651"/>
                <a:gd name="connsiteY47" fmla="*/ 544403 h 602142"/>
                <a:gd name="connsiteX48" fmla="*/ 120819 w 977651"/>
                <a:gd name="connsiteY48" fmla="*/ 536060 h 602142"/>
                <a:gd name="connsiteX49" fmla="*/ 126159 w 977651"/>
                <a:gd name="connsiteY49" fmla="*/ 454290 h 602142"/>
                <a:gd name="connsiteX50" fmla="*/ 217941 w 977651"/>
                <a:gd name="connsiteY50" fmla="*/ 457961 h 602142"/>
                <a:gd name="connsiteX51" fmla="*/ 211600 w 977651"/>
                <a:gd name="connsiteY51" fmla="*/ 542735 h 602142"/>
                <a:gd name="connsiteX52" fmla="*/ 120819 w 977651"/>
                <a:gd name="connsiteY52" fmla="*/ 536060 h 602142"/>
                <a:gd name="connsiteX53" fmla="*/ 30038 w 977651"/>
                <a:gd name="connsiteY53" fmla="*/ 331803 h 602142"/>
                <a:gd name="connsiteX54" fmla="*/ 114144 w 977651"/>
                <a:gd name="connsiteY54" fmla="*/ 331135 h 602142"/>
                <a:gd name="connsiteX55" fmla="*/ 107469 w 977651"/>
                <a:gd name="connsiteY55" fmla="*/ 433931 h 602142"/>
                <a:gd name="connsiteX56" fmla="*/ 34710 w 977651"/>
                <a:gd name="connsiteY56" fmla="*/ 431261 h 602142"/>
                <a:gd name="connsiteX57" fmla="*/ 30038 w 977651"/>
                <a:gd name="connsiteY57" fmla="*/ 331803 h 602142"/>
                <a:gd name="connsiteX58" fmla="*/ 134169 w 977651"/>
                <a:gd name="connsiteY58" fmla="*/ 330801 h 602142"/>
                <a:gd name="connsiteX59" fmla="*/ 227620 w 977651"/>
                <a:gd name="connsiteY59" fmla="*/ 330134 h 602142"/>
                <a:gd name="connsiteX60" fmla="*/ 219609 w 977651"/>
                <a:gd name="connsiteY60" fmla="*/ 437936 h 602142"/>
                <a:gd name="connsiteX61" fmla="*/ 127494 w 977651"/>
                <a:gd name="connsiteY61" fmla="*/ 434265 h 602142"/>
                <a:gd name="connsiteX62" fmla="*/ 134169 w 977651"/>
                <a:gd name="connsiteY62" fmla="*/ 330801 h 602142"/>
                <a:gd name="connsiteX63" fmla="*/ 238300 w 977651"/>
                <a:gd name="connsiteY63" fmla="*/ 191960 h 602142"/>
                <a:gd name="connsiteX64" fmla="*/ 229288 w 977651"/>
                <a:gd name="connsiteY64" fmla="*/ 309775 h 602142"/>
                <a:gd name="connsiteX65" fmla="*/ 135504 w 977651"/>
                <a:gd name="connsiteY65" fmla="*/ 310442 h 602142"/>
                <a:gd name="connsiteX66" fmla="*/ 142846 w 977651"/>
                <a:gd name="connsiteY66" fmla="*/ 196299 h 602142"/>
                <a:gd name="connsiteX67" fmla="*/ 238300 w 977651"/>
                <a:gd name="connsiteY67" fmla="*/ 191960 h 602142"/>
                <a:gd name="connsiteX68" fmla="*/ 357783 w 977651"/>
                <a:gd name="connsiteY68" fmla="*/ 186286 h 602142"/>
                <a:gd name="connsiteX69" fmla="*/ 339093 w 977651"/>
                <a:gd name="connsiteY69" fmla="*/ 309108 h 602142"/>
                <a:gd name="connsiteX70" fmla="*/ 249314 w 977651"/>
                <a:gd name="connsiteY70" fmla="*/ 309775 h 602142"/>
                <a:gd name="connsiteX71" fmla="*/ 258325 w 977651"/>
                <a:gd name="connsiteY71" fmla="*/ 190959 h 602142"/>
                <a:gd name="connsiteX72" fmla="*/ 357783 w 977651"/>
                <a:gd name="connsiteY72" fmla="*/ 186286 h 602142"/>
                <a:gd name="connsiteX73" fmla="*/ 482607 w 977651"/>
                <a:gd name="connsiteY73" fmla="*/ 180279 h 602142"/>
                <a:gd name="connsiteX74" fmla="*/ 458911 w 977651"/>
                <a:gd name="connsiteY74" fmla="*/ 307772 h 602142"/>
                <a:gd name="connsiteX75" fmla="*/ 359786 w 977651"/>
                <a:gd name="connsiteY75" fmla="*/ 308774 h 602142"/>
                <a:gd name="connsiteX76" fmla="*/ 378476 w 977651"/>
                <a:gd name="connsiteY76" fmla="*/ 185285 h 602142"/>
                <a:gd name="connsiteX77" fmla="*/ 482607 w 977651"/>
                <a:gd name="connsiteY77" fmla="*/ 180279 h 602142"/>
                <a:gd name="connsiteX78" fmla="*/ 603092 w 977651"/>
                <a:gd name="connsiteY78" fmla="*/ 174605 h 602142"/>
                <a:gd name="connsiteX79" fmla="*/ 572053 w 977651"/>
                <a:gd name="connsiteY79" fmla="*/ 307105 h 602142"/>
                <a:gd name="connsiteX80" fmla="*/ 479269 w 977651"/>
                <a:gd name="connsiteY80" fmla="*/ 307772 h 602142"/>
                <a:gd name="connsiteX81" fmla="*/ 502966 w 977651"/>
                <a:gd name="connsiteY81" fmla="*/ 179277 h 602142"/>
                <a:gd name="connsiteX82" fmla="*/ 603092 w 977651"/>
                <a:gd name="connsiteY82" fmla="*/ 174605 h 602142"/>
                <a:gd name="connsiteX83" fmla="*/ 356782 w 977651"/>
                <a:gd name="connsiteY83" fmla="*/ 328799 h 602142"/>
                <a:gd name="connsiteX84" fmla="*/ 455239 w 977651"/>
                <a:gd name="connsiteY84" fmla="*/ 328131 h 602142"/>
                <a:gd name="connsiteX85" fmla="*/ 433212 w 977651"/>
                <a:gd name="connsiteY85" fmla="*/ 446280 h 602142"/>
                <a:gd name="connsiteX86" fmla="*/ 339761 w 977651"/>
                <a:gd name="connsiteY86" fmla="*/ 442609 h 602142"/>
                <a:gd name="connsiteX87" fmla="*/ 356782 w 977651"/>
                <a:gd name="connsiteY87" fmla="*/ 328799 h 602142"/>
                <a:gd name="connsiteX88" fmla="*/ 319402 w 977651"/>
                <a:gd name="connsiteY88" fmla="*/ 441607 h 602142"/>
                <a:gd name="connsiteX89" fmla="*/ 239969 w 977651"/>
                <a:gd name="connsiteY89" fmla="*/ 438604 h 602142"/>
                <a:gd name="connsiteX90" fmla="*/ 248312 w 977651"/>
                <a:gd name="connsiteY90" fmla="*/ 329800 h 602142"/>
                <a:gd name="connsiteX91" fmla="*/ 336757 w 977651"/>
                <a:gd name="connsiteY91" fmla="*/ 329133 h 602142"/>
                <a:gd name="connsiteX92" fmla="*/ 319402 w 977651"/>
                <a:gd name="connsiteY92" fmla="*/ 441607 h 602142"/>
                <a:gd name="connsiteX93" fmla="*/ 475598 w 977651"/>
                <a:gd name="connsiteY93" fmla="*/ 327798 h 602142"/>
                <a:gd name="connsiteX94" fmla="*/ 567380 w 977651"/>
                <a:gd name="connsiteY94" fmla="*/ 327130 h 602142"/>
                <a:gd name="connsiteX95" fmla="*/ 538678 w 977651"/>
                <a:gd name="connsiteY95" fmla="*/ 450285 h 602142"/>
                <a:gd name="connsiteX96" fmla="*/ 453571 w 977651"/>
                <a:gd name="connsiteY96" fmla="*/ 446947 h 602142"/>
                <a:gd name="connsiteX97" fmla="*/ 475598 w 977651"/>
                <a:gd name="connsiteY97" fmla="*/ 327798 h 602142"/>
                <a:gd name="connsiteX98" fmla="*/ 592745 w 977651"/>
                <a:gd name="connsiteY98" fmla="*/ 306771 h 602142"/>
                <a:gd name="connsiteX99" fmla="*/ 624118 w 977651"/>
                <a:gd name="connsiteY99" fmla="*/ 173604 h 602142"/>
                <a:gd name="connsiteX100" fmla="*/ 715900 w 977651"/>
                <a:gd name="connsiteY100" fmla="*/ 169265 h 602142"/>
                <a:gd name="connsiteX101" fmla="*/ 681858 w 977651"/>
                <a:gd name="connsiteY101" fmla="*/ 306104 h 602142"/>
                <a:gd name="connsiteX102" fmla="*/ 592745 w 977651"/>
                <a:gd name="connsiteY102" fmla="*/ 306771 h 602142"/>
                <a:gd name="connsiteX103" fmla="*/ 122821 w 977651"/>
                <a:gd name="connsiteY103" fmla="*/ 197300 h 602142"/>
                <a:gd name="connsiteX104" fmla="*/ 115478 w 977651"/>
                <a:gd name="connsiteY104" fmla="*/ 310776 h 602142"/>
                <a:gd name="connsiteX105" fmla="*/ 29037 w 977651"/>
                <a:gd name="connsiteY105" fmla="*/ 311444 h 602142"/>
                <a:gd name="connsiteX106" fmla="*/ 23696 w 977651"/>
                <a:gd name="connsiteY106" fmla="*/ 201973 h 602142"/>
                <a:gd name="connsiteX107" fmla="*/ 122821 w 977651"/>
                <a:gd name="connsiteY107" fmla="*/ 197300 h 602142"/>
                <a:gd name="connsiteX108" fmla="*/ 35712 w 977651"/>
                <a:gd name="connsiteY108" fmla="*/ 450953 h 602142"/>
                <a:gd name="connsiteX109" fmla="*/ 106133 w 977651"/>
                <a:gd name="connsiteY109" fmla="*/ 453623 h 602142"/>
                <a:gd name="connsiteX110" fmla="*/ 100793 w 977651"/>
                <a:gd name="connsiteY110" fmla="*/ 534725 h 602142"/>
                <a:gd name="connsiteX111" fmla="*/ 39717 w 977651"/>
                <a:gd name="connsiteY111" fmla="*/ 530386 h 602142"/>
                <a:gd name="connsiteX112" fmla="*/ 35712 w 977651"/>
                <a:gd name="connsiteY112" fmla="*/ 450953 h 602142"/>
                <a:gd name="connsiteX113" fmla="*/ 703552 w 977651"/>
                <a:gd name="connsiteY113" fmla="*/ 578446 h 602142"/>
                <a:gd name="connsiteX114" fmla="*/ 636133 w 977651"/>
                <a:gd name="connsiteY114" fmla="*/ 573440 h 602142"/>
                <a:gd name="connsiteX115" fmla="*/ 660497 w 977651"/>
                <a:gd name="connsiteY115" fmla="*/ 474649 h 602142"/>
                <a:gd name="connsiteX116" fmla="*/ 735592 w 977651"/>
                <a:gd name="connsiteY116" fmla="*/ 477653 h 602142"/>
                <a:gd name="connsiteX117" fmla="*/ 703552 w 977651"/>
                <a:gd name="connsiteY117" fmla="*/ 578446 h 602142"/>
                <a:gd name="connsiteX118" fmla="*/ 790661 w 977651"/>
                <a:gd name="connsiteY118" fmla="*/ 305102 h 602142"/>
                <a:gd name="connsiteX119" fmla="*/ 702550 w 977651"/>
                <a:gd name="connsiteY119" fmla="*/ 305770 h 602142"/>
                <a:gd name="connsiteX120" fmla="*/ 736593 w 977651"/>
                <a:gd name="connsiteY120" fmla="*/ 168264 h 602142"/>
                <a:gd name="connsiteX121" fmla="*/ 835718 w 977651"/>
                <a:gd name="connsiteY121" fmla="*/ 163591 h 602142"/>
                <a:gd name="connsiteX122" fmla="*/ 790661 w 977651"/>
                <a:gd name="connsiteY122" fmla="*/ 305102 h 60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7651" h="602142">
                  <a:moveTo>
                    <a:pt x="974559" y="3723"/>
                  </a:moveTo>
                  <a:cubicBezTo>
                    <a:pt x="970220" y="-949"/>
                    <a:pt x="962878" y="-1283"/>
                    <a:pt x="958205" y="3056"/>
                  </a:cubicBezTo>
                  <a:lnTo>
                    <a:pt x="859081" y="95172"/>
                  </a:lnTo>
                  <a:cubicBezTo>
                    <a:pt x="857745" y="96507"/>
                    <a:pt x="856410" y="98176"/>
                    <a:pt x="856077" y="100178"/>
                  </a:cubicBezTo>
                  <a:lnTo>
                    <a:pt x="843394" y="139895"/>
                  </a:lnTo>
                  <a:lnTo>
                    <a:pt x="11014" y="179277"/>
                  </a:lnTo>
                  <a:cubicBezTo>
                    <a:pt x="8010" y="179277"/>
                    <a:pt x="5006" y="180946"/>
                    <a:pt x="3004" y="182949"/>
                  </a:cubicBezTo>
                  <a:cubicBezTo>
                    <a:pt x="1001" y="185285"/>
                    <a:pt x="0" y="188289"/>
                    <a:pt x="0" y="191293"/>
                  </a:cubicBezTo>
                  <a:lnTo>
                    <a:pt x="17021" y="541400"/>
                  </a:lnTo>
                  <a:cubicBezTo>
                    <a:pt x="17355" y="547407"/>
                    <a:pt x="22028" y="552080"/>
                    <a:pt x="27701" y="552413"/>
                  </a:cubicBezTo>
                  <a:lnTo>
                    <a:pt x="711228" y="602143"/>
                  </a:lnTo>
                  <a:cubicBezTo>
                    <a:pt x="711561" y="602143"/>
                    <a:pt x="711896" y="602143"/>
                    <a:pt x="712229" y="602143"/>
                  </a:cubicBezTo>
                  <a:cubicBezTo>
                    <a:pt x="717235" y="602143"/>
                    <a:pt x="721908" y="598805"/>
                    <a:pt x="723243" y="594133"/>
                  </a:cubicBezTo>
                  <a:lnTo>
                    <a:pt x="863085" y="154580"/>
                  </a:lnTo>
                  <a:cubicBezTo>
                    <a:pt x="863085" y="154246"/>
                    <a:pt x="863085" y="154246"/>
                    <a:pt x="863419" y="153912"/>
                  </a:cubicBezTo>
                  <a:lnTo>
                    <a:pt x="877437" y="109857"/>
                  </a:lnTo>
                  <a:lnTo>
                    <a:pt x="974225" y="19744"/>
                  </a:lnTo>
                  <a:cubicBezTo>
                    <a:pt x="978564" y="16072"/>
                    <a:pt x="978898" y="8730"/>
                    <a:pt x="974559" y="3723"/>
                  </a:cubicBezTo>
                  <a:close/>
                  <a:moveTo>
                    <a:pt x="741933" y="457961"/>
                  </a:moveTo>
                  <a:lnTo>
                    <a:pt x="665504" y="454957"/>
                  </a:lnTo>
                  <a:lnTo>
                    <a:pt x="697544" y="326129"/>
                  </a:lnTo>
                  <a:lnTo>
                    <a:pt x="784320" y="325461"/>
                  </a:lnTo>
                  <a:lnTo>
                    <a:pt x="741933" y="457961"/>
                  </a:lnTo>
                  <a:close/>
                  <a:moveTo>
                    <a:pt x="645145" y="454290"/>
                  </a:moveTo>
                  <a:lnTo>
                    <a:pt x="559036" y="450953"/>
                  </a:lnTo>
                  <a:lnTo>
                    <a:pt x="588073" y="327130"/>
                  </a:lnTo>
                  <a:lnTo>
                    <a:pt x="676851" y="326463"/>
                  </a:lnTo>
                  <a:lnTo>
                    <a:pt x="645145" y="454290"/>
                  </a:lnTo>
                  <a:close/>
                  <a:moveTo>
                    <a:pt x="532003" y="566097"/>
                  </a:moveTo>
                  <a:lnTo>
                    <a:pt x="554364" y="470978"/>
                  </a:lnTo>
                  <a:lnTo>
                    <a:pt x="640139" y="474315"/>
                  </a:lnTo>
                  <a:lnTo>
                    <a:pt x="615774" y="572439"/>
                  </a:lnTo>
                  <a:lnTo>
                    <a:pt x="532003" y="566097"/>
                  </a:lnTo>
                  <a:close/>
                  <a:moveTo>
                    <a:pt x="432544" y="558755"/>
                  </a:moveTo>
                  <a:lnTo>
                    <a:pt x="449565" y="466639"/>
                  </a:lnTo>
                  <a:lnTo>
                    <a:pt x="533671" y="469976"/>
                  </a:lnTo>
                  <a:lnTo>
                    <a:pt x="511644" y="564429"/>
                  </a:lnTo>
                  <a:lnTo>
                    <a:pt x="432544" y="558755"/>
                  </a:lnTo>
                  <a:close/>
                  <a:moveTo>
                    <a:pt x="323073" y="550745"/>
                  </a:moveTo>
                  <a:lnTo>
                    <a:pt x="336423" y="462300"/>
                  </a:lnTo>
                  <a:lnTo>
                    <a:pt x="429206" y="465971"/>
                  </a:lnTo>
                  <a:lnTo>
                    <a:pt x="412185" y="557420"/>
                  </a:lnTo>
                  <a:lnTo>
                    <a:pt x="323073" y="550745"/>
                  </a:lnTo>
                  <a:close/>
                  <a:moveTo>
                    <a:pt x="231625" y="544403"/>
                  </a:moveTo>
                  <a:lnTo>
                    <a:pt x="237966" y="458963"/>
                  </a:lnTo>
                  <a:lnTo>
                    <a:pt x="316064" y="461966"/>
                  </a:lnTo>
                  <a:lnTo>
                    <a:pt x="302714" y="549743"/>
                  </a:lnTo>
                  <a:lnTo>
                    <a:pt x="231625" y="544403"/>
                  </a:lnTo>
                  <a:close/>
                  <a:moveTo>
                    <a:pt x="120819" y="536060"/>
                  </a:moveTo>
                  <a:lnTo>
                    <a:pt x="126159" y="454290"/>
                  </a:lnTo>
                  <a:lnTo>
                    <a:pt x="217941" y="457961"/>
                  </a:lnTo>
                  <a:lnTo>
                    <a:pt x="211600" y="542735"/>
                  </a:lnTo>
                  <a:lnTo>
                    <a:pt x="120819" y="536060"/>
                  </a:lnTo>
                  <a:close/>
                  <a:moveTo>
                    <a:pt x="30038" y="331803"/>
                  </a:moveTo>
                  <a:lnTo>
                    <a:pt x="114144" y="331135"/>
                  </a:lnTo>
                  <a:lnTo>
                    <a:pt x="107469" y="433931"/>
                  </a:lnTo>
                  <a:lnTo>
                    <a:pt x="34710" y="431261"/>
                  </a:lnTo>
                  <a:lnTo>
                    <a:pt x="30038" y="331803"/>
                  </a:lnTo>
                  <a:close/>
                  <a:moveTo>
                    <a:pt x="134169" y="330801"/>
                  </a:moveTo>
                  <a:lnTo>
                    <a:pt x="227620" y="330134"/>
                  </a:lnTo>
                  <a:lnTo>
                    <a:pt x="219609" y="437936"/>
                  </a:lnTo>
                  <a:lnTo>
                    <a:pt x="127494" y="434265"/>
                  </a:lnTo>
                  <a:lnTo>
                    <a:pt x="134169" y="330801"/>
                  </a:lnTo>
                  <a:close/>
                  <a:moveTo>
                    <a:pt x="238300" y="191960"/>
                  </a:moveTo>
                  <a:lnTo>
                    <a:pt x="229288" y="309775"/>
                  </a:lnTo>
                  <a:lnTo>
                    <a:pt x="135504" y="310442"/>
                  </a:lnTo>
                  <a:lnTo>
                    <a:pt x="142846" y="196299"/>
                  </a:lnTo>
                  <a:lnTo>
                    <a:pt x="238300" y="191960"/>
                  </a:lnTo>
                  <a:close/>
                  <a:moveTo>
                    <a:pt x="357783" y="186286"/>
                  </a:moveTo>
                  <a:lnTo>
                    <a:pt x="339093" y="309108"/>
                  </a:lnTo>
                  <a:lnTo>
                    <a:pt x="249314" y="309775"/>
                  </a:lnTo>
                  <a:lnTo>
                    <a:pt x="258325" y="190959"/>
                  </a:lnTo>
                  <a:lnTo>
                    <a:pt x="357783" y="186286"/>
                  </a:lnTo>
                  <a:close/>
                  <a:moveTo>
                    <a:pt x="482607" y="180279"/>
                  </a:moveTo>
                  <a:lnTo>
                    <a:pt x="458911" y="307772"/>
                  </a:lnTo>
                  <a:lnTo>
                    <a:pt x="359786" y="308774"/>
                  </a:lnTo>
                  <a:lnTo>
                    <a:pt x="378476" y="185285"/>
                  </a:lnTo>
                  <a:lnTo>
                    <a:pt x="482607" y="180279"/>
                  </a:lnTo>
                  <a:close/>
                  <a:moveTo>
                    <a:pt x="603092" y="174605"/>
                  </a:moveTo>
                  <a:lnTo>
                    <a:pt x="572053" y="307105"/>
                  </a:lnTo>
                  <a:lnTo>
                    <a:pt x="479269" y="307772"/>
                  </a:lnTo>
                  <a:lnTo>
                    <a:pt x="502966" y="179277"/>
                  </a:lnTo>
                  <a:lnTo>
                    <a:pt x="603092" y="174605"/>
                  </a:lnTo>
                  <a:close/>
                  <a:moveTo>
                    <a:pt x="356782" y="328799"/>
                  </a:moveTo>
                  <a:lnTo>
                    <a:pt x="455239" y="328131"/>
                  </a:lnTo>
                  <a:lnTo>
                    <a:pt x="433212" y="446280"/>
                  </a:lnTo>
                  <a:lnTo>
                    <a:pt x="339761" y="442609"/>
                  </a:lnTo>
                  <a:lnTo>
                    <a:pt x="356782" y="328799"/>
                  </a:lnTo>
                  <a:close/>
                  <a:moveTo>
                    <a:pt x="319402" y="441607"/>
                  </a:moveTo>
                  <a:lnTo>
                    <a:pt x="239969" y="438604"/>
                  </a:lnTo>
                  <a:lnTo>
                    <a:pt x="248312" y="329800"/>
                  </a:lnTo>
                  <a:lnTo>
                    <a:pt x="336757" y="329133"/>
                  </a:lnTo>
                  <a:lnTo>
                    <a:pt x="319402" y="441607"/>
                  </a:lnTo>
                  <a:close/>
                  <a:moveTo>
                    <a:pt x="475598" y="327798"/>
                  </a:moveTo>
                  <a:lnTo>
                    <a:pt x="567380" y="327130"/>
                  </a:lnTo>
                  <a:lnTo>
                    <a:pt x="538678" y="450285"/>
                  </a:lnTo>
                  <a:lnTo>
                    <a:pt x="453571" y="446947"/>
                  </a:lnTo>
                  <a:lnTo>
                    <a:pt x="475598" y="327798"/>
                  </a:lnTo>
                  <a:close/>
                  <a:moveTo>
                    <a:pt x="592745" y="306771"/>
                  </a:moveTo>
                  <a:lnTo>
                    <a:pt x="624118" y="173604"/>
                  </a:lnTo>
                  <a:lnTo>
                    <a:pt x="715900" y="169265"/>
                  </a:lnTo>
                  <a:lnTo>
                    <a:pt x="681858" y="306104"/>
                  </a:lnTo>
                  <a:lnTo>
                    <a:pt x="592745" y="306771"/>
                  </a:lnTo>
                  <a:close/>
                  <a:moveTo>
                    <a:pt x="122821" y="197300"/>
                  </a:moveTo>
                  <a:lnTo>
                    <a:pt x="115478" y="310776"/>
                  </a:lnTo>
                  <a:lnTo>
                    <a:pt x="29037" y="311444"/>
                  </a:lnTo>
                  <a:lnTo>
                    <a:pt x="23696" y="201973"/>
                  </a:lnTo>
                  <a:lnTo>
                    <a:pt x="122821" y="197300"/>
                  </a:lnTo>
                  <a:close/>
                  <a:moveTo>
                    <a:pt x="35712" y="450953"/>
                  </a:moveTo>
                  <a:lnTo>
                    <a:pt x="106133" y="453623"/>
                  </a:lnTo>
                  <a:lnTo>
                    <a:pt x="100793" y="534725"/>
                  </a:lnTo>
                  <a:lnTo>
                    <a:pt x="39717" y="530386"/>
                  </a:lnTo>
                  <a:lnTo>
                    <a:pt x="35712" y="450953"/>
                  </a:lnTo>
                  <a:close/>
                  <a:moveTo>
                    <a:pt x="703552" y="578446"/>
                  </a:moveTo>
                  <a:lnTo>
                    <a:pt x="636133" y="573440"/>
                  </a:lnTo>
                  <a:lnTo>
                    <a:pt x="660497" y="474649"/>
                  </a:lnTo>
                  <a:lnTo>
                    <a:pt x="735592" y="477653"/>
                  </a:lnTo>
                  <a:lnTo>
                    <a:pt x="703552" y="578446"/>
                  </a:lnTo>
                  <a:close/>
                  <a:moveTo>
                    <a:pt x="790661" y="305102"/>
                  </a:moveTo>
                  <a:lnTo>
                    <a:pt x="702550" y="305770"/>
                  </a:lnTo>
                  <a:lnTo>
                    <a:pt x="736593" y="168264"/>
                  </a:lnTo>
                  <a:lnTo>
                    <a:pt x="835718" y="163591"/>
                  </a:lnTo>
                  <a:lnTo>
                    <a:pt x="790661" y="305102"/>
                  </a:lnTo>
                  <a:close/>
                </a:path>
              </a:pathLst>
            </a:custGeom>
            <a:solidFill>
              <a:srgbClr val="2A4E96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6A73E01C-D87D-4E0F-88D4-4540861CE9E3}"/>
                </a:ext>
              </a:extLst>
            </p:cNvPr>
            <p:cNvSpPr/>
            <p:nvPr/>
          </p:nvSpPr>
          <p:spPr>
            <a:xfrm>
              <a:off x="3974182" y="2389877"/>
              <a:ext cx="78729" cy="72573"/>
            </a:xfrm>
            <a:custGeom>
              <a:avLst/>
              <a:gdLst>
                <a:gd name="connsiteX0" fmla="*/ 13833 w 78729"/>
                <a:gd name="connsiteY0" fmla="*/ 72573 h 72573"/>
                <a:gd name="connsiteX1" fmla="*/ 3486 w 78729"/>
                <a:gd name="connsiteY1" fmla="*/ 67901 h 72573"/>
                <a:gd name="connsiteX2" fmla="*/ 4821 w 78729"/>
                <a:gd name="connsiteY2" fmla="*/ 48209 h 72573"/>
                <a:gd name="connsiteX3" fmla="*/ 55552 w 78729"/>
                <a:gd name="connsiteY3" fmla="*/ 3486 h 72573"/>
                <a:gd name="connsiteX4" fmla="*/ 75243 w 78729"/>
                <a:gd name="connsiteY4" fmla="*/ 4821 h 72573"/>
                <a:gd name="connsiteX5" fmla="*/ 73908 w 78729"/>
                <a:gd name="connsiteY5" fmla="*/ 24513 h 72573"/>
                <a:gd name="connsiteX6" fmla="*/ 23178 w 78729"/>
                <a:gd name="connsiteY6" fmla="*/ 69236 h 72573"/>
                <a:gd name="connsiteX7" fmla="*/ 13833 w 78729"/>
                <a:gd name="connsiteY7" fmla="*/ 72573 h 72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729" h="72573">
                  <a:moveTo>
                    <a:pt x="13833" y="72573"/>
                  </a:moveTo>
                  <a:cubicBezTo>
                    <a:pt x="9827" y="72573"/>
                    <a:pt x="6156" y="70905"/>
                    <a:pt x="3486" y="67901"/>
                  </a:cubicBezTo>
                  <a:cubicBezTo>
                    <a:pt x="-1520" y="62227"/>
                    <a:pt x="-1186" y="53216"/>
                    <a:pt x="4821" y="48209"/>
                  </a:cubicBezTo>
                  <a:lnTo>
                    <a:pt x="55552" y="3486"/>
                  </a:lnTo>
                  <a:cubicBezTo>
                    <a:pt x="61226" y="-1520"/>
                    <a:pt x="70237" y="-1186"/>
                    <a:pt x="75243" y="4821"/>
                  </a:cubicBezTo>
                  <a:cubicBezTo>
                    <a:pt x="80250" y="10495"/>
                    <a:pt x="79916" y="19507"/>
                    <a:pt x="73908" y="24513"/>
                  </a:cubicBezTo>
                  <a:lnTo>
                    <a:pt x="23178" y="69236"/>
                  </a:lnTo>
                  <a:cubicBezTo>
                    <a:pt x="20508" y="71238"/>
                    <a:pt x="17170" y="72573"/>
                    <a:pt x="13833" y="72573"/>
                  </a:cubicBezTo>
                  <a:close/>
                </a:path>
              </a:pathLst>
            </a:custGeom>
            <a:solidFill>
              <a:srgbClr val="C65447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B9FBF717-E76E-4169-BE70-E24B1A02D45A}"/>
                </a:ext>
              </a:extLst>
            </p:cNvPr>
            <p:cNvSpPr/>
            <p:nvPr/>
          </p:nvSpPr>
          <p:spPr>
            <a:xfrm>
              <a:off x="3053159" y="2582254"/>
              <a:ext cx="45083" cy="378155"/>
            </a:xfrm>
            <a:custGeom>
              <a:avLst/>
              <a:gdLst>
                <a:gd name="connsiteX0" fmla="*/ 31052 w 45083"/>
                <a:gd name="connsiteY0" fmla="*/ 378155 h 378155"/>
                <a:gd name="connsiteX1" fmla="*/ 17035 w 45083"/>
                <a:gd name="connsiteY1" fmla="*/ 364805 h 378155"/>
                <a:gd name="connsiteX2" fmla="*/ 13 w 45083"/>
                <a:gd name="connsiteY2" fmla="*/ 14698 h 378155"/>
                <a:gd name="connsiteX3" fmla="*/ 13363 w 45083"/>
                <a:gd name="connsiteY3" fmla="*/ 13 h 378155"/>
                <a:gd name="connsiteX4" fmla="*/ 28049 w 45083"/>
                <a:gd name="connsiteY4" fmla="*/ 13363 h 378155"/>
                <a:gd name="connsiteX5" fmla="*/ 45070 w 45083"/>
                <a:gd name="connsiteY5" fmla="*/ 363470 h 378155"/>
                <a:gd name="connsiteX6" fmla="*/ 31720 w 45083"/>
                <a:gd name="connsiteY6" fmla="*/ 378155 h 378155"/>
                <a:gd name="connsiteX7" fmla="*/ 31052 w 45083"/>
                <a:gd name="connsiteY7" fmla="*/ 378155 h 378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083" h="378155">
                  <a:moveTo>
                    <a:pt x="31052" y="378155"/>
                  </a:moveTo>
                  <a:cubicBezTo>
                    <a:pt x="23710" y="378155"/>
                    <a:pt x="17368" y="372482"/>
                    <a:pt x="17035" y="364805"/>
                  </a:cubicBezTo>
                  <a:lnTo>
                    <a:pt x="13" y="14698"/>
                  </a:lnTo>
                  <a:cubicBezTo>
                    <a:pt x="-320" y="7022"/>
                    <a:pt x="5687" y="347"/>
                    <a:pt x="13363" y="13"/>
                  </a:cubicBezTo>
                  <a:cubicBezTo>
                    <a:pt x="21040" y="-320"/>
                    <a:pt x="27715" y="5687"/>
                    <a:pt x="28049" y="13363"/>
                  </a:cubicBezTo>
                  <a:lnTo>
                    <a:pt x="45070" y="363470"/>
                  </a:lnTo>
                  <a:cubicBezTo>
                    <a:pt x="45404" y="371147"/>
                    <a:pt x="39396" y="377822"/>
                    <a:pt x="31720" y="378155"/>
                  </a:cubicBezTo>
                  <a:cubicBezTo>
                    <a:pt x="31386" y="378155"/>
                    <a:pt x="31052" y="378155"/>
                    <a:pt x="31052" y="378155"/>
                  </a:cubicBezTo>
                  <a:close/>
                </a:path>
              </a:pathLst>
            </a:custGeom>
            <a:solidFill>
              <a:srgbClr val="EE9849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9D213C79-9E97-48B8-A7BF-3F50EB602465}"/>
                </a:ext>
              </a:extLst>
            </p:cNvPr>
            <p:cNvSpPr/>
            <p:nvPr/>
          </p:nvSpPr>
          <p:spPr>
            <a:xfrm>
              <a:off x="3064729" y="2984508"/>
              <a:ext cx="813542" cy="331546"/>
            </a:xfrm>
            <a:custGeom>
              <a:avLst/>
              <a:gdLst>
                <a:gd name="connsiteX0" fmla="*/ 813482 w 813542"/>
                <a:gd name="connsiteY0" fmla="*/ 321670 h 331546"/>
                <a:gd name="connsiteX1" fmla="*/ 797796 w 813542"/>
                <a:gd name="connsiteY1" fmla="*/ 227885 h 331546"/>
                <a:gd name="connsiteX2" fmla="*/ 808809 w 813542"/>
                <a:gd name="connsiteY2" fmla="*/ 216203 h 331546"/>
                <a:gd name="connsiteX3" fmla="*/ 808809 w 813542"/>
                <a:gd name="connsiteY3" fmla="*/ 89044 h 331546"/>
                <a:gd name="connsiteX4" fmla="*/ 804471 w 813542"/>
                <a:gd name="connsiteY4" fmla="*/ 80032 h 331546"/>
                <a:gd name="connsiteX5" fmla="*/ 710018 w 813542"/>
                <a:gd name="connsiteY5" fmla="*/ 2601 h 331546"/>
                <a:gd name="connsiteX6" fmla="*/ 693664 w 813542"/>
                <a:gd name="connsiteY6" fmla="*/ 4270 h 331546"/>
                <a:gd name="connsiteX7" fmla="*/ 695333 w 813542"/>
                <a:gd name="connsiteY7" fmla="*/ 20624 h 331546"/>
                <a:gd name="connsiteX8" fmla="*/ 785446 w 813542"/>
                <a:gd name="connsiteY8" fmla="*/ 94717 h 331546"/>
                <a:gd name="connsiteX9" fmla="*/ 785446 w 813542"/>
                <a:gd name="connsiteY9" fmla="*/ 204856 h 331546"/>
                <a:gd name="connsiteX10" fmla="*/ 119609 w 813542"/>
                <a:gd name="connsiteY10" fmla="*/ 216871 h 331546"/>
                <a:gd name="connsiteX11" fmla="*/ 98249 w 813542"/>
                <a:gd name="connsiteY11" fmla="*/ 156128 h 331546"/>
                <a:gd name="connsiteX12" fmla="*/ 83564 w 813542"/>
                <a:gd name="connsiteY12" fmla="*/ 149119 h 331546"/>
                <a:gd name="connsiteX13" fmla="*/ 76555 w 813542"/>
                <a:gd name="connsiteY13" fmla="*/ 163804 h 331546"/>
                <a:gd name="connsiteX14" fmla="*/ 96914 w 813542"/>
                <a:gd name="connsiteY14" fmla="*/ 221210 h 331546"/>
                <a:gd name="connsiteX15" fmla="*/ 7468 w 813542"/>
                <a:gd name="connsiteY15" fmla="*/ 256254 h 331546"/>
                <a:gd name="connsiteX16" fmla="*/ 793 w 813542"/>
                <a:gd name="connsiteY16" fmla="*/ 271273 h 331546"/>
                <a:gd name="connsiteX17" fmla="*/ 11473 w 813542"/>
                <a:gd name="connsiteY17" fmla="*/ 278615 h 331546"/>
                <a:gd name="connsiteX18" fmla="*/ 15812 w 813542"/>
                <a:gd name="connsiteY18" fmla="*/ 277948 h 331546"/>
                <a:gd name="connsiteX19" fmla="*/ 112934 w 813542"/>
                <a:gd name="connsiteY19" fmla="*/ 239900 h 331546"/>
                <a:gd name="connsiteX20" fmla="*/ 126952 w 813542"/>
                <a:gd name="connsiteY20" fmla="*/ 239566 h 331546"/>
                <a:gd name="connsiteX21" fmla="*/ 189363 w 813542"/>
                <a:gd name="connsiteY21" fmla="*/ 329346 h 331546"/>
                <a:gd name="connsiteX22" fmla="*/ 198375 w 813542"/>
                <a:gd name="connsiteY22" fmla="*/ 324673 h 331546"/>
                <a:gd name="connsiteX23" fmla="*/ 194703 w 813542"/>
                <a:gd name="connsiteY23" fmla="*/ 238231 h 331546"/>
                <a:gd name="connsiteX24" fmla="*/ 727373 w 813542"/>
                <a:gd name="connsiteY24" fmla="*/ 228552 h 331546"/>
                <a:gd name="connsiteX25" fmla="*/ 806139 w 813542"/>
                <a:gd name="connsiteY25" fmla="*/ 325007 h 331546"/>
                <a:gd name="connsiteX26" fmla="*/ 813482 w 813542"/>
                <a:gd name="connsiteY26" fmla="*/ 321670 h 33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13542" h="331546">
                  <a:moveTo>
                    <a:pt x="813482" y="321670"/>
                  </a:moveTo>
                  <a:lnTo>
                    <a:pt x="797796" y="227885"/>
                  </a:lnTo>
                  <a:cubicBezTo>
                    <a:pt x="803803" y="227551"/>
                    <a:pt x="808809" y="222545"/>
                    <a:pt x="808809" y="216203"/>
                  </a:cubicBezTo>
                  <a:lnTo>
                    <a:pt x="808809" y="89044"/>
                  </a:lnTo>
                  <a:cubicBezTo>
                    <a:pt x="808809" y="85706"/>
                    <a:pt x="807140" y="82369"/>
                    <a:pt x="804471" y="80032"/>
                  </a:cubicBezTo>
                  <a:lnTo>
                    <a:pt x="710018" y="2601"/>
                  </a:lnTo>
                  <a:cubicBezTo>
                    <a:pt x="705012" y="-1403"/>
                    <a:pt x="697670" y="-736"/>
                    <a:pt x="693664" y="4270"/>
                  </a:cubicBezTo>
                  <a:cubicBezTo>
                    <a:pt x="689659" y="9277"/>
                    <a:pt x="690327" y="16619"/>
                    <a:pt x="695333" y="20624"/>
                  </a:cubicBezTo>
                  <a:lnTo>
                    <a:pt x="785446" y="94717"/>
                  </a:lnTo>
                  <a:lnTo>
                    <a:pt x="785446" y="204856"/>
                  </a:lnTo>
                  <a:lnTo>
                    <a:pt x="119609" y="216871"/>
                  </a:lnTo>
                  <a:lnTo>
                    <a:pt x="98249" y="156128"/>
                  </a:lnTo>
                  <a:cubicBezTo>
                    <a:pt x="96246" y="150120"/>
                    <a:pt x="89571" y="146783"/>
                    <a:pt x="83564" y="149119"/>
                  </a:cubicBezTo>
                  <a:cubicBezTo>
                    <a:pt x="77556" y="151122"/>
                    <a:pt x="74219" y="157797"/>
                    <a:pt x="76555" y="163804"/>
                  </a:cubicBezTo>
                  <a:lnTo>
                    <a:pt x="96914" y="221210"/>
                  </a:lnTo>
                  <a:lnTo>
                    <a:pt x="7468" y="256254"/>
                  </a:lnTo>
                  <a:cubicBezTo>
                    <a:pt x="1461" y="258590"/>
                    <a:pt x="-1543" y="265265"/>
                    <a:pt x="793" y="271273"/>
                  </a:cubicBezTo>
                  <a:cubicBezTo>
                    <a:pt x="2462" y="275945"/>
                    <a:pt x="7134" y="278615"/>
                    <a:pt x="11473" y="278615"/>
                  </a:cubicBezTo>
                  <a:cubicBezTo>
                    <a:pt x="12808" y="278615"/>
                    <a:pt x="14477" y="278282"/>
                    <a:pt x="15812" y="277948"/>
                  </a:cubicBezTo>
                  <a:lnTo>
                    <a:pt x="112934" y="239900"/>
                  </a:lnTo>
                  <a:lnTo>
                    <a:pt x="126952" y="239566"/>
                  </a:lnTo>
                  <a:lnTo>
                    <a:pt x="189363" y="329346"/>
                  </a:lnTo>
                  <a:cubicBezTo>
                    <a:pt x="192701" y="334018"/>
                    <a:pt x="198709" y="330681"/>
                    <a:pt x="198375" y="324673"/>
                  </a:cubicBezTo>
                  <a:lnTo>
                    <a:pt x="194703" y="238231"/>
                  </a:lnTo>
                  <a:lnTo>
                    <a:pt x="727373" y="228552"/>
                  </a:lnTo>
                  <a:lnTo>
                    <a:pt x="806139" y="325007"/>
                  </a:lnTo>
                  <a:cubicBezTo>
                    <a:pt x="809143" y="329012"/>
                    <a:pt x="814149" y="326008"/>
                    <a:pt x="813482" y="321670"/>
                  </a:cubicBezTo>
                  <a:close/>
                </a:path>
              </a:pathLst>
            </a:custGeom>
            <a:solidFill>
              <a:srgbClr val="2A4E96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9" name="-">
            <a:extLst>
              <a:ext uri="{FF2B5EF4-FFF2-40B4-BE49-F238E27FC236}">
                <a16:creationId xmlns:a16="http://schemas.microsoft.com/office/drawing/2014/main" id="{70546964-BEB7-4EFA-838F-6DA0A0482804}"/>
              </a:ext>
            </a:extLst>
          </p:cNvPr>
          <p:cNvGrpSpPr/>
          <p:nvPr/>
        </p:nvGrpSpPr>
        <p:grpSpPr>
          <a:xfrm>
            <a:off x="894487" y="-28840"/>
            <a:ext cx="10872276" cy="650791"/>
            <a:chOff x="894487" y="-28840"/>
            <a:chExt cx="10872276" cy="650791"/>
          </a:xfrm>
        </p:grpSpPr>
        <p:grpSp>
          <p:nvGrpSpPr>
            <p:cNvPr id="338" name="-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894487" y="-28840"/>
              <a:ext cx="1637398" cy="650791"/>
              <a:chOff x="575056" y="290052"/>
              <a:chExt cx="891788" cy="354445"/>
            </a:xfrm>
          </p:grpSpPr>
          <p:sp>
            <p:nvSpPr>
              <p:cNvPr id="339" name="Freeform: Shape 338">
                <a:extLst>
                  <a:ext uri="{FF2B5EF4-FFF2-40B4-BE49-F238E27FC236}">
                    <a16:creationId xmlns:a16="http://schemas.microsoft.com/office/drawing/2014/main" id="{D78CE611-FC7B-4EB7-84B8-FCA171B9AA75}"/>
                  </a:ext>
                </a:extLst>
              </p:cNvPr>
              <p:cNvSpPr/>
              <p:nvPr/>
            </p:nvSpPr>
            <p:spPr>
              <a:xfrm>
                <a:off x="608765" y="564730"/>
                <a:ext cx="824703" cy="79766"/>
              </a:xfrm>
              <a:custGeom>
                <a:avLst/>
                <a:gdLst>
                  <a:gd name="connsiteX0" fmla="*/ 547021 w 824703"/>
                  <a:gd name="connsiteY0" fmla="*/ 14685 h 79766"/>
                  <a:gd name="connsiteX1" fmla="*/ 547021 w 824703"/>
                  <a:gd name="connsiteY1" fmla="*/ 0 h 79766"/>
                  <a:gd name="connsiteX2" fmla="*/ 287695 w 824703"/>
                  <a:gd name="connsiteY2" fmla="*/ 0 h 79766"/>
                  <a:gd name="connsiteX3" fmla="*/ 287695 w 824703"/>
                  <a:gd name="connsiteY3" fmla="*/ 14685 h 79766"/>
                  <a:gd name="connsiteX4" fmla="*/ 0 w 824703"/>
                  <a:gd name="connsiteY4" fmla="*/ 14685 h 79766"/>
                  <a:gd name="connsiteX5" fmla="*/ 65082 w 824703"/>
                  <a:gd name="connsiteY5" fmla="*/ 79767 h 79766"/>
                  <a:gd name="connsiteX6" fmla="*/ 759622 w 824703"/>
                  <a:gd name="connsiteY6" fmla="*/ 79767 h 79766"/>
                  <a:gd name="connsiteX7" fmla="*/ 824704 w 824703"/>
                  <a:gd name="connsiteY7" fmla="*/ 14685 h 79766"/>
                  <a:gd name="connsiteX8" fmla="*/ 547021 w 824703"/>
                  <a:gd name="connsiteY8" fmla="*/ 14685 h 79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4703" h="79766">
                    <a:moveTo>
                      <a:pt x="547021" y="14685"/>
                    </a:moveTo>
                    <a:lnTo>
                      <a:pt x="547021" y="0"/>
                    </a:lnTo>
                    <a:lnTo>
                      <a:pt x="287695" y="0"/>
                    </a:lnTo>
                    <a:lnTo>
                      <a:pt x="287695" y="14685"/>
                    </a:lnTo>
                    <a:lnTo>
                      <a:pt x="0" y="14685"/>
                    </a:lnTo>
                    <a:cubicBezTo>
                      <a:pt x="0" y="50730"/>
                      <a:pt x="29037" y="79767"/>
                      <a:pt x="65082" y="79767"/>
                    </a:cubicBezTo>
                    <a:lnTo>
                      <a:pt x="759622" y="79767"/>
                    </a:lnTo>
                    <a:cubicBezTo>
                      <a:pt x="795667" y="79767"/>
                      <a:pt x="824704" y="50730"/>
                      <a:pt x="824704" y="14685"/>
                    </a:cubicBezTo>
                    <a:lnTo>
                      <a:pt x="547021" y="14685"/>
                    </a:lnTo>
                    <a:close/>
                  </a:path>
                </a:pathLst>
              </a:custGeom>
              <a:solidFill>
                <a:srgbClr val="F4F4F4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CFA70745-3DD2-4080-8F31-4E766F0B2295}"/>
                  </a:ext>
                </a:extLst>
              </p:cNvPr>
              <p:cNvSpPr/>
              <p:nvPr/>
            </p:nvSpPr>
            <p:spPr>
              <a:xfrm>
                <a:off x="575056" y="290052"/>
                <a:ext cx="891788" cy="314395"/>
              </a:xfrm>
              <a:custGeom>
                <a:avLst/>
                <a:gdLst>
                  <a:gd name="connsiteX0" fmla="*/ 858747 w 891788"/>
                  <a:gd name="connsiteY0" fmla="*/ 249314 h 314395"/>
                  <a:gd name="connsiteX1" fmla="*/ 858747 w 891788"/>
                  <a:gd name="connsiteY1" fmla="*/ 0 h 314395"/>
                  <a:gd name="connsiteX2" fmla="*/ 848734 w 891788"/>
                  <a:gd name="connsiteY2" fmla="*/ 0 h 314395"/>
                  <a:gd name="connsiteX3" fmla="*/ 848734 w 891788"/>
                  <a:gd name="connsiteY3" fmla="*/ 249314 h 314395"/>
                  <a:gd name="connsiteX4" fmla="*/ 38382 w 891788"/>
                  <a:gd name="connsiteY4" fmla="*/ 249314 h 314395"/>
                  <a:gd name="connsiteX5" fmla="*/ 38382 w 891788"/>
                  <a:gd name="connsiteY5" fmla="*/ 0 h 314395"/>
                  <a:gd name="connsiteX6" fmla="*/ 28703 w 891788"/>
                  <a:gd name="connsiteY6" fmla="*/ 0 h 314395"/>
                  <a:gd name="connsiteX7" fmla="*/ 28703 w 891788"/>
                  <a:gd name="connsiteY7" fmla="*/ 249314 h 314395"/>
                  <a:gd name="connsiteX8" fmla="*/ 0 w 891788"/>
                  <a:gd name="connsiteY8" fmla="*/ 249314 h 314395"/>
                  <a:gd name="connsiteX9" fmla="*/ 0 w 891788"/>
                  <a:gd name="connsiteY9" fmla="*/ 314395 h 314395"/>
                  <a:gd name="connsiteX10" fmla="*/ 891788 w 891788"/>
                  <a:gd name="connsiteY10" fmla="*/ 314395 h 314395"/>
                  <a:gd name="connsiteX11" fmla="*/ 891788 w 891788"/>
                  <a:gd name="connsiteY11" fmla="*/ 249314 h 31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1788" h="314395">
                    <a:moveTo>
                      <a:pt x="858747" y="249314"/>
                    </a:moveTo>
                    <a:lnTo>
                      <a:pt x="858747" y="0"/>
                    </a:lnTo>
                    <a:lnTo>
                      <a:pt x="848734" y="0"/>
                    </a:lnTo>
                    <a:lnTo>
                      <a:pt x="848734" y="249314"/>
                    </a:lnTo>
                    <a:lnTo>
                      <a:pt x="38382" y="249314"/>
                    </a:lnTo>
                    <a:lnTo>
                      <a:pt x="38382" y="0"/>
                    </a:lnTo>
                    <a:lnTo>
                      <a:pt x="28703" y="0"/>
                    </a:lnTo>
                    <a:lnTo>
                      <a:pt x="28703" y="249314"/>
                    </a:lnTo>
                    <a:lnTo>
                      <a:pt x="0" y="249314"/>
                    </a:lnTo>
                    <a:lnTo>
                      <a:pt x="0" y="314395"/>
                    </a:lnTo>
                    <a:lnTo>
                      <a:pt x="891788" y="314395"/>
                    </a:lnTo>
                    <a:lnTo>
                      <a:pt x="891788" y="249314"/>
                    </a:lnTo>
                    <a:close/>
                  </a:path>
                </a:pathLst>
              </a:custGeom>
              <a:solidFill>
                <a:srgbClr val="1836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1" name="-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5327474" y="-28840"/>
              <a:ext cx="1637398" cy="650791"/>
              <a:chOff x="2989426" y="290052"/>
              <a:chExt cx="891788" cy="354445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B715ECA8-B770-418E-B946-A825167B037D}"/>
                  </a:ext>
                </a:extLst>
              </p:cNvPr>
              <p:cNvSpPr/>
              <p:nvPr/>
            </p:nvSpPr>
            <p:spPr>
              <a:xfrm>
                <a:off x="3022801" y="564730"/>
                <a:ext cx="825037" cy="79766"/>
              </a:xfrm>
              <a:custGeom>
                <a:avLst/>
                <a:gdLst>
                  <a:gd name="connsiteX0" fmla="*/ 547021 w 825037"/>
                  <a:gd name="connsiteY0" fmla="*/ 14685 h 79766"/>
                  <a:gd name="connsiteX1" fmla="*/ 547021 w 825037"/>
                  <a:gd name="connsiteY1" fmla="*/ 0 h 79766"/>
                  <a:gd name="connsiteX2" fmla="*/ 287695 w 825037"/>
                  <a:gd name="connsiteY2" fmla="*/ 0 h 79766"/>
                  <a:gd name="connsiteX3" fmla="*/ 287695 w 825037"/>
                  <a:gd name="connsiteY3" fmla="*/ 14685 h 79766"/>
                  <a:gd name="connsiteX4" fmla="*/ 0 w 825037"/>
                  <a:gd name="connsiteY4" fmla="*/ 14685 h 79766"/>
                  <a:gd name="connsiteX5" fmla="*/ 65082 w 825037"/>
                  <a:gd name="connsiteY5" fmla="*/ 79767 h 79766"/>
                  <a:gd name="connsiteX6" fmla="*/ 759956 w 825037"/>
                  <a:gd name="connsiteY6" fmla="*/ 79767 h 79766"/>
                  <a:gd name="connsiteX7" fmla="*/ 825038 w 825037"/>
                  <a:gd name="connsiteY7" fmla="*/ 14685 h 79766"/>
                  <a:gd name="connsiteX8" fmla="*/ 547021 w 825037"/>
                  <a:gd name="connsiteY8" fmla="*/ 14685 h 79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5037" h="79766">
                    <a:moveTo>
                      <a:pt x="547021" y="14685"/>
                    </a:moveTo>
                    <a:lnTo>
                      <a:pt x="547021" y="0"/>
                    </a:lnTo>
                    <a:lnTo>
                      <a:pt x="287695" y="0"/>
                    </a:lnTo>
                    <a:lnTo>
                      <a:pt x="287695" y="14685"/>
                    </a:lnTo>
                    <a:lnTo>
                      <a:pt x="0" y="14685"/>
                    </a:lnTo>
                    <a:cubicBezTo>
                      <a:pt x="0" y="50730"/>
                      <a:pt x="29037" y="79767"/>
                      <a:pt x="65082" y="79767"/>
                    </a:cubicBezTo>
                    <a:lnTo>
                      <a:pt x="759956" y="79767"/>
                    </a:lnTo>
                    <a:cubicBezTo>
                      <a:pt x="796001" y="79767"/>
                      <a:pt x="825038" y="50730"/>
                      <a:pt x="825038" y="14685"/>
                    </a:cubicBezTo>
                    <a:lnTo>
                      <a:pt x="547021" y="14685"/>
                    </a:lnTo>
                    <a:close/>
                  </a:path>
                </a:pathLst>
              </a:custGeom>
              <a:solidFill>
                <a:srgbClr val="F4F4F4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8D81E8CA-EC17-4643-9C03-4D70DC018638}"/>
                  </a:ext>
                </a:extLst>
              </p:cNvPr>
              <p:cNvSpPr/>
              <p:nvPr/>
            </p:nvSpPr>
            <p:spPr>
              <a:xfrm>
                <a:off x="2989426" y="290052"/>
                <a:ext cx="891788" cy="314395"/>
              </a:xfrm>
              <a:custGeom>
                <a:avLst/>
                <a:gdLst>
                  <a:gd name="connsiteX0" fmla="*/ 858413 w 891788"/>
                  <a:gd name="connsiteY0" fmla="*/ 249314 h 314395"/>
                  <a:gd name="connsiteX1" fmla="*/ 858413 w 891788"/>
                  <a:gd name="connsiteY1" fmla="*/ 0 h 314395"/>
                  <a:gd name="connsiteX2" fmla="*/ 848734 w 891788"/>
                  <a:gd name="connsiteY2" fmla="*/ 0 h 314395"/>
                  <a:gd name="connsiteX3" fmla="*/ 848734 w 891788"/>
                  <a:gd name="connsiteY3" fmla="*/ 249314 h 314395"/>
                  <a:gd name="connsiteX4" fmla="*/ 38048 w 891788"/>
                  <a:gd name="connsiteY4" fmla="*/ 249314 h 314395"/>
                  <a:gd name="connsiteX5" fmla="*/ 38048 w 891788"/>
                  <a:gd name="connsiteY5" fmla="*/ 0 h 314395"/>
                  <a:gd name="connsiteX6" fmla="*/ 28369 w 891788"/>
                  <a:gd name="connsiteY6" fmla="*/ 0 h 314395"/>
                  <a:gd name="connsiteX7" fmla="*/ 28369 w 891788"/>
                  <a:gd name="connsiteY7" fmla="*/ 249314 h 314395"/>
                  <a:gd name="connsiteX8" fmla="*/ 0 w 891788"/>
                  <a:gd name="connsiteY8" fmla="*/ 249314 h 314395"/>
                  <a:gd name="connsiteX9" fmla="*/ 0 w 891788"/>
                  <a:gd name="connsiteY9" fmla="*/ 314395 h 314395"/>
                  <a:gd name="connsiteX10" fmla="*/ 891788 w 891788"/>
                  <a:gd name="connsiteY10" fmla="*/ 314395 h 314395"/>
                  <a:gd name="connsiteX11" fmla="*/ 891788 w 891788"/>
                  <a:gd name="connsiteY11" fmla="*/ 249314 h 31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1788" h="314395">
                    <a:moveTo>
                      <a:pt x="858413" y="249314"/>
                    </a:moveTo>
                    <a:lnTo>
                      <a:pt x="858413" y="0"/>
                    </a:lnTo>
                    <a:lnTo>
                      <a:pt x="848734" y="0"/>
                    </a:lnTo>
                    <a:lnTo>
                      <a:pt x="848734" y="249314"/>
                    </a:lnTo>
                    <a:lnTo>
                      <a:pt x="38048" y="249314"/>
                    </a:lnTo>
                    <a:lnTo>
                      <a:pt x="38048" y="0"/>
                    </a:lnTo>
                    <a:lnTo>
                      <a:pt x="28369" y="0"/>
                    </a:lnTo>
                    <a:lnTo>
                      <a:pt x="28369" y="249314"/>
                    </a:lnTo>
                    <a:lnTo>
                      <a:pt x="0" y="249314"/>
                    </a:lnTo>
                    <a:lnTo>
                      <a:pt x="0" y="314395"/>
                    </a:lnTo>
                    <a:lnTo>
                      <a:pt x="891788" y="314395"/>
                    </a:lnTo>
                    <a:lnTo>
                      <a:pt x="891788" y="249314"/>
                    </a:lnTo>
                    <a:close/>
                  </a:path>
                </a:pathLst>
              </a:custGeom>
              <a:solidFill>
                <a:srgbClr val="1836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44" name="-">
              <a:extLst>
                <a:ext uri="{FF2B5EF4-FFF2-40B4-BE49-F238E27FC236}">
                  <a16:creationId xmlns:a16="http://schemas.microsoft.com/office/drawing/2014/main" id="{969F8A49-0771-46D6-81E5-B4D51CEA12B0}"/>
                </a:ext>
              </a:extLst>
            </p:cNvPr>
            <p:cNvGrpSpPr/>
            <p:nvPr/>
          </p:nvGrpSpPr>
          <p:grpSpPr>
            <a:xfrm>
              <a:off x="10129365" y="-28840"/>
              <a:ext cx="1637398" cy="650791"/>
              <a:chOff x="5604715" y="290052"/>
              <a:chExt cx="891788" cy="354445"/>
            </a:xfrm>
          </p:grpSpPr>
          <p:sp>
            <p:nvSpPr>
              <p:cNvPr id="345" name="Freeform: Shape 344">
                <a:extLst>
                  <a:ext uri="{FF2B5EF4-FFF2-40B4-BE49-F238E27FC236}">
                    <a16:creationId xmlns:a16="http://schemas.microsoft.com/office/drawing/2014/main" id="{73A9E4D4-A43F-4DC9-BCFB-92F99C4B0238}"/>
                  </a:ext>
                </a:extLst>
              </p:cNvPr>
              <p:cNvSpPr/>
              <p:nvPr/>
            </p:nvSpPr>
            <p:spPr>
              <a:xfrm>
                <a:off x="5638424" y="564730"/>
                <a:ext cx="824703" cy="79766"/>
              </a:xfrm>
              <a:custGeom>
                <a:avLst/>
                <a:gdLst>
                  <a:gd name="connsiteX0" fmla="*/ 547021 w 824703"/>
                  <a:gd name="connsiteY0" fmla="*/ 14685 h 79766"/>
                  <a:gd name="connsiteX1" fmla="*/ 547021 w 824703"/>
                  <a:gd name="connsiteY1" fmla="*/ 0 h 79766"/>
                  <a:gd name="connsiteX2" fmla="*/ 287695 w 824703"/>
                  <a:gd name="connsiteY2" fmla="*/ 0 h 79766"/>
                  <a:gd name="connsiteX3" fmla="*/ 287695 w 824703"/>
                  <a:gd name="connsiteY3" fmla="*/ 14685 h 79766"/>
                  <a:gd name="connsiteX4" fmla="*/ 0 w 824703"/>
                  <a:gd name="connsiteY4" fmla="*/ 14685 h 79766"/>
                  <a:gd name="connsiteX5" fmla="*/ 65082 w 824703"/>
                  <a:gd name="connsiteY5" fmla="*/ 79767 h 79766"/>
                  <a:gd name="connsiteX6" fmla="*/ 759622 w 824703"/>
                  <a:gd name="connsiteY6" fmla="*/ 79767 h 79766"/>
                  <a:gd name="connsiteX7" fmla="*/ 824704 w 824703"/>
                  <a:gd name="connsiteY7" fmla="*/ 14685 h 79766"/>
                  <a:gd name="connsiteX8" fmla="*/ 547021 w 824703"/>
                  <a:gd name="connsiteY8" fmla="*/ 14685 h 79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24703" h="79766">
                    <a:moveTo>
                      <a:pt x="547021" y="14685"/>
                    </a:moveTo>
                    <a:lnTo>
                      <a:pt x="547021" y="0"/>
                    </a:lnTo>
                    <a:lnTo>
                      <a:pt x="287695" y="0"/>
                    </a:lnTo>
                    <a:lnTo>
                      <a:pt x="287695" y="14685"/>
                    </a:lnTo>
                    <a:lnTo>
                      <a:pt x="0" y="14685"/>
                    </a:lnTo>
                    <a:cubicBezTo>
                      <a:pt x="0" y="50730"/>
                      <a:pt x="29036" y="79767"/>
                      <a:pt x="65082" y="79767"/>
                    </a:cubicBezTo>
                    <a:lnTo>
                      <a:pt x="759622" y="79767"/>
                    </a:lnTo>
                    <a:cubicBezTo>
                      <a:pt x="795667" y="79767"/>
                      <a:pt x="824704" y="50730"/>
                      <a:pt x="824704" y="14685"/>
                    </a:cubicBezTo>
                    <a:lnTo>
                      <a:pt x="547021" y="14685"/>
                    </a:lnTo>
                    <a:close/>
                  </a:path>
                </a:pathLst>
              </a:custGeom>
              <a:solidFill>
                <a:srgbClr val="F4F4F4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3CE57C31-E9D6-4AE8-9800-25BE7F32E796}"/>
                  </a:ext>
                </a:extLst>
              </p:cNvPr>
              <p:cNvSpPr/>
              <p:nvPr/>
            </p:nvSpPr>
            <p:spPr>
              <a:xfrm>
                <a:off x="5604715" y="290052"/>
                <a:ext cx="891788" cy="314395"/>
              </a:xfrm>
              <a:custGeom>
                <a:avLst/>
                <a:gdLst>
                  <a:gd name="connsiteX0" fmla="*/ 858413 w 891788"/>
                  <a:gd name="connsiteY0" fmla="*/ 249314 h 314395"/>
                  <a:gd name="connsiteX1" fmla="*/ 858413 w 891788"/>
                  <a:gd name="connsiteY1" fmla="*/ 0 h 314395"/>
                  <a:gd name="connsiteX2" fmla="*/ 848734 w 891788"/>
                  <a:gd name="connsiteY2" fmla="*/ 0 h 314395"/>
                  <a:gd name="connsiteX3" fmla="*/ 848734 w 891788"/>
                  <a:gd name="connsiteY3" fmla="*/ 249314 h 314395"/>
                  <a:gd name="connsiteX4" fmla="*/ 38382 w 891788"/>
                  <a:gd name="connsiteY4" fmla="*/ 249314 h 314395"/>
                  <a:gd name="connsiteX5" fmla="*/ 38382 w 891788"/>
                  <a:gd name="connsiteY5" fmla="*/ 0 h 314395"/>
                  <a:gd name="connsiteX6" fmla="*/ 28703 w 891788"/>
                  <a:gd name="connsiteY6" fmla="*/ 0 h 314395"/>
                  <a:gd name="connsiteX7" fmla="*/ 28703 w 891788"/>
                  <a:gd name="connsiteY7" fmla="*/ 249314 h 314395"/>
                  <a:gd name="connsiteX8" fmla="*/ 0 w 891788"/>
                  <a:gd name="connsiteY8" fmla="*/ 249314 h 314395"/>
                  <a:gd name="connsiteX9" fmla="*/ 0 w 891788"/>
                  <a:gd name="connsiteY9" fmla="*/ 314395 h 314395"/>
                  <a:gd name="connsiteX10" fmla="*/ 891788 w 891788"/>
                  <a:gd name="connsiteY10" fmla="*/ 314395 h 314395"/>
                  <a:gd name="connsiteX11" fmla="*/ 891788 w 891788"/>
                  <a:gd name="connsiteY11" fmla="*/ 249314 h 314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1788" h="314395">
                    <a:moveTo>
                      <a:pt x="858413" y="249314"/>
                    </a:moveTo>
                    <a:lnTo>
                      <a:pt x="858413" y="0"/>
                    </a:lnTo>
                    <a:lnTo>
                      <a:pt x="848734" y="0"/>
                    </a:lnTo>
                    <a:lnTo>
                      <a:pt x="848734" y="249314"/>
                    </a:lnTo>
                    <a:lnTo>
                      <a:pt x="38382" y="249314"/>
                    </a:lnTo>
                    <a:lnTo>
                      <a:pt x="38382" y="0"/>
                    </a:lnTo>
                    <a:lnTo>
                      <a:pt x="28703" y="0"/>
                    </a:lnTo>
                    <a:lnTo>
                      <a:pt x="28703" y="249314"/>
                    </a:lnTo>
                    <a:lnTo>
                      <a:pt x="0" y="249314"/>
                    </a:lnTo>
                    <a:lnTo>
                      <a:pt x="0" y="314395"/>
                    </a:lnTo>
                    <a:lnTo>
                      <a:pt x="891788" y="314395"/>
                    </a:lnTo>
                    <a:lnTo>
                      <a:pt x="891788" y="249314"/>
                    </a:lnTo>
                    <a:close/>
                  </a:path>
                </a:pathLst>
              </a:custGeom>
              <a:solidFill>
                <a:srgbClr val="183658"/>
              </a:solidFill>
              <a:ln w="333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47" name="-">
            <a:extLst>
              <a:ext uri="{FF2B5EF4-FFF2-40B4-BE49-F238E27FC236}">
                <a16:creationId xmlns:a16="http://schemas.microsoft.com/office/drawing/2014/main" id="{969F8A49-0771-46D6-81E5-B4D51CEA12B0}"/>
              </a:ext>
            </a:extLst>
          </p:cNvPr>
          <p:cNvGrpSpPr/>
          <p:nvPr/>
        </p:nvGrpSpPr>
        <p:grpSpPr>
          <a:xfrm>
            <a:off x="-174265" y="4389058"/>
            <a:ext cx="1049891" cy="1485420"/>
            <a:chOff x="-92" y="2522526"/>
            <a:chExt cx="571810" cy="809016"/>
          </a:xfrm>
        </p:grpSpPr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C12FF05B-E748-47C1-80BB-900B9145E89E}"/>
                </a:ext>
              </a:extLst>
            </p:cNvPr>
            <p:cNvSpPr/>
            <p:nvPr/>
          </p:nvSpPr>
          <p:spPr>
            <a:xfrm>
              <a:off x="153025" y="3289860"/>
              <a:ext cx="354446" cy="41682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6CC3A2B2-92BF-4AEB-AFC3-4BCFB5874190}"/>
                </a:ext>
              </a:extLst>
            </p:cNvPr>
            <p:cNvSpPr/>
            <p:nvPr/>
          </p:nvSpPr>
          <p:spPr>
            <a:xfrm>
              <a:off x="279685" y="2579597"/>
              <a:ext cx="151857" cy="513979"/>
            </a:xfrm>
            <a:custGeom>
              <a:avLst/>
              <a:gdLst>
                <a:gd name="connsiteX0" fmla="*/ 0 w 151857"/>
                <a:gd name="connsiteY0" fmla="*/ 513980 h 513979"/>
                <a:gd name="connsiteX1" fmla="*/ 6675 w 151857"/>
                <a:gd name="connsiteY1" fmla="*/ 513980 h 513979"/>
                <a:gd name="connsiteX2" fmla="*/ 21026 w 151857"/>
                <a:gd name="connsiteY2" fmla="*/ 468923 h 513979"/>
                <a:gd name="connsiteX3" fmla="*/ 87443 w 151857"/>
                <a:gd name="connsiteY3" fmla="*/ 363123 h 513979"/>
                <a:gd name="connsiteX4" fmla="*/ 141178 w 151857"/>
                <a:gd name="connsiteY4" fmla="*/ 247311 h 513979"/>
                <a:gd name="connsiteX5" fmla="*/ 141178 w 151857"/>
                <a:gd name="connsiteY5" fmla="*/ 119484 h 513979"/>
                <a:gd name="connsiteX6" fmla="*/ 57072 w 151857"/>
                <a:gd name="connsiteY6" fmla="*/ 0 h 513979"/>
                <a:gd name="connsiteX7" fmla="*/ 32040 w 151857"/>
                <a:gd name="connsiteY7" fmla="*/ 80434 h 513979"/>
                <a:gd name="connsiteX8" fmla="*/ 15353 w 151857"/>
                <a:gd name="connsiteY8" fmla="*/ 189906 h 513979"/>
                <a:gd name="connsiteX9" fmla="*/ 34377 w 151857"/>
                <a:gd name="connsiteY9" fmla="*/ 270674 h 513979"/>
                <a:gd name="connsiteX10" fmla="*/ 38715 w 151857"/>
                <a:gd name="connsiteY10" fmla="*/ 363123 h 513979"/>
                <a:gd name="connsiteX11" fmla="*/ 3671 w 151857"/>
                <a:gd name="connsiteY11" fmla="*/ 481606 h 513979"/>
                <a:gd name="connsiteX12" fmla="*/ 0 w 151857"/>
                <a:gd name="connsiteY12" fmla="*/ 513980 h 513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1857" h="513979">
                  <a:moveTo>
                    <a:pt x="0" y="513980"/>
                  </a:moveTo>
                  <a:lnTo>
                    <a:pt x="6675" y="513980"/>
                  </a:lnTo>
                  <a:cubicBezTo>
                    <a:pt x="9011" y="500296"/>
                    <a:pt x="13350" y="484943"/>
                    <a:pt x="21026" y="468923"/>
                  </a:cubicBezTo>
                  <a:cubicBezTo>
                    <a:pt x="50730" y="408514"/>
                    <a:pt x="37714" y="400837"/>
                    <a:pt x="87443" y="363123"/>
                  </a:cubicBezTo>
                  <a:cubicBezTo>
                    <a:pt x="137506" y="325409"/>
                    <a:pt x="141178" y="247311"/>
                    <a:pt x="141178" y="247311"/>
                  </a:cubicBezTo>
                  <a:cubicBezTo>
                    <a:pt x="141178" y="247311"/>
                    <a:pt x="165208" y="158533"/>
                    <a:pt x="141178" y="119484"/>
                  </a:cubicBezTo>
                  <a:cubicBezTo>
                    <a:pt x="117147" y="80434"/>
                    <a:pt x="115145" y="41385"/>
                    <a:pt x="57072" y="0"/>
                  </a:cubicBezTo>
                  <a:cubicBezTo>
                    <a:pt x="57072" y="0"/>
                    <a:pt x="46058" y="55403"/>
                    <a:pt x="32040" y="80434"/>
                  </a:cubicBezTo>
                  <a:cubicBezTo>
                    <a:pt x="18023" y="105466"/>
                    <a:pt x="5006" y="129496"/>
                    <a:pt x="15353" y="189906"/>
                  </a:cubicBezTo>
                  <a:cubicBezTo>
                    <a:pt x="25699" y="250315"/>
                    <a:pt x="32040" y="255321"/>
                    <a:pt x="34377" y="270674"/>
                  </a:cubicBezTo>
                  <a:cubicBezTo>
                    <a:pt x="36713" y="286360"/>
                    <a:pt x="33042" y="352109"/>
                    <a:pt x="38715" y="363123"/>
                  </a:cubicBezTo>
                  <a:cubicBezTo>
                    <a:pt x="44389" y="374137"/>
                    <a:pt x="6341" y="449232"/>
                    <a:pt x="3671" y="481606"/>
                  </a:cubicBezTo>
                  <a:cubicBezTo>
                    <a:pt x="2670" y="491618"/>
                    <a:pt x="1335" y="502966"/>
                    <a:pt x="0" y="513980"/>
                  </a:cubicBezTo>
                  <a:close/>
                </a:path>
              </a:pathLst>
            </a:custGeom>
            <a:solidFill>
              <a:srgbClr val="215E4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7492A790-D844-4BFF-87DB-87874BDF8B45}"/>
                </a:ext>
              </a:extLst>
            </p:cNvPr>
            <p:cNvSpPr/>
            <p:nvPr/>
          </p:nvSpPr>
          <p:spPr>
            <a:xfrm>
              <a:off x="292033" y="2854862"/>
              <a:ext cx="279685" cy="239048"/>
            </a:xfrm>
            <a:custGeom>
              <a:avLst/>
              <a:gdLst>
                <a:gd name="connsiteX0" fmla="*/ 9011 w 279685"/>
                <a:gd name="connsiteY0" fmla="*/ 238715 h 239048"/>
                <a:gd name="connsiteX1" fmla="*/ 65416 w 279685"/>
                <a:gd name="connsiteY1" fmla="*/ 204005 h 239048"/>
                <a:gd name="connsiteX2" fmla="*/ 231291 w 279685"/>
                <a:gd name="connsiteY2" fmla="*/ 133249 h 239048"/>
                <a:gd name="connsiteX3" fmla="*/ 279685 w 279685"/>
                <a:gd name="connsiteY3" fmla="*/ 81 h 239048"/>
                <a:gd name="connsiteX4" fmla="*/ 213268 w 279685"/>
                <a:gd name="connsiteY4" fmla="*/ 32789 h 239048"/>
                <a:gd name="connsiteX5" fmla="*/ 138174 w 279685"/>
                <a:gd name="connsiteY5" fmla="*/ 116561 h 239048"/>
                <a:gd name="connsiteX6" fmla="*/ 67752 w 279685"/>
                <a:gd name="connsiteY6" fmla="*/ 147600 h 239048"/>
                <a:gd name="connsiteX7" fmla="*/ 22695 w 279685"/>
                <a:gd name="connsiteY7" fmla="*/ 207676 h 239048"/>
                <a:gd name="connsiteX8" fmla="*/ 13016 w 279685"/>
                <a:gd name="connsiteY8" fmla="*/ 222361 h 239048"/>
                <a:gd name="connsiteX9" fmla="*/ 1669 w 279685"/>
                <a:gd name="connsiteY9" fmla="*/ 235377 h 239048"/>
                <a:gd name="connsiteX10" fmla="*/ 0 w 279685"/>
                <a:gd name="connsiteY10" fmla="*/ 239049 h 239048"/>
                <a:gd name="connsiteX11" fmla="*/ 9011 w 279685"/>
                <a:gd name="connsiteY11" fmla="*/ 239049 h 239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685" h="239048">
                  <a:moveTo>
                    <a:pt x="9011" y="238715"/>
                  </a:moveTo>
                  <a:cubicBezTo>
                    <a:pt x="18690" y="225365"/>
                    <a:pt x="35712" y="212015"/>
                    <a:pt x="65416" y="204005"/>
                  </a:cubicBezTo>
                  <a:cubicBezTo>
                    <a:pt x="143180" y="182978"/>
                    <a:pt x="195579" y="183646"/>
                    <a:pt x="231291" y="133249"/>
                  </a:cubicBezTo>
                  <a:cubicBezTo>
                    <a:pt x="267336" y="82852"/>
                    <a:pt x="267336" y="14433"/>
                    <a:pt x="279685" y="81"/>
                  </a:cubicBezTo>
                  <a:cubicBezTo>
                    <a:pt x="279685" y="81"/>
                    <a:pt x="246310" y="-3256"/>
                    <a:pt x="213268" y="32789"/>
                  </a:cubicBezTo>
                  <a:cubicBezTo>
                    <a:pt x="179893" y="68835"/>
                    <a:pt x="157531" y="95535"/>
                    <a:pt x="138174" y="116561"/>
                  </a:cubicBezTo>
                  <a:cubicBezTo>
                    <a:pt x="118816" y="137588"/>
                    <a:pt x="91115" y="131580"/>
                    <a:pt x="67752" y="147600"/>
                  </a:cubicBezTo>
                  <a:cubicBezTo>
                    <a:pt x="48060" y="160951"/>
                    <a:pt x="29704" y="191989"/>
                    <a:pt x="22695" y="207676"/>
                  </a:cubicBezTo>
                  <a:cubicBezTo>
                    <a:pt x="20359" y="212682"/>
                    <a:pt x="17021" y="217689"/>
                    <a:pt x="13016" y="222361"/>
                  </a:cubicBezTo>
                  <a:cubicBezTo>
                    <a:pt x="9011" y="226700"/>
                    <a:pt x="4339" y="231706"/>
                    <a:pt x="1669" y="235377"/>
                  </a:cubicBezTo>
                  <a:cubicBezTo>
                    <a:pt x="1001" y="236045"/>
                    <a:pt x="334" y="237380"/>
                    <a:pt x="0" y="239049"/>
                  </a:cubicBezTo>
                  <a:lnTo>
                    <a:pt x="9011" y="239049"/>
                  </a:lnTo>
                  <a:close/>
                </a:path>
              </a:pathLst>
            </a:custGeom>
            <a:solidFill>
              <a:srgbClr val="3C8F7C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8D0B0E2B-9D52-4D9D-B5CA-5D068D73BFC1}"/>
                </a:ext>
              </a:extLst>
            </p:cNvPr>
            <p:cNvSpPr/>
            <p:nvPr/>
          </p:nvSpPr>
          <p:spPr>
            <a:xfrm>
              <a:off x="79352" y="2522526"/>
              <a:ext cx="175969" cy="571051"/>
            </a:xfrm>
            <a:custGeom>
              <a:avLst/>
              <a:gdLst>
                <a:gd name="connsiteX0" fmla="*/ 2417 w 175969"/>
                <a:gd name="connsiteY0" fmla="*/ 333086 h 571051"/>
                <a:gd name="connsiteX1" fmla="*/ 44137 w 175969"/>
                <a:gd name="connsiteY1" fmla="*/ 400170 h 571051"/>
                <a:gd name="connsiteX2" fmla="*/ 132581 w 175969"/>
                <a:gd name="connsiteY2" fmla="*/ 506637 h 571051"/>
                <a:gd name="connsiteX3" fmla="*/ 153941 w 175969"/>
                <a:gd name="connsiteY3" fmla="*/ 571051 h 571051"/>
                <a:gd name="connsiteX4" fmla="*/ 175969 w 175969"/>
                <a:gd name="connsiteY4" fmla="*/ 571051 h 571051"/>
                <a:gd name="connsiteX5" fmla="*/ 109886 w 175969"/>
                <a:gd name="connsiteY5" fmla="*/ 450233 h 571051"/>
                <a:gd name="connsiteX6" fmla="*/ 101542 w 175969"/>
                <a:gd name="connsiteY6" fmla="*/ 364125 h 571051"/>
                <a:gd name="connsiteX7" fmla="*/ 123904 w 175969"/>
                <a:gd name="connsiteY7" fmla="*/ 221278 h 571051"/>
                <a:gd name="connsiteX8" fmla="*/ 132581 w 175969"/>
                <a:gd name="connsiteY8" fmla="*/ 111140 h 571051"/>
                <a:gd name="connsiteX9" fmla="*/ 140257 w 175969"/>
                <a:gd name="connsiteY9" fmla="*/ 54068 h 571051"/>
                <a:gd name="connsiteX10" fmla="*/ 132581 w 175969"/>
                <a:gd name="connsiteY10" fmla="*/ 0 h 571051"/>
                <a:gd name="connsiteX11" fmla="*/ 71838 w 175969"/>
                <a:gd name="connsiteY11" fmla="*/ 88778 h 571051"/>
                <a:gd name="connsiteX12" fmla="*/ 5421 w 175969"/>
                <a:gd name="connsiteY12" fmla="*/ 207594 h 571051"/>
                <a:gd name="connsiteX13" fmla="*/ 8091 w 175969"/>
                <a:gd name="connsiteY13" fmla="*/ 239301 h 571051"/>
                <a:gd name="connsiteX14" fmla="*/ 2417 w 175969"/>
                <a:gd name="connsiteY14" fmla="*/ 333086 h 571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5969" h="571051">
                  <a:moveTo>
                    <a:pt x="2417" y="333086"/>
                  </a:moveTo>
                  <a:cubicBezTo>
                    <a:pt x="-3256" y="376140"/>
                    <a:pt x="42134" y="372802"/>
                    <a:pt x="44137" y="400170"/>
                  </a:cubicBezTo>
                  <a:cubicBezTo>
                    <a:pt x="46139" y="427538"/>
                    <a:pt x="105213" y="473929"/>
                    <a:pt x="132581" y="506637"/>
                  </a:cubicBezTo>
                  <a:cubicBezTo>
                    <a:pt x="146933" y="523658"/>
                    <a:pt x="151939" y="550025"/>
                    <a:pt x="153941" y="571051"/>
                  </a:cubicBezTo>
                  <a:lnTo>
                    <a:pt x="175969" y="571051"/>
                  </a:lnTo>
                  <a:cubicBezTo>
                    <a:pt x="167291" y="517317"/>
                    <a:pt x="131580" y="479937"/>
                    <a:pt x="109886" y="450233"/>
                  </a:cubicBezTo>
                  <a:cubicBezTo>
                    <a:pt x="82184" y="411851"/>
                    <a:pt x="77846" y="394162"/>
                    <a:pt x="101542" y="364125"/>
                  </a:cubicBezTo>
                  <a:cubicBezTo>
                    <a:pt x="125239" y="334087"/>
                    <a:pt x="90528" y="255988"/>
                    <a:pt x="123904" y="221278"/>
                  </a:cubicBezTo>
                  <a:cubicBezTo>
                    <a:pt x="157613" y="186568"/>
                    <a:pt x="140257" y="132166"/>
                    <a:pt x="132581" y="111140"/>
                  </a:cubicBezTo>
                  <a:cubicBezTo>
                    <a:pt x="124905" y="90113"/>
                    <a:pt x="133249" y="76096"/>
                    <a:pt x="140257" y="54068"/>
                  </a:cubicBezTo>
                  <a:cubicBezTo>
                    <a:pt x="147266" y="32040"/>
                    <a:pt x="132581" y="0"/>
                    <a:pt x="132581" y="0"/>
                  </a:cubicBezTo>
                  <a:cubicBezTo>
                    <a:pt x="131246" y="27368"/>
                    <a:pt x="96870" y="64748"/>
                    <a:pt x="71838" y="88778"/>
                  </a:cubicBezTo>
                  <a:cubicBezTo>
                    <a:pt x="46807" y="112808"/>
                    <a:pt x="-253" y="178224"/>
                    <a:pt x="5421" y="207594"/>
                  </a:cubicBezTo>
                  <a:cubicBezTo>
                    <a:pt x="11095" y="237298"/>
                    <a:pt x="8091" y="239301"/>
                    <a:pt x="8091" y="239301"/>
                  </a:cubicBezTo>
                  <a:cubicBezTo>
                    <a:pt x="-9598" y="279017"/>
                    <a:pt x="8091" y="290031"/>
                    <a:pt x="2417" y="333086"/>
                  </a:cubicBezTo>
                  <a:close/>
                </a:path>
              </a:pathLst>
            </a:custGeom>
            <a:solidFill>
              <a:srgbClr val="215E4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D7955827-0737-4F1E-8ABE-06DFDC9FB0D4}"/>
                </a:ext>
              </a:extLst>
            </p:cNvPr>
            <p:cNvSpPr/>
            <p:nvPr/>
          </p:nvSpPr>
          <p:spPr>
            <a:xfrm>
              <a:off x="-92" y="2855277"/>
              <a:ext cx="247737" cy="238633"/>
            </a:xfrm>
            <a:custGeom>
              <a:avLst/>
              <a:gdLst>
                <a:gd name="connsiteX0" fmla="*/ 214028 w 247737"/>
                <a:gd name="connsiteY0" fmla="*/ 203589 h 238633"/>
                <a:gd name="connsiteX1" fmla="*/ 234387 w 247737"/>
                <a:gd name="connsiteY1" fmla="*/ 238633 h 238633"/>
                <a:gd name="connsiteX2" fmla="*/ 247738 w 247737"/>
                <a:gd name="connsiteY2" fmla="*/ 238633 h 238633"/>
                <a:gd name="connsiteX3" fmla="*/ 213027 w 247737"/>
                <a:gd name="connsiteY3" fmla="*/ 178558 h 238633"/>
                <a:gd name="connsiteX4" fmla="*/ 96547 w 247737"/>
                <a:gd name="connsiteY4" fmla="*/ 117147 h 238633"/>
                <a:gd name="connsiteX5" fmla="*/ 44816 w 247737"/>
                <a:gd name="connsiteY5" fmla="*/ 0 h 238633"/>
                <a:gd name="connsiteX6" fmla="*/ 44816 w 247737"/>
                <a:gd name="connsiteY6" fmla="*/ 48728 h 238633"/>
                <a:gd name="connsiteX7" fmla="*/ 11440 w 247737"/>
                <a:gd name="connsiteY7" fmla="*/ 147185 h 238633"/>
                <a:gd name="connsiteX8" fmla="*/ 157290 w 247737"/>
                <a:gd name="connsiteY8" fmla="*/ 191241 h 238633"/>
                <a:gd name="connsiteX9" fmla="*/ 214028 w 247737"/>
                <a:gd name="connsiteY9" fmla="*/ 203589 h 238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7737" h="238633">
                  <a:moveTo>
                    <a:pt x="214028" y="203589"/>
                  </a:moveTo>
                  <a:cubicBezTo>
                    <a:pt x="216699" y="208596"/>
                    <a:pt x="226044" y="221946"/>
                    <a:pt x="234387" y="238633"/>
                  </a:cubicBezTo>
                  <a:lnTo>
                    <a:pt x="247738" y="238633"/>
                  </a:lnTo>
                  <a:cubicBezTo>
                    <a:pt x="241730" y="217273"/>
                    <a:pt x="231050" y="192576"/>
                    <a:pt x="213027" y="178558"/>
                  </a:cubicBezTo>
                  <a:cubicBezTo>
                    <a:pt x="176982" y="150189"/>
                    <a:pt x="104891" y="137840"/>
                    <a:pt x="96547" y="117147"/>
                  </a:cubicBezTo>
                  <a:cubicBezTo>
                    <a:pt x="88204" y="96455"/>
                    <a:pt x="97549" y="34377"/>
                    <a:pt x="44816" y="0"/>
                  </a:cubicBezTo>
                  <a:cubicBezTo>
                    <a:pt x="44816" y="0"/>
                    <a:pt x="52158" y="38382"/>
                    <a:pt x="44816" y="48728"/>
                  </a:cubicBezTo>
                  <a:cubicBezTo>
                    <a:pt x="37473" y="59074"/>
                    <a:pt x="-25272" y="107135"/>
                    <a:pt x="11440" y="147185"/>
                  </a:cubicBezTo>
                  <a:cubicBezTo>
                    <a:pt x="48487" y="187236"/>
                    <a:pt x="131591" y="182229"/>
                    <a:pt x="157290" y="191241"/>
                  </a:cubicBezTo>
                  <a:cubicBezTo>
                    <a:pt x="183657" y="200252"/>
                    <a:pt x="209356" y="195246"/>
                    <a:pt x="214028" y="203589"/>
                  </a:cubicBezTo>
                  <a:close/>
                </a:path>
              </a:pathLst>
            </a:custGeom>
            <a:solidFill>
              <a:srgbClr val="3C8F7C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8ECA96AE-49BB-41B3-9461-66A5EAC16DD4}"/>
                </a:ext>
              </a:extLst>
            </p:cNvPr>
            <p:cNvSpPr/>
            <p:nvPr/>
          </p:nvSpPr>
          <p:spPr>
            <a:xfrm>
              <a:off x="145787" y="2705422"/>
              <a:ext cx="150213" cy="387821"/>
            </a:xfrm>
            <a:custGeom>
              <a:avLst/>
              <a:gdLst>
                <a:gd name="connsiteX0" fmla="*/ 34773 w 150213"/>
                <a:gd name="connsiteY0" fmla="*/ 167878 h 387821"/>
                <a:gd name="connsiteX1" fmla="*/ 86505 w 150213"/>
                <a:gd name="connsiteY1" fmla="*/ 247645 h 387821"/>
                <a:gd name="connsiteX2" fmla="*/ 107865 w 150213"/>
                <a:gd name="connsiteY2" fmla="*/ 313394 h 387821"/>
                <a:gd name="connsiteX3" fmla="*/ 109534 w 150213"/>
                <a:gd name="connsiteY3" fmla="*/ 387821 h 387821"/>
                <a:gd name="connsiteX4" fmla="*/ 124552 w 150213"/>
                <a:gd name="connsiteY4" fmla="*/ 387821 h 387821"/>
                <a:gd name="connsiteX5" fmla="*/ 130894 w 150213"/>
                <a:gd name="connsiteY5" fmla="*/ 318734 h 387821"/>
                <a:gd name="connsiteX6" fmla="*/ 145579 w 150213"/>
                <a:gd name="connsiteY6" fmla="*/ 249647 h 387821"/>
                <a:gd name="connsiteX7" fmla="*/ 134565 w 150213"/>
                <a:gd name="connsiteY7" fmla="*/ 141845 h 387821"/>
                <a:gd name="connsiteX8" fmla="*/ 9741 w 150213"/>
                <a:gd name="connsiteY8" fmla="*/ 0 h 387821"/>
                <a:gd name="connsiteX9" fmla="*/ 5069 w 150213"/>
                <a:gd name="connsiteY9" fmla="*/ 77431 h 387821"/>
                <a:gd name="connsiteX10" fmla="*/ 34773 w 150213"/>
                <a:gd name="connsiteY10" fmla="*/ 167878 h 38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0213" h="387821">
                  <a:moveTo>
                    <a:pt x="34773" y="167878"/>
                  </a:moveTo>
                  <a:cubicBezTo>
                    <a:pt x="33772" y="209263"/>
                    <a:pt x="87506" y="224949"/>
                    <a:pt x="86505" y="247645"/>
                  </a:cubicBezTo>
                  <a:cubicBezTo>
                    <a:pt x="85503" y="270674"/>
                    <a:pt x="97518" y="295038"/>
                    <a:pt x="107865" y="313394"/>
                  </a:cubicBezTo>
                  <a:cubicBezTo>
                    <a:pt x="114206" y="325075"/>
                    <a:pt x="110869" y="357449"/>
                    <a:pt x="109534" y="387821"/>
                  </a:cubicBezTo>
                  <a:lnTo>
                    <a:pt x="124552" y="387821"/>
                  </a:lnTo>
                  <a:cubicBezTo>
                    <a:pt x="128224" y="365460"/>
                    <a:pt x="132563" y="333086"/>
                    <a:pt x="130894" y="318734"/>
                  </a:cubicBezTo>
                  <a:cubicBezTo>
                    <a:pt x="128891" y="299043"/>
                    <a:pt x="143910" y="283690"/>
                    <a:pt x="145579" y="249647"/>
                  </a:cubicBezTo>
                  <a:cubicBezTo>
                    <a:pt x="147581" y="215604"/>
                    <a:pt x="159596" y="184899"/>
                    <a:pt x="134565" y="141845"/>
                  </a:cubicBezTo>
                  <a:cubicBezTo>
                    <a:pt x="109534" y="98791"/>
                    <a:pt x="114206" y="47393"/>
                    <a:pt x="9741" y="0"/>
                  </a:cubicBezTo>
                  <a:cubicBezTo>
                    <a:pt x="9741" y="0"/>
                    <a:pt x="-8615" y="50397"/>
                    <a:pt x="5069" y="77431"/>
                  </a:cubicBezTo>
                  <a:cubicBezTo>
                    <a:pt x="19086" y="105466"/>
                    <a:pt x="35774" y="126826"/>
                    <a:pt x="34773" y="167878"/>
                  </a:cubicBezTo>
                  <a:close/>
                </a:path>
              </a:pathLst>
            </a:custGeom>
            <a:solidFill>
              <a:srgbClr val="3C8F7C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B07D2371-F93F-431C-A5EF-9DCB937AA544}"/>
                </a:ext>
              </a:extLst>
            </p:cNvPr>
            <p:cNvSpPr/>
            <p:nvPr/>
          </p:nvSpPr>
          <p:spPr>
            <a:xfrm>
              <a:off x="145453" y="2705422"/>
              <a:ext cx="120547" cy="387821"/>
            </a:xfrm>
            <a:custGeom>
              <a:avLst/>
              <a:gdLst>
                <a:gd name="connsiteX0" fmla="*/ 35107 w 120547"/>
                <a:gd name="connsiteY0" fmla="*/ 167878 h 387821"/>
                <a:gd name="connsiteX1" fmla="*/ 86838 w 120547"/>
                <a:gd name="connsiteY1" fmla="*/ 247645 h 387821"/>
                <a:gd name="connsiteX2" fmla="*/ 108199 w 120547"/>
                <a:gd name="connsiteY2" fmla="*/ 313394 h 387821"/>
                <a:gd name="connsiteX3" fmla="*/ 109867 w 120547"/>
                <a:gd name="connsiteY3" fmla="*/ 387821 h 387821"/>
                <a:gd name="connsiteX4" fmla="*/ 115875 w 120547"/>
                <a:gd name="connsiteY4" fmla="*/ 387821 h 387821"/>
                <a:gd name="connsiteX5" fmla="*/ 117544 w 120547"/>
                <a:gd name="connsiteY5" fmla="*/ 377475 h 387821"/>
                <a:gd name="connsiteX6" fmla="*/ 120547 w 120547"/>
                <a:gd name="connsiteY6" fmla="*/ 300378 h 387821"/>
                <a:gd name="connsiteX7" fmla="*/ 103192 w 120547"/>
                <a:gd name="connsiteY7" fmla="*/ 190907 h 387821"/>
                <a:gd name="connsiteX8" fmla="*/ 9741 w 120547"/>
                <a:gd name="connsiteY8" fmla="*/ 0 h 387821"/>
                <a:gd name="connsiteX9" fmla="*/ 5069 w 120547"/>
                <a:gd name="connsiteY9" fmla="*/ 77431 h 387821"/>
                <a:gd name="connsiteX10" fmla="*/ 35107 w 120547"/>
                <a:gd name="connsiteY10" fmla="*/ 167878 h 38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547" h="387821">
                  <a:moveTo>
                    <a:pt x="35107" y="167878"/>
                  </a:moveTo>
                  <a:cubicBezTo>
                    <a:pt x="34105" y="209263"/>
                    <a:pt x="87840" y="224949"/>
                    <a:pt x="86838" y="247645"/>
                  </a:cubicBezTo>
                  <a:cubicBezTo>
                    <a:pt x="85837" y="270674"/>
                    <a:pt x="97852" y="295038"/>
                    <a:pt x="108199" y="313394"/>
                  </a:cubicBezTo>
                  <a:cubicBezTo>
                    <a:pt x="114540" y="325075"/>
                    <a:pt x="111202" y="357449"/>
                    <a:pt x="109867" y="387821"/>
                  </a:cubicBezTo>
                  <a:lnTo>
                    <a:pt x="115875" y="387821"/>
                  </a:lnTo>
                  <a:cubicBezTo>
                    <a:pt x="116876" y="381480"/>
                    <a:pt x="117544" y="377475"/>
                    <a:pt x="117544" y="377475"/>
                  </a:cubicBezTo>
                  <a:lnTo>
                    <a:pt x="120547" y="300378"/>
                  </a:lnTo>
                  <a:cubicBezTo>
                    <a:pt x="120547" y="300378"/>
                    <a:pt x="114540" y="239968"/>
                    <a:pt x="103192" y="190907"/>
                  </a:cubicBezTo>
                  <a:cubicBezTo>
                    <a:pt x="92178" y="141845"/>
                    <a:pt x="9741" y="0"/>
                    <a:pt x="9741" y="0"/>
                  </a:cubicBezTo>
                  <a:cubicBezTo>
                    <a:pt x="9741" y="0"/>
                    <a:pt x="-8615" y="50397"/>
                    <a:pt x="5069" y="77431"/>
                  </a:cubicBezTo>
                  <a:cubicBezTo>
                    <a:pt x="19420" y="105466"/>
                    <a:pt x="36108" y="126826"/>
                    <a:pt x="35107" y="167878"/>
                  </a:cubicBezTo>
                  <a:close/>
                </a:path>
              </a:pathLst>
            </a:custGeom>
            <a:solidFill>
              <a:srgbClr val="327F6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A9F891DB-C5DF-4AB0-B33A-C56A653933FE}"/>
                </a:ext>
              </a:extLst>
            </p:cNvPr>
            <p:cNvSpPr/>
            <p:nvPr/>
          </p:nvSpPr>
          <p:spPr>
            <a:xfrm>
              <a:off x="148019" y="3026159"/>
              <a:ext cx="354446" cy="289363"/>
            </a:xfrm>
            <a:custGeom>
              <a:avLst/>
              <a:gdLst>
                <a:gd name="connsiteX0" fmla="*/ 183064 w 354446"/>
                <a:gd name="connsiteY0" fmla="*/ 0 h 289363"/>
                <a:gd name="connsiteX1" fmla="*/ 171382 w 354446"/>
                <a:gd name="connsiteY1" fmla="*/ 0 h 289363"/>
                <a:gd name="connsiteX2" fmla="*/ 17522 w 354446"/>
                <a:gd name="connsiteY2" fmla="*/ 0 h 289363"/>
                <a:gd name="connsiteX3" fmla="*/ 501 w 354446"/>
                <a:gd name="connsiteY3" fmla="*/ 21694 h 289363"/>
                <a:gd name="connsiteX4" fmla="*/ 60910 w 354446"/>
                <a:gd name="connsiteY4" fmla="*/ 276014 h 289363"/>
                <a:gd name="connsiteX5" fmla="*/ 77931 w 354446"/>
                <a:gd name="connsiteY5" fmla="*/ 289364 h 289363"/>
                <a:gd name="connsiteX6" fmla="*/ 171382 w 354446"/>
                <a:gd name="connsiteY6" fmla="*/ 289364 h 289363"/>
                <a:gd name="connsiteX7" fmla="*/ 183064 w 354446"/>
                <a:gd name="connsiteY7" fmla="*/ 289364 h 289363"/>
                <a:gd name="connsiteX8" fmla="*/ 276515 w 354446"/>
                <a:gd name="connsiteY8" fmla="*/ 289364 h 289363"/>
                <a:gd name="connsiteX9" fmla="*/ 293536 w 354446"/>
                <a:gd name="connsiteY9" fmla="*/ 276014 h 289363"/>
                <a:gd name="connsiteX10" fmla="*/ 353945 w 354446"/>
                <a:gd name="connsiteY10" fmla="*/ 21694 h 289363"/>
                <a:gd name="connsiteX11" fmla="*/ 336924 w 354446"/>
                <a:gd name="connsiteY11" fmla="*/ 0 h 289363"/>
                <a:gd name="connsiteX12" fmla="*/ 183064 w 354446"/>
                <a:gd name="connsiteY12" fmla="*/ 0 h 28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4446" h="289363">
                  <a:moveTo>
                    <a:pt x="183064" y="0"/>
                  </a:moveTo>
                  <a:lnTo>
                    <a:pt x="171382" y="0"/>
                  </a:lnTo>
                  <a:lnTo>
                    <a:pt x="17522" y="0"/>
                  </a:lnTo>
                  <a:cubicBezTo>
                    <a:pt x="6175" y="0"/>
                    <a:pt x="-2169" y="10680"/>
                    <a:pt x="501" y="21694"/>
                  </a:cubicBezTo>
                  <a:lnTo>
                    <a:pt x="60910" y="276014"/>
                  </a:lnTo>
                  <a:cubicBezTo>
                    <a:pt x="62913" y="284024"/>
                    <a:pt x="69921" y="289364"/>
                    <a:pt x="77931" y="289364"/>
                  </a:cubicBezTo>
                  <a:lnTo>
                    <a:pt x="171382" y="289364"/>
                  </a:lnTo>
                  <a:lnTo>
                    <a:pt x="183064" y="289364"/>
                  </a:lnTo>
                  <a:lnTo>
                    <a:pt x="276515" y="289364"/>
                  </a:lnTo>
                  <a:cubicBezTo>
                    <a:pt x="284525" y="289364"/>
                    <a:pt x="291533" y="283690"/>
                    <a:pt x="293536" y="276014"/>
                  </a:cubicBezTo>
                  <a:lnTo>
                    <a:pt x="353945" y="21694"/>
                  </a:lnTo>
                  <a:cubicBezTo>
                    <a:pt x="356615" y="10680"/>
                    <a:pt x="348271" y="0"/>
                    <a:pt x="336924" y="0"/>
                  </a:cubicBezTo>
                  <a:lnTo>
                    <a:pt x="183064" y="0"/>
                  </a:lnTo>
                  <a:close/>
                </a:path>
              </a:pathLst>
            </a:custGeom>
            <a:solidFill>
              <a:srgbClr val="F5F3F4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5" name="-">
            <a:extLst>
              <a:ext uri="{FF2B5EF4-FFF2-40B4-BE49-F238E27FC236}">
                <a16:creationId xmlns:a16="http://schemas.microsoft.com/office/drawing/2014/main" id="{969F8A49-0771-46D6-81E5-B4D51CEA12B0}"/>
              </a:ext>
            </a:extLst>
          </p:cNvPr>
          <p:cNvGrpSpPr/>
          <p:nvPr/>
        </p:nvGrpSpPr>
        <p:grpSpPr>
          <a:xfrm>
            <a:off x="11252084" y="3461282"/>
            <a:ext cx="1212796" cy="2455511"/>
            <a:chOff x="6223123" y="2017224"/>
            <a:chExt cx="660534" cy="1337364"/>
          </a:xfrm>
        </p:grpSpPr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927A03E9-4B70-459A-8082-80EB69F7F09F}"/>
                </a:ext>
              </a:extLst>
            </p:cNvPr>
            <p:cNvSpPr/>
            <p:nvPr/>
          </p:nvSpPr>
          <p:spPr>
            <a:xfrm>
              <a:off x="6294328" y="3306946"/>
              <a:ext cx="508149" cy="47642"/>
            </a:xfrm>
            <a:prstGeom prst="ellipse">
              <a:avLst/>
            </a:prstGeom>
            <a:solidFill>
              <a:schemeClr val="tx1">
                <a:alpha val="10000"/>
              </a:schemeClr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B877B937-1765-43A8-848E-4EDE06EB9369}"/>
                </a:ext>
              </a:extLst>
            </p:cNvPr>
            <p:cNvSpPr/>
            <p:nvPr/>
          </p:nvSpPr>
          <p:spPr>
            <a:xfrm>
              <a:off x="6546232" y="2126361"/>
              <a:ext cx="175517" cy="983236"/>
            </a:xfrm>
            <a:custGeom>
              <a:avLst/>
              <a:gdLst>
                <a:gd name="connsiteX0" fmla="*/ 0 w 175517"/>
                <a:gd name="connsiteY0" fmla="*/ 983236 h 983236"/>
                <a:gd name="connsiteX1" fmla="*/ 7676 w 175517"/>
                <a:gd name="connsiteY1" fmla="*/ 983236 h 983236"/>
                <a:gd name="connsiteX2" fmla="*/ 24364 w 175517"/>
                <a:gd name="connsiteY2" fmla="*/ 897128 h 983236"/>
                <a:gd name="connsiteX3" fmla="*/ 101127 w 175517"/>
                <a:gd name="connsiteY3" fmla="*/ 694874 h 983236"/>
                <a:gd name="connsiteX4" fmla="*/ 163205 w 175517"/>
                <a:gd name="connsiteY4" fmla="*/ 473262 h 983236"/>
                <a:gd name="connsiteX5" fmla="*/ 163205 w 175517"/>
                <a:gd name="connsiteY5" fmla="*/ 228621 h 983236"/>
                <a:gd name="connsiteX6" fmla="*/ 66083 w 175517"/>
                <a:gd name="connsiteY6" fmla="*/ 0 h 983236"/>
                <a:gd name="connsiteX7" fmla="*/ 37380 w 175517"/>
                <a:gd name="connsiteY7" fmla="*/ 153860 h 983236"/>
                <a:gd name="connsiteX8" fmla="*/ 18023 w 175517"/>
                <a:gd name="connsiteY8" fmla="*/ 363123 h 983236"/>
                <a:gd name="connsiteX9" fmla="*/ 40050 w 175517"/>
                <a:gd name="connsiteY9" fmla="*/ 517985 h 983236"/>
                <a:gd name="connsiteX10" fmla="*/ 45057 w 175517"/>
                <a:gd name="connsiteY10" fmla="*/ 694540 h 983236"/>
                <a:gd name="connsiteX11" fmla="*/ 4339 w 175517"/>
                <a:gd name="connsiteY11" fmla="*/ 921492 h 983236"/>
                <a:gd name="connsiteX12" fmla="*/ 0 w 175517"/>
                <a:gd name="connsiteY12" fmla="*/ 983236 h 98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5517" h="983236">
                  <a:moveTo>
                    <a:pt x="0" y="983236"/>
                  </a:moveTo>
                  <a:lnTo>
                    <a:pt x="7676" y="983236"/>
                  </a:lnTo>
                  <a:cubicBezTo>
                    <a:pt x="10346" y="956870"/>
                    <a:pt x="15353" y="927834"/>
                    <a:pt x="24364" y="897128"/>
                  </a:cubicBezTo>
                  <a:cubicBezTo>
                    <a:pt x="58407" y="781983"/>
                    <a:pt x="43722" y="766965"/>
                    <a:pt x="101127" y="694874"/>
                  </a:cubicBezTo>
                  <a:cubicBezTo>
                    <a:pt x="158866" y="622783"/>
                    <a:pt x="163205" y="473262"/>
                    <a:pt x="163205" y="473262"/>
                  </a:cubicBezTo>
                  <a:cubicBezTo>
                    <a:pt x="163205" y="473262"/>
                    <a:pt x="190907" y="303381"/>
                    <a:pt x="163205" y="228621"/>
                  </a:cubicBezTo>
                  <a:cubicBezTo>
                    <a:pt x="135504" y="153860"/>
                    <a:pt x="133168" y="79100"/>
                    <a:pt x="66083" y="0"/>
                  </a:cubicBezTo>
                  <a:cubicBezTo>
                    <a:pt x="66083" y="0"/>
                    <a:pt x="53400" y="105800"/>
                    <a:pt x="37380" y="153860"/>
                  </a:cubicBezTo>
                  <a:cubicBezTo>
                    <a:pt x="21360" y="201921"/>
                    <a:pt x="6007" y="247978"/>
                    <a:pt x="18023" y="363123"/>
                  </a:cubicBezTo>
                  <a:cubicBezTo>
                    <a:pt x="30038" y="478268"/>
                    <a:pt x="37380" y="487947"/>
                    <a:pt x="40050" y="517985"/>
                  </a:cubicBezTo>
                  <a:cubicBezTo>
                    <a:pt x="42720" y="548023"/>
                    <a:pt x="38382" y="673847"/>
                    <a:pt x="45057" y="694540"/>
                  </a:cubicBezTo>
                  <a:cubicBezTo>
                    <a:pt x="51398" y="715233"/>
                    <a:pt x="7676" y="859414"/>
                    <a:pt x="4339" y="921492"/>
                  </a:cubicBezTo>
                  <a:cubicBezTo>
                    <a:pt x="3338" y="940516"/>
                    <a:pt x="1669" y="961543"/>
                    <a:pt x="0" y="983236"/>
                  </a:cubicBezTo>
                  <a:close/>
                </a:path>
              </a:pathLst>
            </a:custGeom>
            <a:solidFill>
              <a:srgbClr val="215E4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29698968-C58F-4945-B287-17FF00C76AD1}"/>
                </a:ext>
              </a:extLst>
            </p:cNvPr>
            <p:cNvSpPr/>
            <p:nvPr/>
          </p:nvSpPr>
          <p:spPr>
            <a:xfrm>
              <a:off x="6560584" y="2653203"/>
              <a:ext cx="323073" cy="456728"/>
            </a:xfrm>
            <a:custGeom>
              <a:avLst/>
              <a:gdLst>
                <a:gd name="connsiteX0" fmla="*/ 10013 w 323073"/>
                <a:gd name="connsiteY0" fmla="*/ 456394 h 456728"/>
                <a:gd name="connsiteX1" fmla="*/ 75094 w 323073"/>
                <a:gd name="connsiteY1" fmla="*/ 389978 h 456728"/>
                <a:gd name="connsiteX2" fmla="*/ 267002 w 323073"/>
                <a:gd name="connsiteY2" fmla="*/ 254808 h 456728"/>
                <a:gd name="connsiteX3" fmla="*/ 323073 w 323073"/>
                <a:gd name="connsiteY3" fmla="*/ 154 h 456728"/>
                <a:gd name="connsiteX4" fmla="*/ 246310 w 323073"/>
                <a:gd name="connsiteY4" fmla="*/ 62566 h 456728"/>
                <a:gd name="connsiteX5" fmla="*/ 159534 w 323073"/>
                <a:gd name="connsiteY5" fmla="*/ 222767 h 456728"/>
                <a:gd name="connsiteX6" fmla="*/ 78098 w 323073"/>
                <a:gd name="connsiteY6" fmla="*/ 282175 h 456728"/>
                <a:gd name="connsiteX7" fmla="*/ 26367 w 323073"/>
                <a:gd name="connsiteY7" fmla="*/ 396986 h 456728"/>
                <a:gd name="connsiteX8" fmla="*/ 15019 w 323073"/>
                <a:gd name="connsiteY8" fmla="*/ 425022 h 456728"/>
                <a:gd name="connsiteX9" fmla="*/ 2003 w 323073"/>
                <a:gd name="connsiteY9" fmla="*/ 449719 h 456728"/>
                <a:gd name="connsiteX10" fmla="*/ 0 w 323073"/>
                <a:gd name="connsiteY10" fmla="*/ 456728 h 456728"/>
                <a:gd name="connsiteX11" fmla="*/ 10013 w 323073"/>
                <a:gd name="connsiteY11" fmla="*/ 456728 h 45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073" h="456728">
                  <a:moveTo>
                    <a:pt x="10013" y="456394"/>
                  </a:moveTo>
                  <a:cubicBezTo>
                    <a:pt x="21027" y="430695"/>
                    <a:pt x="40718" y="405330"/>
                    <a:pt x="75094" y="389978"/>
                  </a:cubicBezTo>
                  <a:cubicBezTo>
                    <a:pt x="164874" y="349927"/>
                    <a:pt x="225283" y="350928"/>
                    <a:pt x="267002" y="254808"/>
                  </a:cubicBezTo>
                  <a:cubicBezTo>
                    <a:pt x="308722" y="158687"/>
                    <a:pt x="308722" y="27522"/>
                    <a:pt x="323073" y="154"/>
                  </a:cubicBezTo>
                  <a:cubicBezTo>
                    <a:pt x="323073" y="154"/>
                    <a:pt x="284692" y="-6187"/>
                    <a:pt x="246310" y="62566"/>
                  </a:cubicBezTo>
                  <a:cubicBezTo>
                    <a:pt x="207928" y="131319"/>
                    <a:pt x="181895" y="182717"/>
                    <a:pt x="159534" y="222767"/>
                  </a:cubicBezTo>
                  <a:cubicBezTo>
                    <a:pt x="137173" y="262818"/>
                    <a:pt x="105466" y="251470"/>
                    <a:pt x="78098" y="282175"/>
                  </a:cubicBezTo>
                  <a:cubicBezTo>
                    <a:pt x="55403" y="307540"/>
                    <a:pt x="34377" y="366949"/>
                    <a:pt x="26367" y="396986"/>
                  </a:cubicBezTo>
                  <a:cubicBezTo>
                    <a:pt x="23697" y="406665"/>
                    <a:pt x="20025" y="416344"/>
                    <a:pt x="15019" y="425022"/>
                  </a:cubicBezTo>
                  <a:cubicBezTo>
                    <a:pt x="10347" y="433032"/>
                    <a:pt x="5006" y="442710"/>
                    <a:pt x="2003" y="449719"/>
                  </a:cubicBezTo>
                  <a:cubicBezTo>
                    <a:pt x="1335" y="451388"/>
                    <a:pt x="668" y="453724"/>
                    <a:pt x="0" y="456728"/>
                  </a:cubicBezTo>
                  <a:lnTo>
                    <a:pt x="10013" y="456728"/>
                  </a:lnTo>
                  <a:close/>
                </a:path>
              </a:pathLst>
            </a:custGeom>
            <a:solidFill>
              <a:srgbClr val="3C8F7C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ED60EE3B-380C-4F42-A565-497099005434}"/>
                </a:ext>
              </a:extLst>
            </p:cNvPr>
            <p:cNvSpPr/>
            <p:nvPr/>
          </p:nvSpPr>
          <p:spPr>
            <a:xfrm>
              <a:off x="6314886" y="2017224"/>
              <a:ext cx="202977" cy="1092707"/>
            </a:xfrm>
            <a:custGeom>
              <a:avLst/>
              <a:gdLst>
                <a:gd name="connsiteX0" fmla="*/ 2726 w 202977"/>
                <a:gd name="connsiteY0" fmla="*/ 637135 h 1092707"/>
                <a:gd name="connsiteX1" fmla="*/ 50786 w 202977"/>
                <a:gd name="connsiteY1" fmla="*/ 765296 h 1092707"/>
                <a:gd name="connsiteX2" fmla="*/ 152915 w 202977"/>
                <a:gd name="connsiteY2" fmla="*/ 969219 h 1092707"/>
                <a:gd name="connsiteX3" fmla="*/ 177612 w 202977"/>
                <a:gd name="connsiteY3" fmla="*/ 1092708 h 1092707"/>
                <a:gd name="connsiteX4" fmla="*/ 202978 w 202977"/>
                <a:gd name="connsiteY4" fmla="*/ 1092708 h 1092707"/>
                <a:gd name="connsiteX5" fmla="*/ 126548 w 202977"/>
                <a:gd name="connsiteY5" fmla="*/ 861417 h 1092707"/>
                <a:gd name="connsiteX6" fmla="*/ 116869 w 202977"/>
                <a:gd name="connsiteY6" fmla="*/ 696543 h 1092707"/>
                <a:gd name="connsiteX7" fmla="*/ 142902 w 202977"/>
                <a:gd name="connsiteY7" fmla="*/ 423533 h 1092707"/>
                <a:gd name="connsiteX8" fmla="*/ 152915 w 202977"/>
                <a:gd name="connsiteY8" fmla="*/ 212934 h 1092707"/>
                <a:gd name="connsiteX9" fmla="*/ 161926 w 202977"/>
                <a:gd name="connsiteY9" fmla="*/ 103463 h 1092707"/>
                <a:gd name="connsiteX10" fmla="*/ 152915 w 202977"/>
                <a:gd name="connsiteY10" fmla="*/ 0 h 1092707"/>
                <a:gd name="connsiteX11" fmla="*/ 82826 w 202977"/>
                <a:gd name="connsiteY11" fmla="*/ 169880 h 1092707"/>
                <a:gd name="connsiteX12" fmla="*/ 6063 w 202977"/>
                <a:gd name="connsiteY12" fmla="*/ 397166 h 1092707"/>
                <a:gd name="connsiteX13" fmla="*/ 9401 w 202977"/>
                <a:gd name="connsiteY13" fmla="*/ 457909 h 1092707"/>
                <a:gd name="connsiteX14" fmla="*/ 2726 w 202977"/>
                <a:gd name="connsiteY14" fmla="*/ 637135 h 109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2977" h="1092707">
                  <a:moveTo>
                    <a:pt x="2726" y="637135"/>
                  </a:moveTo>
                  <a:cubicBezTo>
                    <a:pt x="-3616" y="719238"/>
                    <a:pt x="48783" y="712896"/>
                    <a:pt x="50786" y="765296"/>
                  </a:cubicBezTo>
                  <a:cubicBezTo>
                    <a:pt x="52789" y="817695"/>
                    <a:pt x="121208" y="906140"/>
                    <a:pt x="152915" y="969219"/>
                  </a:cubicBezTo>
                  <a:cubicBezTo>
                    <a:pt x="169269" y="1001927"/>
                    <a:pt x="175610" y="1051990"/>
                    <a:pt x="177612" y="1092708"/>
                  </a:cubicBezTo>
                  <a:lnTo>
                    <a:pt x="202978" y="1092708"/>
                  </a:lnTo>
                  <a:cubicBezTo>
                    <a:pt x="193299" y="990245"/>
                    <a:pt x="151580" y="918822"/>
                    <a:pt x="126548" y="861417"/>
                  </a:cubicBezTo>
                  <a:cubicBezTo>
                    <a:pt x="94508" y="787657"/>
                    <a:pt x="89835" y="754282"/>
                    <a:pt x="116869" y="696543"/>
                  </a:cubicBezTo>
                  <a:cubicBezTo>
                    <a:pt x="144237" y="638803"/>
                    <a:pt x="104187" y="489949"/>
                    <a:pt x="142902" y="423533"/>
                  </a:cubicBezTo>
                  <a:cubicBezTo>
                    <a:pt x="181617" y="357116"/>
                    <a:pt x="161926" y="252985"/>
                    <a:pt x="152915" y="212934"/>
                  </a:cubicBezTo>
                  <a:cubicBezTo>
                    <a:pt x="143903" y="172884"/>
                    <a:pt x="153916" y="145516"/>
                    <a:pt x="161926" y="103463"/>
                  </a:cubicBezTo>
                  <a:cubicBezTo>
                    <a:pt x="169936" y="61411"/>
                    <a:pt x="152915" y="0"/>
                    <a:pt x="152915" y="0"/>
                  </a:cubicBezTo>
                  <a:cubicBezTo>
                    <a:pt x="151580" y="52399"/>
                    <a:pt x="111529" y="123822"/>
                    <a:pt x="82826" y="169880"/>
                  </a:cubicBezTo>
                  <a:cubicBezTo>
                    <a:pt x="54124" y="215938"/>
                    <a:pt x="-612" y="340762"/>
                    <a:pt x="6063" y="397166"/>
                  </a:cubicBezTo>
                  <a:cubicBezTo>
                    <a:pt x="12405" y="453904"/>
                    <a:pt x="9401" y="457909"/>
                    <a:pt x="9401" y="457909"/>
                  </a:cubicBezTo>
                  <a:cubicBezTo>
                    <a:pt x="-10958" y="533337"/>
                    <a:pt x="9067" y="554698"/>
                    <a:pt x="2726" y="637135"/>
                  </a:cubicBezTo>
                  <a:close/>
                </a:path>
              </a:pathLst>
            </a:custGeom>
            <a:solidFill>
              <a:srgbClr val="215E4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6B3D9E4A-0BAF-4794-B8F8-D2D4FD849147}"/>
                </a:ext>
              </a:extLst>
            </p:cNvPr>
            <p:cNvSpPr/>
            <p:nvPr/>
          </p:nvSpPr>
          <p:spPr>
            <a:xfrm>
              <a:off x="6223123" y="2653023"/>
              <a:ext cx="286062" cy="456574"/>
            </a:xfrm>
            <a:custGeom>
              <a:avLst/>
              <a:gdLst>
                <a:gd name="connsiteX0" fmla="*/ 247013 w 286062"/>
                <a:gd name="connsiteY0" fmla="*/ 389824 h 456574"/>
                <a:gd name="connsiteX1" fmla="*/ 270376 w 286062"/>
                <a:gd name="connsiteY1" fmla="*/ 456574 h 456574"/>
                <a:gd name="connsiteX2" fmla="*/ 286063 w 286062"/>
                <a:gd name="connsiteY2" fmla="*/ 456574 h 456574"/>
                <a:gd name="connsiteX3" fmla="*/ 246012 w 286062"/>
                <a:gd name="connsiteY3" fmla="*/ 341763 h 456574"/>
                <a:gd name="connsiteX4" fmla="*/ 111510 w 286062"/>
                <a:gd name="connsiteY4" fmla="*/ 224282 h 456574"/>
                <a:gd name="connsiteX5" fmla="*/ 51768 w 286062"/>
                <a:gd name="connsiteY5" fmla="*/ 0 h 456574"/>
                <a:gd name="connsiteX6" fmla="*/ 51768 w 286062"/>
                <a:gd name="connsiteY6" fmla="*/ 93451 h 456574"/>
                <a:gd name="connsiteX7" fmla="*/ 13386 w 286062"/>
                <a:gd name="connsiteY7" fmla="*/ 282021 h 456574"/>
                <a:gd name="connsiteX8" fmla="*/ 181932 w 286062"/>
                <a:gd name="connsiteY8" fmla="*/ 366461 h 456574"/>
                <a:gd name="connsiteX9" fmla="*/ 247013 w 286062"/>
                <a:gd name="connsiteY9" fmla="*/ 389824 h 456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6062" h="456574">
                  <a:moveTo>
                    <a:pt x="247013" y="389824"/>
                  </a:moveTo>
                  <a:cubicBezTo>
                    <a:pt x="250351" y="399502"/>
                    <a:pt x="260697" y="424534"/>
                    <a:pt x="270376" y="456574"/>
                  </a:cubicBezTo>
                  <a:lnTo>
                    <a:pt x="286063" y="456574"/>
                  </a:lnTo>
                  <a:cubicBezTo>
                    <a:pt x="279054" y="415856"/>
                    <a:pt x="266705" y="368797"/>
                    <a:pt x="246012" y="341763"/>
                  </a:cubicBezTo>
                  <a:cubicBezTo>
                    <a:pt x="204293" y="287361"/>
                    <a:pt x="121189" y="263665"/>
                    <a:pt x="111510" y="224282"/>
                  </a:cubicBezTo>
                  <a:cubicBezTo>
                    <a:pt x="101831" y="184899"/>
                    <a:pt x="112511" y="66417"/>
                    <a:pt x="51768" y="0"/>
                  </a:cubicBezTo>
                  <a:cubicBezTo>
                    <a:pt x="51768" y="0"/>
                    <a:pt x="60445" y="73759"/>
                    <a:pt x="51768" y="93451"/>
                  </a:cubicBezTo>
                  <a:cubicBezTo>
                    <a:pt x="43090" y="113142"/>
                    <a:pt x="-29334" y="204924"/>
                    <a:pt x="13386" y="282021"/>
                  </a:cubicBezTo>
                  <a:cubicBezTo>
                    <a:pt x="56107" y="358785"/>
                    <a:pt x="152227" y="349440"/>
                    <a:pt x="181932" y="366461"/>
                  </a:cubicBezTo>
                  <a:cubicBezTo>
                    <a:pt x="211969" y="383482"/>
                    <a:pt x="241673" y="373803"/>
                    <a:pt x="247013" y="389824"/>
                  </a:cubicBezTo>
                  <a:close/>
                </a:path>
              </a:pathLst>
            </a:custGeom>
            <a:solidFill>
              <a:srgbClr val="3C8F7C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12757737-FDE7-4752-85A7-D9AE669147A7}"/>
                </a:ext>
              </a:extLst>
            </p:cNvPr>
            <p:cNvSpPr/>
            <p:nvPr/>
          </p:nvSpPr>
          <p:spPr>
            <a:xfrm>
              <a:off x="6391421" y="2367664"/>
              <a:ext cx="173340" cy="741599"/>
            </a:xfrm>
            <a:custGeom>
              <a:avLst/>
              <a:gdLst>
                <a:gd name="connsiteX0" fmla="*/ 40334 w 173340"/>
                <a:gd name="connsiteY0" fmla="*/ 320737 h 741599"/>
                <a:gd name="connsiteX1" fmla="*/ 100076 w 173340"/>
                <a:gd name="connsiteY1" fmla="*/ 473262 h 741599"/>
                <a:gd name="connsiteX2" fmla="*/ 124774 w 173340"/>
                <a:gd name="connsiteY2" fmla="*/ 599087 h 741599"/>
                <a:gd name="connsiteX3" fmla="*/ 126776 w 173340"/>
                <a:gd name="connsiteY3" fmla="*/ 741599 h 741599"/>
                <a:gd name="connsiteX4" fmla="*/ 143798 w 173340"/>
                <a:gd name="connsiteY4" fmla="*/ 741599 h 741599"/>
                <a:gd name="connsiteX5" fmla="*/ 151141 w 173340"/>
                <a:gd name="connsiteY5" fmla="*/ 609767 h 741599"/>
                <a:gd name="connsiteX6" fmla="*/ 168162 w 173340"/>
                <a:gd name="connsiteY6" fmla="*/ 477267 h 741599"/>
                <a:gd name="connsiteX7" fmla="*/ 155479 w 173340"/>
                <a:gd name="connsiteY7" fmla="*/ 271341 h 741599"/>
                <a:gd name="connsiteX8" fmla="*/ 11298 w 173340"/>
                <a:gd name="connsiteY8" fmla="*/ 0 h 741599"/>
                <a:gd name="connsiteX9" fmla="*/ 5958 w 173340"/>
                <a:gd name="connsiteY9" fmla="*/ 148520 h 741599"/>
                <a:gd name="connsiteX10" fmla="*/ 40334 w 173340"/>
                <a:gd name="connsiteY10" fmla="*/ 320737 h 741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340" h="741599">
                  <a:moveTo>
                    <a:pt x="40334" y="320737"/>
                  </a:moveTo>
                  <a:cubicBezTo>
                    <a:pt x="39333" y="399836"/>
                    <a:pt x="101078" y="429540"/>
                    <a:pt x="100076" y="473262"/>
                  </a:cubicBezTo>
                  <a:cubicBezTo>
                    <a:pt x="99075" y="516984"/>
                    <a:pt x="112759" y="564043"/>
                    <a:pt x="124774" y="599087"/>
                  </a:cubicBezTo>
                  <a:cubicBezTo>
                    <a:pt x="132116" y="621448"/>
                    <a:pt x="128112" y="683526"/>
                    <a:pt x="126776" y="741599"/>
                  </a:cubicBezTo>
                  <a:lnTo>
                    <a:pt x="143798" y="741599"/>
                  </a:lnTo>
                  <a:cubicBezTo>
                    <a:pt x="148137" y="698879"/>
                    <a:pt x="152809" y="637135"/>
                    <a:pt x="151141" y="609767"/>
                  </a:cubicBezTo>
                  <a:cubicBezTo>
                    <a:pt x="149138" y="572387"/>
                    <a:pt x="166159" y="542349"/>
                    <a:pt x="168162" y="477267"/>
                  </a:cubicBezTo>
                  <a:cubicBezTo>
                    <a:pt x="170164" y="412185"/>
                    <a:pt x="184182" y="353445"/>
                    <a:pt x="155479" y="271341"/>
                  </a:cubicBezTo>
                  <a:cubicBezTo>
                    <a:pt x="126776" y="189238"/>
                    <a:pt x="132116" y="90781"/>
                    <a:pt x="11298" y="0"/>
                  </a:cubicBezTo>
                  <a:cubicBezTo>
                    <a:pt x="11298" y="0"/>
                    <a:pt x="-10062" y="96121"/>
                    <a:pt x="5958" y="148520"/>
                  </a:cubicBezTo>
                  <a:cubicBezTo>
                    <a:pt x="22312" y="201253"/>
                    <a:pt x="41336" y="241637"/>
                    <a:pt x="40334" y="320737"/>
                  </a:cubicBezTo>
                  <a:close/>
                </a:path>
              </a:pathLst>
            </a:custGeom>
            <a:solidFill>
              <a:srgbClr val="3C8F7C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2C68D815-C7C3-432C-9C93-0393F87BC720}"/>
                </a:ext>
              </a:extLst>
            </p:cNvPr>
            <p:cNvSpPr/>
            <p:nvPr/>
          </p:nvSpPr>
          <p:spPr>
            <a:xfrm>
              <a:off x="6391754" y="2367998"/>
              <a:ext cx="139125" cy="741265"/>
            </a:xfrm>
            <a:custGeom>
              <a:avLst/>
              <a:gdLst>
                <a:gd name="connsiteX0" fmla="*/ 40001 w 139125"/>
                <a:gd name="connsiteY0" fmla="*/ 320403 h 741265"/>
                <a:gd name="connsiteX1" fmla="*/ 99743 w 139125"/>
                <a:gd name="connsiteY1" fmla="*/ 472928 h 741265"/>
                <a:gd name="connsiteX2" fmla="*/ 124440 w 139125"/>
                <a:gd name="connsiteY2" fmla="*/ 598753 h 741265"/>
                <a:gd name="connsiteX3" fmla="*/ 126443 w 139125"/>
                <a:gd name="connsiteY3" fmla="*/ 741266 h 741265"/>
                <a:gd name="connsiteX4" fmla="*/ 133452 w 139125"/>
                <a:gd name="connsiteY4" fmla="*/ 741266 h 741265"/>
                <a:gd name="connsiteX5" fmla="*/ 135454 w 139125"/>
                <a:gd name="connsiteY5" fmla="*/ 721574 h 741265"/>
                <a:gd name="connsiteX6" fmla="*/ 139126 w 139125"/>
                <a:gd name="connsiteY6" fmla="*/ 574389 h 741265"/>
                <a:gd name="connsiteX7" fmla="*/ 119100 w 139125"/>
                <a:gd name="connsiteY7" fmla="*/ 365126 h 741265"/>
                <a:gd name="connsiteX8" fmla="*/ 11298 w 139125"/>
                <a:gd name="connsiteY8" fmla="*/ 0 h 741265"/>
                <a:gd name="connsiteX9" fmla="*/ 5958 w 139125"/>
                <a:gd name="connsiteY9" fmla="*/ 148520 h 741265"/>
                <a:gd name="connsiteX10" fmla="*/ 40001 w 139125"/>
                <a:gd name="connsiteY10" fmla="*/ 320403 h 741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9125" h="741265">
                  <a:moveTo>
                    <a:pt x="40001" y="320403"/>
                  </a:moveTo>
                  <a:cubicBezTo>
                    <a:pt x="39000" y="399502"/>
                    <a:pt x="100744" y="429207"/>
                    <a:pt x="99743" y="472928"/>
                  </a:cubicBezTo>
                  <a:cubicBezTo>
                    <a:pt x="98741" y="516650"/>
                    <a:pt x="112425" y="563709"/>
                    <a:pt x="124440" y="598753"/>
                  </a:cubicBezTo>
                  <a:cubicBezTo>
                    <a:pt x="131783" y="621115"/>
                    <a:pt x="127778" y="683193"/>
                    <a:pt x="126443" y="741266"/>
                  </a:cubicBezTo>
                  <a:lnTo>
                    <a:pt x="133452" y="741266"/>
                  </a:lnTo>
                  <a:cubicBezTo>
                    <a:pt x="134453" y="729250"/>
                    <a:pt x="135454" y="721574"/>
                    <a:pt x="135454" y="721574"/>
                  </a:cubicBezTo>
                  <a:lnTo>
                    <a:pt x="139126" y="574389"/>
                  </a:lnTo>
                  <a:cubicBezTo>
                    <a:pt x="139126" y="574389"/>
                    <a:pt x="132116" y="459244"/>
                    <a:pt x="119100" y="365126"/>
                  </a:cubicBezTo>
                  <a:cubicBezTo>
                    <a:pt x="106418" y="271008"/>
                    <a:pt x="11298" y="0"/>
                    <a:pt x="11298" y="0"/>
                  </a:cubicBezTo>
                  <a:cubicBezTo>
                    <a:pt x="11298" y="0"/>
                    <a:pt x="-10062" y="96121"/>
                    <a:pt x="5958" y="148520"/>
                  </a:cubicBezTo>
                  <a:cubicBezTo>
                    <a:pt x="21978" y="200919"/>
                    <a:pt x="41002" y="241304"/>
                    <a:pt x="40001" y="320403"/>
                  </a:cubicBezTo>
                  <a:close/>
                </a:path>
              </a:pathLst>
            </a:custGeom>
            <a:solidFill>
              <a:srgbClr val="327F6B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BC630D31-242D-4505-9C47-C148104EB01C}"/>
                </a:ext>
              </a:extLst>
            </p:cNvPr>
            <p:cNvSpPr/>
            <p:nvPr/>
          </p:nvSpPr>
          <p:spPr>
            <a:xfrm>
              <a:off x="6371179" y="3042179"/>
              <a:ext cx="354446" cy="289363"/>
            </a:xfrm>
            <a:custGeom>
              <a:avLst/>
              <a:gdLst>
                <a:gd name="connsiteX0" fmla="*/ 183064 w 354446"/>
                <a:gd name="connsiteY0" fmla="*/ 0 h 289363"/>
                <a:gd name="connsiteX1" fmla="*/ 171383 w 354446"/>
                <a:gd name="connsiteY1" fmla="*/ 0 h 289363"/>
                <a:gd name="connsiteX2" fmla="*/ 17522 w 354446"/>
                <a:gd name="connsiteY2" fmla="*/ 0 h 289363"/>
                <a:gd name="connsiteX3" fmla="*/ 501 w 354446"/>
                <a:gd name="connsiteY3" fmla="*/ 21694 h 289363"/>
                <a:gd name="connsiteX4" fmla="*/ 60910 w 354446"/>
                <a:gd name="connsiteY4" fmla="*/ 276014 h 289363"/>
                <a:gd name="connsiteX5" fmla="*/ 77932 w 354446"/>
                <a:gd name="connsiteY5" fmla="*/ 289364 h 289363"/>
                <a:gd name="connsiteX6" fmla="*/ 171383 w 354446"/>
                <a:gd name="connsiteY6" fmla="*/ 289364 h 289363"/>
                <a:gd name="connsiteX7" fmla="*/ 183064 w 354446"/>
                <a:gd name="connsiteY7" fmla="*/ 289364 h 289363"/>
                <a:gd name="connsiteX8" fmla="*/ 276515 w 354446"/>
                <a:gd name="connsiteY8" fmla="*/ 289364 h 289363"/>
                <a:gd name="connsiteX9" fmla="*/ 293536 w 354446"/>
                <a:gd name="connsiteY9" fmla="*/ 276014 h 289363"/>
                <a:gd name="connsiteX10" fmla="*/ 353945 w 354446"/>
                <a:gd name="connsiteY10" fmla="*/ 21694 h 289363"/>
                <a:gd name="connsiteX11" fmla="*/ 336924 w 354446"/>
                <a:gd name="connsiteY11" fmla="*/ 0 h 289363"/>
                <a:gd name="connsiteX12" fmla="*/ 183064 w 354446"/>
                <a:gd name="connsiteY12" fmla="*/ 0 h 28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54446" h="289363">
                  <a:moveTo>
                    <a:pt x="183064" y="0"/>
                  </a:moveTo>
                  <a:lnTo>
                    <a:pt x="171383" y="0"/>
                  </a:lnTo>
                  <a:lnTo>
                    <a:pt x="17522" y="0"/>
                  </a:lnTo>
                  <a:cubicBezTo>
                    <a:pt x="6175" y="0"/>
                    <a:pt x="-2169" y="10680"/>
                    <a:pt x="501" y="21694"/>
                  </a:cubicBezTo>
                  <a:lnTo>
                    <a:pt x="60910" y="276014"/>
                  </a:lnTo>
                  <a:cubicBezTo>
                    <a:pt x="62913" y="284024"/>
                    <a:pt x="69921" y="289364"/>
                    <a:pt x="77932" y="289364"/>
                  </a:cubicBezTo>
                  <a:lnTo>
                    <a:pt x="171383" y="289364"/>
                  </a:lnTo>
                  <a:lnTo>
                    <a:pt x="183064" y="289364"/>
                  </a:lnTo>
                  <a:lnTo>
                    <a:pt x="276515" y="289364"/>
                  </a:lnTo>
                  <a:cubicBezTo>
                    <a:pt x="284524" y="289364"/>
                    <a:pt x="291534" y="283690"/>
                    <a:pt x="293536" y="276014"/>
                  </a:cubicBezTo>
                  <a:lnTo>
                    <a:pt x="353945" y="21694"/>
                  </a:lnTo>
                  <a:cubicBezTo>
                    <a:pt x="356615" y="10680"/>
                    <a:pt x="348272" y="0"/>
                    <a:pt x="336924" y="0"/>
                  </a:cubicBezTo>
                  <a:lnTo>
                    <a:pt x="183064" y="0"/>
                  </a:lnTo>
                  <a:close/>
                </a:path>
              </a:pathLst>
            </a:custGeom>
            <a:solidFill>
              <a:srgbClr val="F5F3F4"/>
            </a:solidFill>
            <a:ln w="33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21" name="Duration">
            <a:extLst>
              <a:ext uri="{FF2B5EF4-FFF2-40B4-BE49-F238E27FC236}">
                <a16:creationId xmlns:a16="http://schemas.microsoft.com/office/drawing/2014/main" id="{80A7DFEB-55AF-46A6-8AC2-8DFFE0734A4A}"/>
              </a:ext>
            </a:extLst>
          </p:cNvPr>
          <p:cNvSpPr/>
          <p:nvPr/>
        </p:nvSpPr>
        <p:spPr>
          <a:xfrm rot="5400000">
            <a:off x="5150385" y="-1370230"/>
            <a:ext cx="605236" cy="48560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29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0"/>
    </mc:Choice>
    <mc:Fallback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accel="20000" decel="8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20000" decel="8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20000" decel="8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20000" decel="8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accel="20000" decel="8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accel="20000" decel="8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1" accel="20000" decel="8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398" grpId="0" animBg="1"/>
      <p:bldP spid="4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799312"/>
      </p:ext>
    </p:extLst>
  </p:cSld>
  <p:clrMapOvr>
    <a:masterClrMapping/>
  </p:clrMapOvr>
  <p:transition spd="slow" advClick="0" advTm="0">
    <p:push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4</cp:revision>
  <dcterms:created xsi:type="dcterms:W3CDTF">2021-09-30T08:24:30Z</dcterms:created>
  <dcterms:modified xsi:type="dcterms:W3CDTF">2021-10-07T01:50:45Z</dcterms:modified>
</cp:coreProperties>
</file>