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2" r:id="rId9"/>
    <p:sldId id="263" r:id="rId10"/>
    <p:sldId id="268" r:id="rId11"/>
    <p:sldId id="266" r:id="rId12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F8F"/>
    <a:srgbClr val="CDFF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46" d="100"/>
          <a:sy n="46" d="100"/>
        </p:scale>
        <p:origin x="462" y="15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7A09E-F083-4CD9-89C1-497332D50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3DE62-035D-4041-9896-55231922E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B6BEF2-F7F4-4A92-836A-60BFC19E1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E273-3CC2-426F-AC7F-CD1A85A23F56}" type="datetimeFigureOut">
              <a:rPr lang="id-ID" smtClean="0"/>
              <a:t>31/03/2018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6345E6-5DAB-40AD-99CD-4AB75CD9A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E69182-6736-4E3D-BC1E-902503C05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C3BD9-5C28-49D7-8927-E9BD6FBEC1B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38861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5110B-5C14-4FF2-AB91-7C4E089C7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5E6085-72CF-40EB-BDEA-16B148BD33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599882-D680-441E-BA35-0D07B8794E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E273-3CC2-426F-AC7F-CD1A85A23F56}" type="datetimeFigureOut">
              <a:rPr lang="id-ID" smtClean="0"/>
              <a:t>31/03/2018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7DF6B-FFCE-4AE5-B3AA-FF0678722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B2B82F-4E9B-42F9-B7A6-BFB5D947A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C3BD9-5C28-49D7-8927-E9BD6FBEC1B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77468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39BE1B-9B83-460A-8F1B-F252EA1E88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9DCFB7-F5DC-4B64-855C-597A61994A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16E2E5-2624-427C-A92C-290B42BA2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E273-3CC2-426F-AC7F-CD1A85A23F56}" type="datetimeFigureOut">
              <a:rPr lang="id-ID" smtClean="0"/>
              <a:t>31/03/2018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F7BC52-9FD9-49AD-83D4-B6BE7B873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ABBEA5-E084-4FBA-BF80-B9BEF9DEC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C3BD9-5C28-49D7-8927-E9BD6FBEC1B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00340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C3C3C8-EC9F-4008-B269-76425E731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FD04AB-38A4-4028-936B-4F05B09786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B01076-43C1-4450-B2E7-A4B6DF680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E273-3CC2-426F-AC7F-CD1A85A23F56}" type="datetimeFigureOut">
              <a:rPr lang="id-ID" smtClean="0"/>
              <a:t>31/03/2018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77185D-6352-4C31-9FFB-4B3A951033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A4B6FC-7C50-45E0-AAE1-6ED053708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C3BD9-5C28-49D7-8927-E9BD6FBEC1B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18954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08CF9-9114-42CC-B9EE-F708A94BE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B40CAD-9FEB-4B3C-94E5-3CC8F9A18E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601323-0FE8-4383-B23F-23E3E4348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E273-3CC2-426F-AC7F-CD1A85A23F56}" type="datetimeFigureOut">
              <a:rPr lang="id-ID" smtClean="0"/>
              <a:t>31/03/2018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2E654-5971-4FD8-B10C-1473C87DA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18374D-EF0A-4377-BB90-17265B939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C3BD9-5C28-49D7-8927-E9BD6FBEC1B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00349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F7723-1E00-46BC-A04E-611DB8EAC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2AF17-64F4-4D14-861C-35E82B6538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9E59E6-06D5-4AA7-A1E7-249B24D91C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F44A7E-6382-4690-A2DD-5673D2EEA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E273-3CC2-426F-AC7F-CD1A85A23F56}" type="datetimeFigureOut">
              <a:rPr lang="id-ID" smtClean="0"/>
              <a:t>31/03/2018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3CF137-C62B-4F6B-AA0B-A0B7E131B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E69952-663F-4DD2-9EE7-DBC51E0FC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C3BD9-5C28-49D7-8927-E9BD6FBEC1B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97063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826EF-E074-4F65-B20F-7FF24B22D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324117-E3C1-48CB-9AE6-F7A56B2767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497497-AFB4-4EE4-A481-3369FD6AA5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7D1238-3B19-4CF0-90E2-2D8802577D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C74D96-195F-4CCD-B5BE-60E7754F2F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37E848-E629-4FC5-889F-774FD2722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E273-3CC2-426F-AC7F-CD1A85A23F56}" type="datetimeFigureOut">
              <a:rPr lang="id-ID" smtClean="0"/>
              <a:t>31/03/2018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CDECF5D-562D-43F6-ACD1-0412FD350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F62084E-C3E2-4108-AD2C-DBFFCEFC2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C3BD9-5C28-49D7-8927-E9BD6FBEC1B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73669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32FD2-BEB5-4BD7-8251-6417DE45E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CEA65A3-0A6F-42A8-A737-44C040ED31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E273-3CC2-426F-AC7F-CD1A85A23F56}" type="datetimeFigureOut">
              <a:rPr lang="id-ID" smtClean="0"/>
              <a:t>31/03/2018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954E03-06C3-48D9-B053-B927F585E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006617-DE47-48E3-A1FC-8417DE483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C3BD9-5C28-49D7-8927-E9BD6FBEC1B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13601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6EADEF-A577-40DD-8D0B-496000DD1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E273-3CC2-426F-AC7F-CD1A85A23F56}" type="datetimeFigureOut">
              <a:rPr lang="id-ID" smtClean="0"/>
              <a:t>31/03/2018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50477F-A221-4721-8184-31BA86406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690CD-F252-4FD9-928A-86398BE0C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C3BD9-5C28-49D7-8927-E9BD6FBEC1B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36570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E7F2E-18CF-41D5-AB12-5ECB2DA24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356036-D6AA-4A12-98FE-DDA0A25E2D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CE6176-F49D-4679-A70D-7A1CD17D7F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336D6F-8FB8-4A2A-9E32-8BF943964C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E273-3CC2-426F-AC7F-CD1A85A23F56}" type="datetimeFigureOut">
              <a:rPr lang="id-ID" smtClean="0"/>
              <a:t>31/03/2018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3C3533-8873-48C0-A7AF-F670B3E18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497B3E-8353-406A-ADC6-1BB61146F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C3BD9-5C28-49D7-8927-E9BD6FBEC1B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28559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91FA0-D974-432F-BE99-37B2E3DD2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4B24D6-50C8-4C64-B616-3CC00E1C7C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A7C8E2-03F0-4B29-901C-FAA717D80F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AA7E5F-431D-4BAD-AF22-6A6E41B28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E273-3CC2-426F-AC7F-CD1A85A23F56}" type="datetimeFigureOut">
              <a:rPr lang="id-ID" smtClean="0"/>
              <a:t>31/03/2018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5073AB-8227-4686-B0F0-99375A438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A5BA02-20A7-4430-A5E0-FD01E9385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C3BD9-5C28-49D7-8927-E9BD6FBEC1B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36148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FC3598-A790-42FE-B90F-92E370CEE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331FB8-0542-4DE6-B22B-82DD32F675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DA4372-9917-47AF-8BEF-B8EC6E6390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BE273-3CC2-426F-AC7F-CD1A85A23F56}" type="datetimeFigureOut">
              <a:rPr lang="id-ID" smtClean="0"/>
              <a:t>31/03/2018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59D861-4C8B-4EE8-9F52-6D6BF8BA0A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775F73-166C-4C3C-A296-5C5295E995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C3BD9-5C28-49D7-8927-E9BD6FBEC1B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74392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0D87CD3-E560-4368-A654-E74CD99380F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3" name="Parallelogram 12">
            <a:extLst>
              <a:ext uri="{FF2B5EF4-FFF2-40B4-BE49-F238E27FC236}">
                <a16:creationId xmlns:a16="http://schemas.microsoft.com/office/drawing/2014/main" id="{9BE3A8DF-9355-432F-9497-04943CB4E86B}"/>
              </a:ext>
            </a:extLst>
          </p:cNvPr>
          <p:cNvSpPr/>
          <p:nvPr/>
        </p:nvSpPr>
        <p:spPr>
          <a:xfrm>
            <a:off x="-3360430" y="553061"/>
            <a:ext cx="7653290" cy="5751871"/>
          </a:xfrm>
          <a:prstGeom prst="parallelogram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7" name="Parallelogram 6">
            <a:extLst>
              <a:ext uri="{FF2B5EF4-FFF2-40B4-BE49-F238E27FC236}">
                <a16:creationId xmlns:a16="http://schemas.microsoft.com/office/drawing/2014/main" id="{097013CA-2D22-4AB3-80B6-380A4C6A9281}"/>
              </a:ext>
            </a:extLst>
          </p:cNvPr>
          <p:cNvSpPr/>
          <p:nvPr/>
        </p:nvSpPr>
        <p:spPr>
          <a:xfrm>
            <a:off x="589140" y="553064"/>
            <a:ext cx="7653290" cy="5751871"/>
          </a:xfrm>
          <a:prstGeom prst="parallelogram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1" name="Parallelogram 10">
            <a:extLst>
              <a:ext uri="{FF2B5EF4-FFF2-40B4-BE49-F238E27FC236}">
                <a16:creationId xmlns:a16="http://schemas.microsoft.com/office/drawing/2014/main" id="{DA14DFA9-F91A-494F-BA92-A2F1F2A3579D}"/>
              </a:ext>
            </a:extLst>
          </p:cNvPr>
          <p:cNvSpPr/>
          <p:nvPr/>
        </p:nvSpPr>
        <p:spPr>
          <a:xfrm>
            <a:off x="4415785" y="553063"/>
            <a:ext cx="7653290" cy="5751871"/>
          </a:xfrm>
          <a:prstGeom prst="parallelogram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2" name="Parallelogram 11">
            <a:extLst>
              <a:ext uri="{FF2B5EF4-FFF2-40B4-BE49-F238E27FC236}">
                <a16:creationId xmlns:a16="http://schemas.microsoft.com/office/drawing/2014/main" id="{19E8E4BA-F9BC-461C-942B-C73C7FFA03F9}"/>
              </a:ext>
            </a:extLst>
          </p:cNvPr>
          <p:cNvSpPr/>
          <p:nvPr/>
        </p:nvSpPr>
        <p:spPr>
          <a:xfrm>
            <a:off x="7458869" y="553062"/>
            <a:ext cx="7653290" cy="5751871"/>
          </a:xfrm>
          <a:prstGeom prst="parallelogram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2C9728B-3190-4443-A559-A053E3A56C3F}"/>
              </a:ext>
            </a:extLst>
          </p:cNvPr>
          <p:cNvSpPr/>
          <p:nvPr/>
        </p:nvSpPr>
        <p:spPr>
          <a:xfrm>
            <a:off x="0" y="553061"/>
            <a:ext cx="12192000" cy="57518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07A190-6CDA-448A-83F2-2F7B7A5EB062}"/>
              </a:ext>
            </a:extLst>
          </p:cNvPr>
          <p:cNvSpPr txBox="1"/>
          <p:nvPr/>
        </p:nvSpPr>
        <p:spPr>
          <a:xfrm>
            <a:off x="12781140" y="1772850"/>
            <a:ext cx="16550556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3900" dirty="0">
                <a:solidFill>
                  <a:srgbClr val="FF0000"/>
                </a:solidFill>
                <a:latin typeface="Axis" pitchFamily="50" charset="0"/>
              </a:rPr>
              <a:t>THEMOVID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20512DD-4CA8-4455-8733-C21A7B721FFB}"/>
              </a:ext>
            </a:extLst>
          </p:cNvPr>
          <p:cNvSpPr/>
          <p:nvPr/>
        </p:nvSpPr>
        <p:spPr>
          <a:xfrm>
            <a:off x="0" y="514958"/>
            <a:ext cx="12192000" cy="13937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2C15A10-4BD2-4243-81FD-0370D34790FD}"/>
              </a:ext>
            </a:extLst>
          </p:cNvPr>
          <p:cNvSpPr/>
          <p:nvPr/>
        </p:nvSpPr>
        <p:spPr>
          <a:xfrm>
            <a:off x="0" y="6282072"/>
            <a:ext cx="12192000" cy="13937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2" name="Audi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20460" y="-6759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2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path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3.33333E-6 -3.33333E-6 L -2.47708 -3.33333E-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85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" grpId="0" animBg="1"/>
      <p:bldP spid="13" grpId="1" animBg="1"/>
      <p:bldP spid="7" grpId="1" animBg="1"/>
      <p:bldP spid="7" grpId="2" animBg="1"/>
      <p:bldP spid="11" grpId="0" animBg="1"/>
      <p:bldP spid="11" grpId="1" animBg="1"/>
      <p:bldP spid="12" grpId="0" animBg="1"/>
      <p:bldP spid="12" grpId="1" animBg="1"/>
      <p:bldP spid="14" grpId="1" animBg="1"/>
      <p:bldP spid="14" grpId="2" animBg="1"/>
      <p:bldP spid="16" grpId="0"/>
      <p:bldP spid="17" grpId="0" animBg="1"/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3A89157-DD57-4077-82D9-E0587CF89D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A94B18C-6EE9-4803-8EEA-CBEDF3B84C8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4" name="Rectangle 3">
            <a:extLst>
              <a:ext uri="{FF2B5EF4-FFF2-40B4-BE49-F238E27FC236}">
                <a16:creationId xmlns:a16="http://schemas.microsoft.com/office/drawing/2014/main" id="{D8481585-8B80-495B-88C8-E667A69B92A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Parallelogram 4">
            <a:extLst>
              <a:ext uri="{FF2B5EF4-FFF2-40B4-BE49-F238E27FC236}">
                <a16:creationId xmlns:a16="http://schemas.microsoft.com/office/drawing/2014/main" id="{25631731-A23E-46D6-B025-B8E409170E69}"/>
              </a:ext>
            </a:extLst>
          </p:cNvPr>
          <p:cNvSpPr/>
          <p:nvPr/>
        </p:nvSpPr>
        <p:spPr>
          <a:xfrm>
            <a:off x="-1225489" y="2019300"/>
            <a:ext cx="6477000" cy="1562100"/>
          </a:xfrm>
          <a:prstGeom prst="parallelogram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Parallelogram 5">
            <a:extLst>
              <a:ext uri="{FF2B5EF4-FFF2-40B4-BE49-F238E27FC236}">
                <a16:creationId xmlns:a16="http://schemas.microsoft.com/office/drawing/2014/main" id="{33F576DF-2089-463F-A0D0-38CCFDA50A6A}"/>
              </a:ext>
            </a:extLst>
          </p:cNvPr>
          <p:cNvSpPr/>
          <p:nvPr/>
        </p:nvSpPr>
        <p:spPr>
          <a:xfrm>
            <a:off x="-1028700" y="2019300"/>
            <a:ext cx="6477000" cy="1562100"/>
          </a:xfrm>
          <a:prstGeom prst="parallelogram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59BBE3-10EA-4A5E-8F9A-57675F02A467}"/>
              </a:ext>
            </a:extLst>
          </p:cNvPr>
          <p:cNvSpPr txBox="1"/>
          <p:nvPr/>
        </p:nvSpPr>
        <p:spPr>
          <a:xfrm>
            <a:off x="304800" y="2446407"/>
            <a:ext cx="40137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Axis" pitchFamily="50" charset="0"/>
              </a:rPr>
              <a:t>GRAB IT NOW</a:t>
            </a:r>
            <a:endParaRPr lang="id-ID" sz="4000" dirty="0">
              <a:solidFill>
                <a:schemeClr val="bg1"/>
              </a:solidFill>
              <a:latin typeface="Axis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859530"/>
      </p:ext>
    </p:extLst>
  </p:cSld>
  <p:clrMapOvr>
    <a:masterClrMapping/>
  </p:clrMapOvr>
  <p:transition spd="slow" advClick="0" advTm="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EB4AED-2A86-46F7-AA2E-3F25679734A8}"/>
              </a:ext>
            </a:extLst>
          </p:cNvPr>
          <p:cNvSpPr txBox="1"/>
          <p:nvPr/>
        </p:nvSpPr>
        <p:spPr>
          <a:xfrm>
            <a:off x="4214914" y="2875002"/>
            <a:ext cx="280519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6600" dirty="0">
                <a:solidFill>
                  <a:schemeClr val="bg1"/>
                </a:solidFill>
                <a:latin typeface="Axis" pitchFamily="50" charset="0"/>
              </a:rPr>
              <a:t>www.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1EF728A-0813-4652-AB9C-1BD24F03002B}"/>
              </a:ext>
            </a:extLst>
          </p:cNvPr>
          <p:cNvSpPr txBox="1"/>
          <p:nvPr/>
        </p:nvSpPr>
        <p:spPr>
          <a:xfrm>
            <a:off x="4214914" y="2875002"/>
            <a:ext cx="473289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6600" dirty="0">
                <a:solidFill>
                  <a:schemeClr val="bg1"/>
                </a:solidFill>
                <a:latin typeface="Axis" pitchFamily="50" charset="0"/>
              </a:rPr>
              <a:t>.themovid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20D9C9-CDBC-4517-9A6E-BDA0276267C7}"/>
              </a:ext>
            </a:extLst>
          </p:cNvPr>
          <p:cNvSpPr txBox="1"/>
          <p:nvPr/>
        </p:nvSpPr>
        <p:spPr>
          <a:xfrm>
            <a:off x="4214914" y="2875002"/>
            <a:ext cx="23620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6600" dirty="0">
                <a:solidFill>
                  <a:schemeClr val="bg1"/>
                </a:solidFill>
                <a:latin typeface="Axis" pitchFamily="50" charset="0"/>
              </a:rPr>
              <a:t>.com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2DD3C6F-E31E-4297-9C93-4BE282C2CAC1}"/>
              </a:ext>
            </a:extLst>
          </p:cNvPr>
          <p:cNvSpPr/>
          <p:nvPr/>
        </p:nvSpPr>
        <p:spPr>
          <a:xfrm>
            <a:off x="3314700" y="2875002"/>
            <a:ext cx="7010401" cy="1107996"/>
          </a:xfrm>
          <a:prstGeom prst="rect">
            <a:avLst/>
          </a:prstGeom>
          <a:noFill/>
          <a:ln w="60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C97C0A7-C1B2-43D4-B4BC-787DE607194F}"/>
              </a:ext>
            </a:extLst>
          </p:cNvPr>
          <p:cNvSpPr/>
          <p:nvPr/>
        </p:nvSpPr>
        <p:spPr>
          <a:xfrm flipH="1">
            <a:off x="1714499" y="2875002"/>
            <a:ext cx="1706799" cy="1107996"/>
          </a:xfrm>
          <a:prstGeom prst="rect">
            <a:avLst/>
          </a:prstGeom>
          <a:solidFill>
            <a:schemeClr val="bg1"/>
          </a:solidFill>
          <a:ln w="60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74418645"/>
      </p:ext>
    </p:extLst>
  </p:cSld>
  <p:clrMapOvr>
    <a:masterClrMapping/>
  </p:clrMapOvr>
  <p:transition spd="med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1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60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24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xit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exit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EB4AED-2A86-46F7-AA2E-3F25679734A8}"/>
              </a:ext>
            </a:extLst>
          </p:cNvPr>
          <p:cNvSpPr txBox="1"/>
          <p:nvPr/>
        </p:nvSpPr>
        <p:spPr>
          <a:xfrm>
            <a:off x="4214914" y="2875002"/>
            <a:ext cx="36097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6600" dirty="0">
                <a:solidFill>
                  <a:schemeClr val="bg1"/>
                </a:solidFill>
                <a:latin typeface="Axis" pitchFamily="50" charset="0"/>
              </a:rPr>
              <a:t>.BRAND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1EF728A-0813-4652-AB9C-1BD24F03002B}"/>
              </a:ext>
            </a:extLst>
          </p:cNvPr>
          <p:cNvSpPr txBox="1"/>
          <p:nvPr/>
        </p:nvSpPr>
        <p:spPr>
          <a:xfrm>
            <a:off x="4214914" y="2875002"/>
            <a:ext cx="260520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6600" dirty="0">
                <a:solidFill>
                  <a:schemeClr val="bg1"/>
                </a:solidFill>
                <a:latin typeface="Axis" pitchFamily="50" charset="0"/>
              </a:rPr>
              <a:t>.NEW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20D9C9-CDBC-4517-9A6E-BDA0276267C7}"/>
              </a:ext>
            </a:extLst>
          </p:cNvPr>
          <p:cNvSpPr txBox="1"/>
          <p:nvPr/>
        </p:nvSpPr>
        <p:spPr>
          <a:xfrm>
            <a:off x="4214914" y="2875002"/>
            <a:ext cx="570598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6600" dirty="0">
                <a:solidFill>
                  <a:schemeClr val="bg1"/>
                </a:solidFill>
                <a:latin typeface="Axis" pitchFamily="50" charset="0"/>
              </a:rPr>
              <a:t>.TEMPLATES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2DD3C6F-E31E-4297-9C93-4BE282C2CAC1}"/>
              </a:ext>
            </a:extLst>
          </p:cNvPr>
          <p:cNvSpPr/>
          <p:nvPr/>
        </p:nvSpPr>
        <p:spPr>
          <a:xfrm>
            <a:off x="3314700" y="2875002"/>
            <a:ext cx="7010401" cy="1107996"/>
          </a:xfrm>
          <a:prstGeom prst="rect">
            <a:avLst/>
          </a:prstGeom>
          <a:noFill/>
          <a:ln w="60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C97C0A7-C1B2-43D4-B4BC-787DE607194F}"/>
              </a:ext>
            </a:extLst>
          </p:cNvPr>
          <p:cNvSpPr/>
          <p:nvPr/>
        </p:nvSpPr>
        <p:spPr>
          <a:xfrm flipH="1">
            <a:off x="1714499" y="2875002"/>
            <a:ext cx="1706799" cy="1107996"/>
          </a:xfrm>
          <a:prstGeom prst="rect">
            <a:avLst/>
          </a:prstGeom>
          <a:solidFill>
            <a:schemeClr val="bg1"/>
          </a:solidFill>
          <a:ln w="60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40421424"/>
      </p:ext>
    </p:extLst>
  </p:cSld>
  <p:clrMapOvr>
    <a:masterClrMapping/>
  </p:clrMapOvr>
  <p:transition spd="med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1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60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24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" presetClass="exit" presetSubtype="0" fill="hold" grpId="2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2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3A89157-DD57-4077-82D9-E0587CF89D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A94B18C-6EE9-4803-8EEA-CBEDF3B84C8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D8481585-8B80-495B-88C8-E667A69B92A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Parallelogram 8">
            <a:extLst>
              <a:ext uri="{FF2B5EF4-FFF2-40B4-BE49-F238E27FC236}">
                <a16:creationId xmlns:a16="http://schemas.microsoft.com/office/drawing/2014/main" id="{25631731-A23E-46D6-B025-B8E409170E69}"/>
              </a:ext>
            </a:extLst>
          </p:cNvPr>
          <p:cNvSpPr/>
          <p:nvPr/>
        </p:nvSpPr>
        <p:spPr>
          <a:xfrm>
            <a:off x="-1225489" y="2019300"/>
            <a:ext cx="6477000" cy="1562100"/>
          </a:xfrm>
          <a:prstGeom prst="parallelogram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Parallelogram 6">
            <a:extLst>
              <a:ext uri="{FF2B5EF4-FFF2-40B4-BE49-F238E27FC236}">
                <a16:creationId xmlns:a16="http://schemas.microsoft.com/office/drawing/2014/main" id="{33F576DF-2089-463F-A0D0-38CCFDA50A6A}"/>
              </a:ext>
            </a:extLst>
          </p:cNvPr>
          <p:cNvSpPr/>
          <p:nvPr/>
        </p:nvSpPr>
        <p:spPr>
          <a:xfrm>
            <a:off x="-1028700" y="2019300"/>
            <a:ext cx="6477000" cy="1562100"/>
          </a:xfrm>
          <a:prstGeom prst="parallelogram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59BBE3-10EA-4A5E-8F9A-57675F02A467}"/>
              </a:ext>
            </a:extLst>
          </p:cNvPr>
          <p:cNvSpPr txBox="1"/>
          <p:nvPr/>
        </p:nvSpPr>
        <p:spPr>
          <a:xfrm>
            <a:off x="304800" y="2446407"/>
            <a:ext cx="44514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000" dirty="0">
                <a:solidFill>
                  <a:schemeClr val="bg1"/>
                </a:solidFill>
                <a:latin typeface="Axis" pitchFamily="50" charset="0"/>
              </a:rPr>
              <a:t>ELEGANT TITLE</a:t>
            </a:r>
          </a:p>
        </p:txBody>
      </p:sp>
    </p:spTree>
    <p:extLst>
      <p:ext uri="{BB962C8B-B14F-4D97-AF65-F5344CB8AC3E}">
        <p14:creationId xmlns:p14="http://schemas.microsoft.com/office/powerpoint/2010/main" val="4131321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0">
        <p:push dir="u"/>
      </p:transition>
    </mc:Choice>
    <mc:Fallback>
      <p:transition advClick="0" advTm="1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2" grpId="1" animBg="1"/>
      <p:bldP spid="9" grpId="0" animBg="1"/>
      <p:bldP spid="7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CF276E7-B80C-4A29-B9EE-3255FA46331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3" name="Rectangle 2">
            <a:extLst>
              <a:ext uri="{FF2B5EF4-FFF2-40B4-BE49-F238E27FC236}">
                <a16:creationId xmlns:a16="http://schemas.microsoft.com/office/drawing/2014/main" id="{1612CA64-4E60-4B80-9E7E-5CF67880B10E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4" name="Rectangle 3">
            <a:extLst>
              <a:ext uri="{FF2B5EF4-FFF2-40B4-BE49-F238E27FC236}">
                <a16:creationId xmlns:a16="http://schemas.microsoft.com/office/drawing/2014/main" id="{1AA62C42-3991-4DA7-B820-383C1E175ECA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9434C5B-98B4-4885-829E-49F95F8A2BA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6" name="Flowchart: Decision 5">
            <a:extLst>
              <a:ext uri="{FF2B5EF4-FFF2-40B4-BE49-F238E27FC236}">
                <a16:creationId xmlns:a16="http://schemas.microsoft.com/office/drawing/2014/main" id="{BF486A6E-7B3A-45E5-AA3A-AAC31E02D1FC}"/>
              </a:ext>
            </a:extLst>
          </p:cNvPr>
          <p:cNvSpPr/>
          <p:nvPr/>
        </p:nvSpPr>
        <p:spPr>
          <a:xfrm>
            <a:off x="3276600" y="1038225"/>
            <a:ext cx="4953000" cy="4781550"/>
          </a:xfrm>
          <a:prstGeom prst="flowChartDecision">
            <a:avLst/>
          </a:prstGeom>
          <a:ln w="1016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B01C1F-26AF-483E-9F1F-4E5C68DCD785}"/>
              </a:ext>
            </a:extLst>
          </p:cNvPr>
          <p:cNvSpPr txBox="1"/>
          <p:nvPr/>
        </p:nvSpPr>
        <p:spPr>
          <a:xfrm>
            <a:off x="5881842" y="2641074"/>
            <a:ext cx="469551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6600" dirty="0">
                <a:solidFill>
                  <a:srgbClr val="7030A0"/>
                </a:solidFill>
                <a:latin typeface="Axis" pitchFamily="50" charset="0"/>
              </a:rPr>
              <a:t>EASY USE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7318F4D-30E8-4B7C-920D-F289E69CB953}"/>
              </a:ext>
            </a:extLst>
          </p:cNvPr>
          <p:cNvSpPr txBox="1"/>
          <p:nvPr/>
        </p:nvSpPr>
        <p:spPr>
          <a:xfrm>
            <a:off x="5881842" y="3685491"/>
            <a:ext cx="415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dirty="0">
                <a:solidFill>
                  <a:srgbClr val="7030A0"/>
                </a:solidFill>
                <a:latin typeface="+mj-lt"/>
              </a:rPr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1807907157"/>
      </p:ext>
    </p:extLst>
  </p:cSld>
  <p:clrMapOvr>
    <a:masterClrMapping/>
  </p:clrMapOvr>
  <p:transition spd="slow" advClick="0" advTm="200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" presetClass="entr" presetSubtype="1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5E-6 0 L -0.16563 0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81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  <p:bldP spid="6" grpId="0" animBg="1"/>
      <p:bldP spid="6" grpId="2" animBg="1"/>
      <p:bldP spid="6" grpId="3" animBg="1"/>
      <p:bldP spid="10" grpId="2"/>
      <p:bldP spid="11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1C8E161-9D48-4B16-8502-5F45E9C6F6B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2" name="Rectangle 1">
            <a:extLst>
              <a:ext uri="{FF2B5EF4-FFF2-40B4-BE49-F238E27FC236}">
                <a16:creationId xmlns:a16="http://schemas.microsoft.com/office/drawing/2014/main" id="{DD1ABD26-0816-4C14-874F-BE88DDBEEAC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8391185-CDA5-44EE-8670-4A2600BB086D}"/>
              </a:ext>
            </a:extLst>
          </p:cNvPr>
          <p:cNvSpPr/>
          <p:nvPr/>
        </p:nvSpPr>
        <p:spPr>
          <a:xfrm>
            <a:off x="2057400" y="4076700"/>
            <a:ext cx="7734300" cy="2781300"/>
          </a:xfrm>
          <a:prstGeom prst="rect">
            <a:avLst/>
          </a:prstGeom>
          <a:solidFill>
            <a:srgbClr val="FF8F8F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3628CC-7749-4266-BC9E-2195AC8003D1}"/>
              </a:ext>
            </a:extLst>
          </p:cNvPr>
          <p:cNvSpPr/>
          <p:nvPr/>
        </p:nvSpPr>
        <p:spPr>
          <a:xfrm flipH="1" flipV="1">
            <a:off x="2476500" y="0"/>
            <a:ext cx="7734300" cy="611583"/>
          </a:xfrm>
          <a:prstGeom prst="rect">
            <a:avLst/>
          </a:prstGeom>
          <a:solidFill>
            <a:srgbClr val="FF8F8F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8C412FD-B452-43BD-9571-16D9AD4929E2}"/>
              </a:ext>
            </a:extLst>
          </p:cNvPr>
          <p:cNvSpPr/>
          <p:nvPr/>
        </p:nvSpPr>
        <p:spPr>
          <a:xfrm>
            <a:off x="0" y="0"/>
            <a:ext cx="33909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46BEA9D-7B7C-4208-B1AE-89E4122BBA94}"/>
              </a:ext>
            </a:extLst>
          </p:cNvPr>
          <p:cNvSpPr/>
          <p:nvPr/>
        </p:nvSpPr>
        <p:spPr>
          <a:xfrm>
            <a:off x="8877300" y="0"/>
            <a:ext cx="33909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1784EE-B35F-46BA-864E-0DA88B172E8D}"/>
              </a:ext>
            </a:extLst>
          </p:cNvPr>
          <p:cNvSpPr txBox="1"/>
          <p:nvPr/>
        </p:nvSpPr>
        <p:spPr>
          <a:xfrm>
            <a:off x="3983377" y="4590187"/>
            <a:ext cx="355975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5400" dirty="0">
                <a:solidFill>
                  <a:schemeClr val="bg1"/>
                </a:solidFill>
                <a:latin typeface="Axis" pitchFamily="50" charset="0"/>
              </a:rPr>
              <a:t>ELEGANT</a:t>
            </a:r>
          </a:p>
          <a:p>
            <a:r>
              <a:rPr lang="id-ID" sz="5400" dirty="0">
                <a:solidFill>
                  <a:schemeClr val="bg1"/>
                </a:solidFill>
                <a:latin typeface="Axis" pitchFamily="50" charset="0"/>
              </a:rPr>
              <a:t>TITLE</a:t>
            </a:r>
          </a:p>
        </p:txBody>
      </p:sp>
      <p:sp>
        <p:nvSpPr>
          <p:cNvPr id="9" name="Multiplication Sign 8">
            <a:extLst>
              <a:ext uri="{FF2B5EF4-FFF2-40B4-BE49-F238E27FC236}">
                <a16:creationId xmlns:a16="http://schemas.microsoft.com/office/drawing/2014/main" id="{F464DCBA-8C69-4FEC-8DA3-7E3F796B4272}"/>
              </a:ext>
            </a:extLst>
          </p:cNvPr>
          <p:cNvSpPr/>
          <p:nvPr/>
        </p:nvSpPr>
        <p:spPr>
          <a:xfrm>
            <a:off x="762000" y="2278575"/>
            <a:ext cx="1295400" cy="1371600"/>
          </a:xfrm>
          <a:prstGeom prst="mathMultiply">
            <a:avLst/>
          </a:prstGeom>
          <a:solidFill>
            <a:srgbClr val="FF8F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Multiplication Sign 9">
            <a:extLst>
              <a:ext uri="{FF2B5EF4-FFF2-40B4-BE49-F238E27FC236}">
                <a16:creationId xmlns:a16="http://schemas.microsoft.com/office/drawing/2014/main" id="{75F9B87F-D1D6-4C97-A168-820C6DD3DEE6}"/>
              </a:ext>
            </a:extLst>
          </p:cNvPr>
          <p:cNvSpPr/>
          <p:nvPr/>
        </p:nvSpPr>
        <p:spPr>
          <a:xfrm>
            <a:off x="10210800" y="1125070"/>
            <a:ext cx="952500" cy="1008529"/>
          </a:xfrm>
          <a:prstGeom prst="mathMultiply">
            <a:avLst/>
          </a:prstGeom>
          <a:solidFill>
            <a:srgbClr val="FF8F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Multiplication Sign 11">
            <a:extLst>
              <a:ext uri="{FF2B5EF4-FFF2-40B4-BE49-F238E27FC236}">
                <a16:creationId xmlns:a16="http://schemas.microsoft.com/office/drawing/2014/main" id="{1AC4B6C3-705F-4F3C-831B-05E83ADBF855}"/>
              </a:ext>
            </a:extLst>
          </p:cNvPr>
          <p:cNvSpPr/>
          <p:nvPr/>
        </p:nvSpPr>
        <p:spPr>
          <a:xfrm>
            <a:off x="2144719" y="4274786"/>
            <a:ext cx="781050" cy="826994"/>
          </a:xfrm>
          <a:prstGeom prst="mathMultiply">
            <a:avLst/>
          </a:prstGeom>
          <a:solidFill>
            <a:srgbClr val="FF8F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Multiplication Sign 12">
            <a:extLst>
              <a:ext uri="{FF2B5EF4-FFF2-40B4-BE49-F238E27FC236}">
                <a16:creationId xmlns:a16="http://schemas.microsoft.com/office/drawing/2014/main" id="{F8519F77-3A2E-48B6-A36F-5D06E98AACFF}"/>
              </a:ext>
            </a:extLst>
          </p:cNvPr>
          <p:cNvSpPr/>
          <p:nvPr/>
        </p:nvSpPr>
        <p:spPr>
          <a:xfrm>
            <a:off x="9540862" y="2889147"/>
            <a:ext cx="315919" cy="334502"/>
          </a:xfrm>
          <a:prstGeom prst="mathMultiply">
            <a:avLst/>
          </a:prstGeom>
          <a:solidFill>
            <a:srgbClr val="FF8F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22291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6" presetClass="emph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path" presetSubtype="0" de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2778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38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7" dur="750" fill="hold"/>
                                        <p:tgtEl>
                                          <p:spTgt spid="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" presetClass="entr" presetSubtype="1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6" presetClass="emph" presetSubtype="0" de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3" dur="750" fill="hold"/>
                                        <p:tgtEl>
                                          <p:spTgt spid="1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" presetClass="emph" presetSubtype="0" decel="10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53" dur="750" fill="hold"/>
                                        <p:tgtEl>
                                          <p:spTgt spid="1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6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6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6" presetClass="emph" presetSubtype="0" decel="10000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59" dur="750" fill="hold"/>
                                        <p:tgtEl>
                                          <p:spTgt spid="1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4" grpId="0" animBg="1"/>
      <p:bldP spid="11" grpId="0" animBg="1"/>
      <p:bldP spid="5" grpId="0" animBg="1"/>
      <p:bldP spid="6" grpId="0" animBg="1"/>
      <p:bldP spid="7" grpId="0"/>
      <p:bldP spid="9" grpId="0" animBg="1"/>
      <p:bldP spid="9" grpId="1" animBg="1"/>
      <p:bldP spid="10" grpId="0" animBg="1"/>
      <p:bldP spid="10" grpId="1" animBg="1"/>
      <p:bldP spid="12" grpId="0" animBg="1"/>
      <p:bldP spid="12" grpId="1" animBg="1"/>
      <p:bldP spid="13" grpId="0" animBg="1"/>
      <p:bldP spid="1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3000" b="-8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7F1E4DB-7D5F-4DF6-BA9B-8B4AE22B935C}"/>
              </a:ext>
            </a:extLst>
          </p:cNvPr>
          <p:cNvSpPr/>
          <p:nvPr/>
        </p:nvSpPr>
        <p:spPr>
          <a:xfrm>
            <a:off x="2705100" y="0"/>
            <a:ext cx="7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4D93D95-D535-43EA-95EC-7A1D081C6DC5}"/>
              </a:ext>
            </a:extLst>
          </p:cNvPr>
          <p:cNvSpPr/>
          <p:nvPr/>
        </p:nvSpPr>
        <p:spPr>
          <a:xfrm>
            <a:off x="10439400" y="0"/>
            <a:ext cx="7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A315BD-1B3B-491D-9B0B-85C37181BEA1}"/>
              </a:ext>
            </a:extLst>
          </p:cNvPr>
          <p:cNvSpPr/>
          <p:nvPr/>
        </p:nvSpPr>
        <p:spPr>
          <a:xfrm>
            <a:off x="38100" y="0"/>
            <a:ext cx="2667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81F5837-1BC8-4668-931D-8E454F644C1C}"/>
              </a:ext>
            </a:extLst>
          </p:cNvPr>
          <p:cNvSpPr/>
          <p:nvPr/>
        </p:nvSpPr>
        <p:spPr>
          <a:xfrm>
            <a:off x="10515600" y="0"/>
            <a:ext cx="2667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34105B9-D601-464D-930A-DE61ABD6E8B0}"/>
              </a:ext>
            </a:extLst>
          </p:cNvPr>
          <p:cNvSpPr/>
          <p:nvPr/>
        </p:nvSpPr>
        <p:spPr>
          <a:xfrm>
            <a:off x="2781300" y="0"/>
            <a:ext cx="7734300" cy="6858000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6" name="Rectangle 5">
            <a:extLst>
              <a:ext uri="{FF2B5EF4-FFF2-40B4-BE49-F238E27FC236}">
                <a16:creationId xmlns:a16="http://schemas.microsoft.com/office/drawing/2014/main" id="{0BB42C14-1E14-4AEB-B5B1-37DD84F89AAC}"/>
              </a:ext>
            </a:extLst>
          </p:cNvPr>
          <p:cNvSpPr/>
          <p:nvPr/>
        </p:nvSpPr>
        <p:spPr>
          <a:xfrm>
            <a:off x="2705100" y="0"/>
            <a:ext cx="76581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5D3AF7D-B2B1-4DC4-9F9E-02C1A0442CB6}"/>
              </a:ext>
            </a:extLst>
          </p:cNvPr>
          <p:cNvSpPr txBox="1"/>
          <p:nvPr/>
        </p:nvSpPr>
        <p:spPr>
          <a:xfrm>
            <a:off x="1400484" y="4241274"/>
            <a:ext cx="640406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6600" dirty="0">
                <a:solidFill>
                  <a:schemeClr val="tx1">
                    <a:lumMod val="50000"/>
                    <a:lumOff val="50000"/>
                  </a:schemeClr>
                </a:solidFill>
                <a:latin typeface="Axis" pitchFamily="50" charset="0"/>
              </a:rPr>
              <a:t>FAST RENDER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614282-64B6-4269-A17F-F60E39B3B18B}"/>
              </a:ext>
            </a:extLst>
          </p:cNvPr>
          <p:cNvSpPr txBox="1"/>
          <p:nvPr/>
        </p:nvSpPr>
        <p:spPr>
          <a:xfrm>
            <a:off x="1400484" y="5285691"/>
            <a:ext cx="415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795946000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7" grpId="0" animBg="1"/>
      <p:bldP spid="6" grpId="0" animBg="1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3A89157-DD57-4077-82D9-E0587CF89D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A94B18C-6EE9-4803-8EEA-CBEDF3B84C8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D8481585-8B80-495B-88C8-E667A69B92A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Parallelogram 8">
            <a:extLst>
              <a:ext uri="{FF2B5EF4-FFF2-40B4-BE49-F238E27FC236}">
                <a16:creationId xmlns:a16="http://schemas.microsoft.com/office/drawing/2014/main" id="{25631731-A23E-46D6-B025-B8E409170E69}"/>
              </a:ext>
            </a:extLst>
          </p:cNvPr>
          <p:cNvSpPr/>
          <p:nvPr/>
        </p:nvSpPr>
        <p:spPr>
          <a:xfrm>
            <a:off x="-1225489" y="2019300"/>
            <a:ext cx="6477000" cy="1562100"/>
          </a:xfrm>
          <a:prstGeom prst="parallelogram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Parallelogram 6">
            <a:extLst>
              <a:ext uri="{FF2B5EF4-FFF2-40B4-BE49-F238E27FC236}">
                <a16:creationId xmlns:a16="http://schemas.microsoft.com/office/drawing/2014/main" id="{33F576DF-2089-463F-A0D0-38CCFDA50A6A}"/>
              </a:ext>
            </a:extLst>
          </p:cNvPr>
          <p:cNvSpPr/>
          <p:nvPr/>
        </p:nvSpPr>
        <p:spPr>
          <a:xfrm>
            <a:off x="-1028700" y="2019300"/>
            <a:ext cx="6477000" cy="1562100"/>
          </a:xfrm>
          <a:prstGeom prst="parallelogram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59BBE3-10EA-4A5E-8F9A-57675F02A467}"/>
              </a:ext>
            </a:extLst>
          </p:cNvPr>
          <p:cNvSpPr txBox="1"/>
          <p:nvPr/>
        </p:nvSpPr>
        <p:spPr>
          <a:xfrm>
            <a:off x="304800" y="2446407"/>
            <a:ext cx="46556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000" dirty="0">
                <a:solidFill>
                  <a:schemeClr val="bg1"/>
                </a:solidFill>
                <a:latin typeface="Axis" pitchFamily="50" charset="0"/>
              </a:rPr>
              <a:t>MODERN DESIGN</a:t>
            </a:r>
          </a:p>
        </p:txBody>
      </p:sp>
    </p:spTree>
    <p:extLst>
      <p:ext uri="{BB962C8B-B14F-4D97-AF65-F5344CB8AC3E}">
        <p14:creationId xmlns:p14="http://schemas.microsoft.com/office/powerpoint/2010/main" val="622841736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2" grpId="0" animBg="1"/>
      <p:bldP spid="9" grpId="0" animBg="1"/>
      <p:bldP spid="7" grpId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CF276E7-B80C-4A29-B9EE-3255FA46331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3" name="Rectangle 2">
            <a:extLst>
              <a:ext uri="{FF2B5EF4-FFF2-40B4-BE49-F238E27FC236}">
                <a16:creationId xmlns:a16="http://schemas.microsoft.com/office/drawing/2014/main" id="{1612CA64-4E60-4B80-9E7E-5CF67880B10E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4" name="Rectangle 3">
            <a:extLst>
              <a:ext uri="{FF2B5EF4-FFF2-40B4-BE49-F238E27FC236}">
                <a16:creationId xmlns:a16="http://schemas.microsoft.com/office/drawing/2014/main" id="{1AA62C42-3991-4DA7-B820-383C1E175ECA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9434C5B-98B4-4885-829E-49F95F8A2BA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6" name="Oval 5">
            <a:extLst>
              <a:ext uri="{FF2B5EF4-FFF2-40B4-BE49-F238E27FC236}">
                <a16:creationId xmlns:a16="http://schemas.microsoft.com/office/drawing/2014/main" id="{BF486A6E-7B3A-45E5-AA3A-AAC31E02D1FC}"/>
              </a:ext>
            </a:extLst>
          </p:cNvPr>
          <p:cNvSpPr/>
          <p:nvPr/>
        </p:nvSpPr>
        <p:spPr>
          <a:xfrm>
            <a:off x="3276600" y="1038225"/>
            <a:ext cx="5067300" cy="4781550"/>
          </a:xfrm>
          <a:prstGeom prst="ellipse">
            <a:avLst/>
          </a:prstGeom>
          <a:ln w="1016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B01C1F-26AF-483E-9F1F-4E5C68DCD785}"/>
              </a:ext>
            </a:extLst>
          </p:cNvPr>
          <p:cNvSpPr txBox="1"/>
          <p:nvPr/>
        </p:nvSpPr>
        <p:spPr>
          <a:xfrm>
            <a:off x="1427573" y="2762161"/>
            <a:ext cx="53526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5400" dirty="0">
                <a:solidFill>
                  <a:srgbClr val="0070C0"/>
                </a:solidFill>
                <a:latin typeface="Axis" pitchFamily="50" charset="0"/>
              </a:rPr>
              <a:t>GRAB IT NOW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7318F4D-30E8-4B7C-920D-F289E69CB953}"/>
              </a:ext>
            </a:extLst>
          </p:cNvPr>
          <p:cNvSpPr txBox="1"/>
          <p:nvPr/>
        </p:nvSpPr>
        <p:spPr>
          <a:xfrm>
            <a:off x="1524000" y="3685491"/>
            <a:ext cx="415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dirty="0">
                <a:solidFill>
                  <a:srgbClr val="0070C0"/>
                </a:solidFill>
                <a:latin typeface="+mj-lt"/>
              </a:rPr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3251850071"/>
      </p:ext>
    </p:extLst>
  </p:cSld>
  <p:clrMapOvr>
    <a:masterClrMapping/>
  </p:clrMapOvr>
  <p:transition spd="slow" advClick="0" advTm="200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" presetClass="entr" presetSubtype="1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5E-6 0 L 0.20782 0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91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  <p:bldP spid="6" grpId="0" animBg="1"/>
      <p:bldP spid="6" grpId="1" animBg="1"/>
      <p:bldP spid="6" grpId="2" animBg="1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3000" b="-8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1C8E161-9D48-4B16-8502-5F45E9C6F6B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2" name="Rectangle 1">
            <a:extLst>
              <a:ext uri="{FF2B5EF4-FFF2-40B4-BE49-F238E27FC236}">
                <a16:creationId xmlns:a16="http://schemas.microsoft.com/office/drawing/2014/main" id="{DD1ABD26-0816-4C14-874F-BE88DDBEEAC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8391185-CDA5-44EE-8670-4A2600BB086D}"/>
              </a:ext>
            </a:extLst>
          </p:cNvPr>
          <p:cNvSpPr/>
          <p:nvPr/>
        </p:nvSpPr>
        <p:spPr>
          <a:xfrm>
            <a:off x="2057400" y="4076700"/>
            <a:ext cx="7734300" cy="2781300"/>
          </a:xfrm>
          <a:prstGeom prst="rect">
            <a:avLst/>
          </a:prstGeom>
          <a:solidFill>
            <a:schemeClr val="accent4">
              <a:lumMod val="60000"/>
              <a:lumOff val="4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8C412FD-B452-43BD-9571-16D9AD4929E2}"/>
              </a:ext>
            </a:extLst>
          </p:cNvPr>
          <p:cNvSpPr/>
          <p:nvPr/>
        </p:nvSpPr>
        <p:spPr>
          <a:xfrm>
            <a:off x="0" y="0"/>
            <a:ext cx="33909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46BEA9D-7B7C-4208-B1AE-89E4122BBA94}"/>
              </a:ext>
            </a:extLst>
          </p:cNvPr>
          <p:cNvSpPr/>
          <p:nvPr/>
        </p:nvSpPr>
        <p:spPr>
          <a:xfrm>
            <a:off x="8877300" y="0"/>
            <a:ext cx="33909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1784EE-B35F-46BA-864E-0DA88B172E8D}"/>
              </a:ext>
            </a:extLst>
          </p:cNvPr>
          <p:cNvSpPr txBox="1"/>
          <p:nvPr/>
        </p:nvSpPr>
        <p:spPr>
          <a:xfrm>
            <a:off x="3983377" y="4590187"/>
            <a:ext cx="388234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5400" dirty="0">
                <a:solidFill>
                  <a:schemeClr val="bg1"/>
                </a:solidFill>
                <a:latin typeface="Axis" pitchFamily="50" charset="0"/>
              </a:rPr>
              <a:t>ONLY ON </a:t>
            </a:r>
          </a:p>
          <a:p>
            <a:r>
              <a:rPr lang="id-ID" sz="5400" dirty="0">
                <a:solidFill>
                  <a:schemeClr val="bg1"/>
                </a:solidFill>
                <a:latin typeface="Axis" pitchFamily="50" charset="0"/>
              </a:rPr>
              <a:t>THEMOVID</a:t>
            </a:r>
          </a:p>
        </p:txBody>
      </p:sp>
      <p:sp>
        <p:nvSpPr>
          <p:cNvPr id="9" name="Plus Sign 8">
            <a:extLst>
              <a:ext uri="{FF2B5EF4-FFF2-40B4-BE49-F238E27FC236}">
                <a16:creationId xmlns:a16="http://schemas.microsoft.com/office/drawing/2014/main" id="{F464DCBA-8C69-4FEC-8DA3-7E3F796B4272}"/>
              </a:ext>
            </a:extLst>
          </p:cNvPr>
          <p:cNvSpPr/>
          <p:nvPr/>
        </p:nvSpPr>
        <p:spPr>
          <a:xfrm>
            <a:off x="1028700" y="2705100"/>
            <a:ext cx="1295400" cy="1371600"/>
          </a:xfrm>
          <a:prstGeom prst="mathPlu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Plus Sign 9">
            <a:extLst>
              <a:ext uri="{FF2B5EF4-FFF2-40B4-BE49-F238E27FC236}">
                <a16:creationId xmlns:a16="http://schemas.microsoft.com/office/drawing/2014/main" id="{75F9B87F-D1D6-4C97-A168-820C6DD3DEE6}"/>
              </a:ext>
            </a:extLst>
          </p:cNvPr>
          <p:cNvSpPr/>
          <p:nvPr/>
        </p:nvSpPr>
        <p:spPr>
          <a:xfrm>
            <a:off x="10210800" y="1125070"/>
            <a:ext cx="952500" cy="1008529"/>
          </a:xfrm>
          <a:prstGeom prst="mathPlu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6191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6" presetClass="emph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path" presetSubtype="0" de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2778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38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" presetClass="entr" presetSubtype="1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" presetClass="emph" presetSubtype="0" de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4" dur="750" fill="hold"/>
                                        <p:tgtEl>
                                          <p:spTgt spid="1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4" grpId="0" animBg="1"/>
      <p:bldP spid="5" grpId="0" animBg="1"/>
      <p:bldP spid="6" grpId="0" animBg="1"/>
      <p:bldP spid="7" grpId="0"/>
      <p:bldP spid="9" grpId="0" animBg="1"/>
      <p:bldP spid="9" grpId="1" animBg="1"/>
      <p:bldP spid="10" grpId="0" animBg="1"/>
      <p:bldP spid="10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47</Words>
  <Application>Microsoft Office PowerPoint</Application>
  <PresentationFormat>Widescreen</PresentationFormat>
  <Paragraphs>20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Axis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Windows User</cp:lastModifiedBy>
  <cp:revision>23</cp:revision>
  <dcterms:created xsi:type="dcterms:W3CDTF">2018-03-06T06:56:29Z</dcterms:created>
  <dcterms:modified xsi:type="dcterms:W3CDTF">2018-03-31T02:36:45Z</dcterms:modified>
</cp:coreProperties>
</file>