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Lst>
  <p:sldIdLst>
    <p:sldId id="263" r:id="rId3"/>
    <p:sldId id="256" r:id="rId4"/>
    <p:sldId id="258" r:id="rId5"/>
    <p:sldId id="259" r:id="rId6"/>
    <p:sldId id="260" r:id="rId7"/>
    <p:sldId id="261" r:id="rId8"/>
    <p:sldId id="262" r:id="rId9"/>
    <p:sldId id="265" r:id="rId10"/>
    <p:sldId id="264" r:id="rId11"/>
    <p:sldId id="266" r:id="rId12"/>
    <p:sldId id="267" r:id="rId1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autoAdjust="0"/>
    <p:restoredTop sz="94709" autoAdjust="0"/>
  </p:normalViewPr>
  <p:slideViewPr>
    <p:cSldViewPr>
      <p:cViewPr varScale="1">
        <p:scale>
          <a:sx n="83" d="100"/>
          <a:sy n="83" d="100"/>
        </p:scale>
        <p:origin x="-990" y="-84"/>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a:xfrm>
            <a:off x="1174044" y="5357592"/>
            <a:ext cx="5034845" cy="365125"/>
          </a:xfrm>
        </p:spPr>
        <p:txBody>
          <a:bodyPr/>
          <a:lstStyle/>
          <a:p>
            <a:endParaRPr lang="id-ID"/>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A6EC91CA-E34A-4C5A-A625-72E83EC26D61}" type="slidenum">
              <a:rPr lang="id-ID" smtClean="0"/>
              <a:t>‹#›</a:t>
            </a:fld>
            <a:endParaRPr lang="id-I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6EC91CA-E34A-4C5A-A625-72E83EC26D61}" type="slidenum">
              <a:rPr lang="id-ID" smtClean="0"/>
              <a:t>‹#›</a:t>
            </a:fld>
            <a:endParaRPr lang="id-ID"/>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A78A33E-3D1E-4BD2-93BF-C609060264EE}" type="datetimeFigureOut">
              <a:rPr lang="id-ID" smtClean="0"/>
              <a:t>03/04/2014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A6EC91CA-E34A-4C5A-A625-72E83EC26D61}" type="slidenum">
              <a:rPr lang="id-ID" smtClean="0"/>
              <a:t>‹#›</a:t>
            </a:fld>
            <a:endParaRPr lang="id-ID"/>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78A33E-3D1E-4BD2-93BF-C609060264EE}" type="datetimeFigureOut">
              <a:rPr lang="id-ID" smtClean="0"/>
              <a:t>03/04/2014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8A33E-3D1E-4BD2-93BF-C609060264EE}" type="datetimeFigureOut">
              <a:rPr lang="id-ID" smtClean="0"/>
              <a:t>03/04/2014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a:xfrm rot="-60000">
            <a:off x="914554" y="5829261"/>
            <a:ext cx="3522607" cy="365125"/>
          </a:xfrm>
        </p:spPr>
        <p:txBody>
          <a:bodyPr/>
          <a:lstStyle/>
          <a:p>
            <a:endParaRPr lang="id-ID"/>
          </a:p>
        </p:txBody>
      </p:sp>
      <p:sp>
        <p:nvSpPr>
          <p:cNvPr id="7" name="Slide Number Placeholder 6"/>
          <p:cNvSpPr>
            <a:spLocks noGrp="1"/>
          </p:cNvSpPr>
          <p:nvPr>
            <p:ph type="sldNum" sz="quarter" idx="12"/>
          </p:nvPr>
        </p:nvSpPr>
        <p:spPr>
          <a:xfrm rot="60000">
            <a:off x="7557313" y="5896961"/>
            <a:ext cx="554023" cy="365125"/>
          </a:xfrm>
        </p:spPr>
        <p:txBody>
          <a:bodyPr/>
          <a:lstStyle/>
          <a:p>
            <a:fld id="{A6EC91CA-E34A-4C5A-A625-72E83EC26D61}"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a:xfrm rot="-60000">
            <a:off x="914569" y="5831037"/>
            <a:ext cx="3319043" cy="365125"/>
          </a:xfrm>
        </p:spPr>
        <p:txBody>
          <a:bodyPr/>
          <a:lstStyle/>
          <a:p>
            <a:endParaRPr lang="id-ID"/>
          </a:p>
        </p:txBody>
      </p:sp>
      <p:sp>
        <p:nvSpPr>
          <p:cNvPr id="7" name="Slide Number Placeholder 6"/>
          <p:cNvSpPr>
            <a:spLocks noGrp="1"/>
          </p:cNvSpPr>
          <p:nvPr>
            <p:ph type="sldNum" sz="quarter" idx="12"/>
          </p:nvPr>
        </p:nvSpPr>
        <p:spPr>
          <a:xfrm rot="60000">
            <a:off x="7562089" y="5900026"/>
            <a:ext cx="554023" cy="365125"/>
          </a:xfrm>
        </p:spPr>
        <p:txBody>
          <a:bodyPr/>
          <a:lstStyle/>
          <a:p>
            <a:fld id="{A6EC91CA-E34A-4C5A-A625-72E83EC26D61}" type="slidenum">
              <a:rPr lang="id-ID" smtClean="0"/>
              <a:t>‹#›</a:t>
            </a:fld>
            <a:endParaRPr lang="id-I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78A33E-3D1E-4BD2-93BF-C609060264EE}" type="datetimeFigureOut">
              <a:rPr lang="id-ID" smtClean="0"/>
              <a:t>03/04/2014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6EC91CA-E34A-4C5A-A625-72E83EC26D61}" type="slidenum">
              <a:rPr lang="id-ID" smtClean="0"/>
              <a:t>‹#›</a:t>
            </a:fld>
            <a:endParaRPr lang="id-ID"/>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A78A33E-3D1E-4BD2-93BF-C609060264EE}" type="datetimeFigureOut">
              <a:rPr lang="id-ID" smtClean="0"/>
              <a:t>03/04/2014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78A33E-3D1E-4BD2-93BF-C609060264EE}" type="datetimeFigureOut">
              <a:rPr lang="id-ID" smtClean="0"/>
              <a:t>03/04/2014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A78A33E-3D1E-4BD2-93BF-C609060264EE}" type="datetimeFigureOut">
              <a:rPr lang="id-ID" smtClean="0"/>
              <a:t>03/04/2014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6EC91CA-E34A-4C5A-A625-72E83EC26D61}"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6EC91CA-E34A-4C5A-A625-72E83EC26D61}" type="slidenum">
              <a:rPr lang="id-ID" smtClean="0"/>
              <a:t>‹#›</a:t>
            </a:fld>
            <a:endParaRPr lang="id-ID"/>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78A33E-3D1E-4BD2-93BF-C609060264EE}" type="datetimeFigureOut">
              <a:rPr lang="id-ID" smtClean="0"/>
              <a:t>03/04/2014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6EC91CA-E34A-4C5A-A625-72E83EC26D61}" type="slidenum">
              <a:rPr lang="id-ID" smtClean="0"/>
              <a:t>‹#›</a:t>
            </a:fld>
            <a:endParaRPr lang="id-ID"/>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A78A33E-3D1E-4BD2-93BF-C609060264EE}" type="datetimeFigureOut">
              <a:rPr lang="id-ID" smtClean="0"/>
              <a:t>03/04/2014</a:t>
            </a:fld>
            <a:endParaRPr lang="id-ID"/>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id-ID"/>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6EC91CA-E34A-4C5A-A625-72E83EC26D61}" type="slidenum">
              <a:rPr lang="id-ID" smtClean="0"/>
              <a:t>‹#›</a:t>
            </a:fld>
            <a:endParaRPr lang="id-ID"/>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EA78A33E-3D1E-4BD2-93BF-C609060264EE}" type="datetimeFigureOut">
              <a:rPr lang="id-ID" smtClean="0"/>
              <a:t>03/04/2014</a:t>
            </a:fld>
            <a:endParaRPr lang="id-ID"/>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id-ID"/>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A6EC91CA-E34A-4C5A-A625-72E83EC26D61}"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jri.org/articles/2010/20/3/images/IndianJRadiolImaging_2010_20_3_162_69346_f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92696"/>
            <a:ext cx="7077075" cy="5305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073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95023" y="404664"/>
            <a:ext cx="6965245" cy="1202485"/>
          </a:xfrm>
        </p:spPr>
        <p:txBody>
          <a:bodyPr/>
          <a:lstStyle/>
          <a:p>
            <a:r>
              <a:rPr lang="id-ID" dirty="0" smtClean="0"/>
              <a:t>Nortbridge (atas)</a:t>
            </a:r>
            <a:endParaRPr lang="id-ID" dirty="0"/>
          </a:p>
        </p:txBody>
      </p:sp>
      <p:pic>
        <p:nvPicPr>
          <p:cNvPr id="5" name="Picture 2" descr="F:\SIstem BUs\Motherboard_diagram.sv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5" t="89" r="-515" b="48262"/>
          <a:stretch/>
        </p:blipFill>
        <p:spPr bwMode="auto">
          <a:xfrm>
            <a:off x="1547664" y="1412776"/>
            <a:ext cx="6049476" cy="48131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4042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95023" y="529550"/>
            <a:ext cx="6965245" cy="955234"/>
          </a:xfrm>
        </p:spPr>
        <p:txBody>
          <a:bodyPr/>
          <a:lstStyle/>
          <a:p>
            <a:r>
              <a:rPr lang="id-ID" dirty="0" smtClean="0"/>
              <a:t>Southbridge (bawah)</a:t>
            </a:r>
            <a:endParaRPr lang="id-ID" dirty="0"/>
          </a:p>
        </p:txBody>
      </p:sp>
      <p:pic>
        <p:nvPicPr>
          <p:cNvPr id="4" name="Picture 2" descr="F:\SIstem BUs\Motherboard_diagram.sv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691"/>
          <a:stretch/>
        </p:blipFill>
        <p:spPr bwMode="auto">
          <a:xfrm>
            <a:off x="1331640" y="1556792"/>
            <a:ext cx="6264696" cy="466220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997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Unit Masukan dan Keluaran</a:t>
            </a:r>
            <a:endParaRPr lang="id-ID" dirty="0"/>
          </a:p>
        </p:txBody>
      </p:sp>
      <p:sp>
        <p:nvSpPr>
          <p:cNvPr id="3" name="Subtitle 2"/>
          <p:cNvSpPr>
            <a:spLocks noGrp="1"/>
          </p:cNvSpPr>
          <p:nvPr>
            <p:ph type="subTitle" idx="1"/>
          </p:nvPr>
        </p:nvSpPr>
        <p:spPr/>
        <p:txBody>
          <a:bodyPr/>
          <a:lstStyle/>
          <a:p>
            <a:endParaRPr lang="id-ID"/>
          </a:p>
        </p:txBody>
      </p:sp>
    </p:spTree>
    <p:extLst>
      <p:ext uri="{BB962C8B-B14F-4D97-AF65-F5344CB8AC3E}">
        <p14:creationId xmlns:p14="http://schemas.microsoft.com/office/powerpoint/2010/main" val="15505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dirty="0" smtClean="0"/>
              <a:t>Sistem Komputer</a:t>
            </a:r>
            <a:endParaRPr lang="id-ID" dirty="0"/>
          </a:p>
        </p:txBody>
      </p:sp>
      <p:sp>
        <p:nvSpPr>
          <p:cNvPr id="4" name="Oval 3"/>
          <p:cNvSpPr/>
          <p:nvPr/>
        </p:nvSpPr>
        <p:spPr>
          <a:xfrm>
            <a:off x="683568" y="2348880"/>
            <a:ext cx="1440160"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CPU</a:t>
            </a:r>
            <a:endParaRPr lang="id-ID" dirty="0"/>
          </a:p>
        </p:txBody>
      </p:sp>
      <p:sp>
        <p:nvSpPr>
          <p:cNvPr id="5" name="Oval 4"/>
          <p:cNvSpPr/>
          <p:nvPr/>
        </p:nvSpPr>
        <p:spPr>
          <a:xfrm>
            <a:off x="3707904" y="2348880"/>
            <a:ext cx="1440160" cy="144016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d-ID" dirty="0" smtClean="0"/>
              <a:t>Memori</a:t>
            </a:r>
            <a:endParaRPr lang="id-ID" dirty="0"/>
          </a:p>
        </p:txBody>
      </p:sp>
      <p:sp>
        <p:nvSpPr>
          <p:cNvPr id="6" name="Oval 5"/>
          <p:cNvSpPr/>
          <p:nvPr/>
        </p:nvSpPr>
        <p:spPr>
          <a:xfrm>
            <a:off x="6557802" y="2340984"/>
            <a:ext cx="1440160" cy="144016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Modul IO</a:t>
            </a:r>
            <a:endParaRPr lang="id-ID" dirty="0"/>
          </a:p>
        </p:txBody>
      </p:sp>
      <p:cxnSp>
        <p:nvCxnSpPr>
          <p:cNvPr id="8" name="Straight Arrow Connector 7"/>
          <p:cNvCxnSpPr>
            <a:stCxn id="4" idx="6"/>
            <a:endCxn id="5" idx="2"/>
          </p:cNvCxnSpPr>
          <p:nvPr/>
        </p:nvCxnSpPr>
        <p:spPr>
          <a:xfrm>
            <a:off x="2123728" y="3068960"/>
            <a:ext cx="1584176"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6"/>
            <a:endCxn id="6" idx="2"/>
          </p:cNvCxnSpPr>
          <p:nvPr/>
        </p:nvCxnSpPr>
        <p:spPr>
          <a:xfrm flipV="1">
            <a:off x="5148064" y="3061064"/>
            <a:ext cx="1409738" cy="789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itle 2"/>
          <p:cNvSpPr txBox="1">
            <a:spLocks/>
          </p:cNvSpPr>
          <p:nvPr/>
        </p:nvSpPr>
        <p:spPr>
          <a:xfrm>
            <a:off x="569313" y="5229200"/>
            <a:ext cx="8229600" cy="1252728"/>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id-ID" dirty="0" smtClean="0">
                <a:solidFill>
                  <a:schemeClr val="tx1"/>
                </a:solidFill>
              </a:rPr>
              <a:t>Modul IO merupakan peralatan antarmuka bagi sistem bus/</a:t>
            </a:r>
            <a:r>
              <a:rPr lang="id-ID" i="1" dirty="0" smtClean="0">
                <a:solidFill>
                  <a:schemeClr val="tx1"/>
                </a:solidFill>
              </a:rPr>
              <a:t>switch </a:t>
            </a:r>
            <a:r>
              <a:rPr lang="id-ID" dirty="0" smtClean="0">
                <a:solidFill>
                  <a:schemeClr val="tx1"/>
                </a:solidFill>
              </a:rPr>
              <a:t>sentral yang berfungsi unt mengontrol </a:t>
            </a:r>
            <a:r>
              <a:rPr lang="id-ID" dirty="0" smtClean="0">
                <a:solidFill>
                  <a:schemeClr val="tx1"/>
                </a:solidFill>
              </a:rPr>
              <a:t>perangkat </a:t>
            </a:r>
            <a:r>
              <a:rPr lang="id-ID" dirty="0" smtClean="0">
                <a:solidFill>
                  <a:schemeClr val="tx1"/>
                </a:solidFill>
              </a:rPr>
              <a:t>peripheral.</a:t>
            </a:r>
            <a:endParaRPr lang="id-ID" dirty="0">
              <a:solidFill>
                <a:schemeClr val="tx1"/>
              </a:solidFill>
            </a:endParaRPr>
          </a:p>
        </p:txBody>
      </p:sp>
    </p:spTree>
    <p:extLst>
      <p:ext uri="{BB962C8B-B14F-4D97-AF65-F5344CB8AC3E}">
        <p14:creationId xmlns:p14="http://schemas.microsoft.com/office/powerpoint/2010/main" val="3437190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AutoNum type="arabicPeriod"/>
            </a:pPr>
            <a:r>
              <a:rPr lang="id-ID" dirty="0" smtClean="0"/>
              <a:t>Bervariasinya metode operasi piranti peripheral</a:t>
            </a:r>
          </a:p>
          <a:p>
            <a:pPr marL="457200" indent="-457200">
              <a:buAutoNum type="arabicPeriod"/>
            </a:pPr>
            <a:r>
              <a:rPr lang="id-ID" dirty="0" smtClean="0"/>
              <a:t>Kecepatan yang berbeda</a:t>
            </a:r>
          </a:p>
          <a:p>
            <a:pPr marL="457200" indent="-457200">
              <a:buAutoNum type="arabicPeriod"/>
            </a:pPr>
            <a:r>
              <a:rPr lang="id-ID" dirty="0" smtClean="0"/>
              <a:t>Format data dan panjang data (</a:t>
            </a:r>
            <a:r>
              <a:rPr lang="id-ID" i="1" dirty="0" smtClean="0"/>
              <a:t>bit</a:t>
            </a:r>
            <a:r>
              <a:rPr lang="id-ID" dirty="0" smtClean="0"/>
              <a:t>) yang berbeda</a:t>
            </a:r>
            <a:endParaRPr lang="id-ID" dirty="0"/>
          </a:p>
        </p:txBody>
      </p:sp>
      <p:sp>
        <p:nvSpPr>
          <p:cNvPr id="3" name="Title 2"/>
          <p:cNvSpPr>
            <a:spLocks noGrp="1"/>
          </p:cNvSpPr>
          <p:nvPr>
            <p:ph type="title"/>
          </p:nvPr>
        </p:nvSpPr>
        <p:spPr/>
        <p:txBody>
          <a:bodyPr>
            <a:normAutofit fontScale="90000"/>
          </a:bodyPr>
          <a:lstStyle/>
          <a:p>
            <a:r>
              <a:rPr lang="id-ID" dirty="0" smtClean="0"/>
              <a:t>Mengapa piranti tidak terhubung langsung terhubung ke bus komp?</a:t>
            </a:r>
            <a:endParaRPr lang="id-ID" dirty="0"/>
          </a:p>
        </p:txBody>
      </p:sp>
    </p:spTree>
    <p:extLst>
      <p:ext uri="{BB962C8B-B14F-4D97-AF65-F5344CB8AC3E}">
        <p14:creationId xmlns:p14="http://schemas.microsoft.com/office/powerpoint/2010/main" val="3345488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AutoNum type="arabicPeriod"/>
            </a:pPr>
            <a:r>
              <a:rPr lang="id-ID" dirty="0" smtClean="0"/>
              <a:t>Piranti antar muka ke CPU dan memori melalui </a:t>
            </a:r>
            <a:r>
              <a:rPr lang="id-ID" dirty="0"/>
              <a:t>bus </a:t>
            </a:r>
            <a:r>
              <a:rPr lang="id-ID" dirty="0" smtClean="0"/>
              <a:t>sistem</a:t>
            </a:r>
          </a:p>
          <a:p>
            <a:pPr marL="457200" indent="-457200">
              <a:buAutoNum type="arabicPeriod"/>
            </a:pPr>
            <a:r>
              <a:rPr lang="id-ID" dirty="0" smtClean="0"/>
              <a:t>Sebagai piranti antarmuka dengan peralatan peripheral tambahan menggunakan link data tertentu</a:t>
            </a:r>
            <a:endParaRPr lang="id-ID" dirty="0"/>
          </a:p>
        </p:txBody>
      </p:sp>
      <p:sp>
        <p:nvSpPr>
          <p:cNvPr id="3" name="Title 2"/>
          <p:cNvSpPr>
            <a:spLocks noGrp="1"/>
          </p:cNvSpPr>
          <p:nvPr>
            <p:ph type="title"/>
          </p:nvPr>
        </p:nvSpPr>
        <p:spPr/>
        <p:txBody>
          <a:bodyPr/>
          <a:lstStyle/>
          <a:p>
            <a:r>
              <a:rPr lang="id-ID" dirty="0" smtClean="0"/>
              <a:t>2 Fungsi Utama Modul I/O</a:t>
            </a:r>
            <a:endParaRPr lang="id-ID" dirty="0"/>
          </a:p>
        </p:txBody>
      </p:sp>
    </p:spTree>
    <p:extLst>
      <p:ext uri="{BB962C8B-B14F-4D97-AF65-F5344CB8AC3E}">
        <p14:creationId xmlns:p14="http://schemas.microsoft.com/office/powerpoint/2010/main" val="509363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476672"/>
            <a:ext cx="7704856" cy="4176464"/>
          </a:xfrm>
        </p:spPr>
        <p:txBody>
          <a:bodyPr/>
          <a:lstStyle/>
          <a:p>
            <a:pPr marL="0" indent="0">
              <a:buNone/>
            </a:pPr>
            <a:r>
              <a:rPr lang="id-ID" dirty="0"/>
              <a:t>Modul I/O adalah sebuah komponen dalam sistem komputer yang bertanggung jawab atas pengontrolan sebuah perangkat luar atau lebih dan bertanggung jawab juga terhadap pertukaran data antara perangkat luar tersebut dengan memori utama ataupun register-register dalam CPU.</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39" y="2564904"/>
            <a:ext cx="4981575"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115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AutoNum type="arabicPeriod"/>
            </a:pPr>
            <a:r>
              <a:rPr lang="id-ID" dirty="0" smtClean="0"/>
              <a:t>Kontrol dan pewaktuan (</a:t>
            </a:r>
            <a:r>
              <a:rPr lang="id-ID" i="1" dirty="0" smtClean="0"/>
              <a:t>timming</a:t>
            </a:r>
            <a:r>
              <a:rPr lang="id-ID" dirty="0" smtClean="0"/>
              <a:t>)</a:t>
            </a:r>
          </a:p>
          <a:p>
            <a:pPr marL="457200" indent="-457200">
              <a:buAutoNum type="arabicPeriod"/>
            </a:pPr>
            <a:r>
              <a:rPr lang="id-ID" dirty="0" smtClean="0"/>
              <a:t>Komunikasi CPU</a:t>
            </a:r>
          </a:p>
          <a:p>
            <a:pPr marL="457200" indent="-457200">
              <a:buAutoNum type="arabicPeriod"/>
            </a:pPr>
            <a:r>
              <a:rPr lang="id-ID" dirty="0" smtClean="0"/>
              <a:t>Komunikasi dgn perangkat eksternal</a:t>
            </a:r>
          </a:p>
          <a:p>
            <a:pPr marL="457200" indent="-457200">
              <a:buAutoNum type="arabicPeriod"/>
            </a:pPr>
            <a:r>
              <a:rPr lang="id-ID" dirty="0" smtClean="0"/>
              <a:t>Pem-Bufferan data</a:t>
            </a:r>
          </a:p>
          <a:p>
            <a:pPr marL="457200" indent="-457200">
              <a:buAutoNum type="arabicPeriod"/>
            </a:pPr>
            <a:r>
              <a:rPr lang="id-ID" dirty="0" smtClean="0"/>
              <a:t>Deteksi kesalahan</a:t>
            </a:r>
            <a:endParaRPr lang="id-ID" dirty="0"/>
          </a:p>
        </p:txBody>
      </p:sp>
      <p:sp>
        <p:nvSpPr>
          <p:cNvPr id="3" name="Title 2"/>
          <p:cNvSpPr>
            <a:spLocks noGrp="1"/>
          </p:cNvSpPr>
          <p:nvPr>
            <p:ph type="title"/>
          </p:nvPr>
        </p:nvSpPr>
        <p:spPr/>
        <p:txBody>
          <a:bodyPr/>
          <a:lstStyle/>
          <a:p>
            <a:r>
              <a:rPr lang="id-ID" dirty="0" smtClean="0"/>
              <a:t>Fungsi modul I/O :</a:t>
            </a:r>
            <a:endParaRPr lang="id-ID" dirty="0"/>
          </a:p>
        </p:txBody>
      </p:sp>
    </p:spTree>
    <p:extLst>
      <p:ext uri="{BB962C8B-B14F-4D97-AF65-F5344CB8AC3E}">
        <p14:creationId xmlns:p14="http://schemas.microsoft.com/office/powerpoint/2010/main" val="20180717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95023" y="1340768"/>
            <a:ext cx="6965245" cy="1202485"/>
          </a:xfrm>
        </p:spPr>
        <p:txBody>
          <a:bodyPr/>
          <a:lstStyle/>
          <a:p>
            <a:r>
              <a:rPr lang="id-ID" dirty="0" smtClean="0"/>
              <a:t>Sistem BUS</a:t>
            </a:r>
            <a:endParaRPr lang="id-ID" dirty="0"/>
          </a:p>
        </p:txBody>
      </p:sp>
      <p:sp>
        <p:nvSpPr>
          <p:cNvPr id="4" name="Title 2"/>
          <p:cNvSpPr txBox="1">
            <a:spLocks/>
          </p:cNvSpPr>
          <p:nvPr/>
        </p:nvSpPr>
        <p:spPr>
          <a:xfrm>
            <a:off x="1095023" y="3573016"/>
            <a:ext cx="6965245" cy="12024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d-ID" dirty="0" smtClean="0"/>
              <a:t>BUS = transportasi</a:t>
            </a:r>
            <a:endParaRPr lang="id-ID" dirty="0"/>
          </a:p>
        </p:txBody>
      </p:sp>
    </p:spTree>
    <p:extLst>
      <p:ext uri="{BB962C8B-B14F-4D97-AF65-F5344CB8AC3E}">
        <p14:creationId xmlns:p14="http://schemas.microsoft.com/office/powerpoint/2010/main" val="2647291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dirty="0" smtClean="0"/>
              <a:t>Bus berdasarkan kec :</a:t>
            </a:r>
            <a:endParaRPr lang="id-ID" dirty="0"/>
          </a:p>
        </p:txBody>
      </p:sp>
      <p:sp>
        <p:nvSpPr>
          <p:cNvPr id="5" name="Content Placeholder 1"/>
          <p:cNvSpPr>
            <a:spLocks noGrp="1"/>
          </p:cNvSpPr>
          <p:nvPr>
            <p:ph idx="1"/>
          </p:nvPr>
        </p:nvSpPr>
        <p:spPr>
          <a:xfrm>
            <a:off x="4228009" y="2570592"/>
            <a:ext cx="4212456" cy="3450696"/>
          </a:xfrm>
        </p:spPr>
        <p:txBody>
          <a:bodyPr/>
          <a:lstStyle/>
          <a:p>
            <a:r>
              <a:rPr lang="id-ID" dirty="0" smtClean="0"/>
              <a:t>Bus kecepatan Tinggi</a:t>
            </a:r>
          </a:p>
          <a:p>
            <a:pPr marL="0" indent="0">
              <a:buNone/>
            </a:pPr>
            <a:r>
              <a:rPr lang="id-ID" dirty="0" smtClean="0"/>
              <a:t>       Prosesor, Memory, AGP</a:t>
            </a:r>
          </a:p>
          <a:p>
            <a:r>
              <a:rPr lang="id-ID" dirty="0" smtClean="0"/>
              <a:t>Bus kecepatan Sedang</a:t>
            </a:r>
          </a:p>
          <a:p>
            <a:pPr marL="0" indent="0">
              <a:buNone/>
            </a:pPr>
            <a:r>
              <a:rPr lang="id-ID" dirty="0" smtClean="0"/>
              <a:t>       PCI, IDE, Sata, USB, LAN</a:t>
            </a:r>
          </a:p>
          <a:p>
            <a:r>
              <a:rPr lang="id-ID" dirty="0" smtClean="0"/>
              <a:t>Bus kecepatan Tinggi</a:t>
            </a:r>
          </a:p>
          <a:p>
            <a:pPr marL="0" indent="0">
              <a:buNone/>
            </a:pPr>
            <a:r>
              <a:rPr lang="id-ID" dirty="0"/>
              <a:t> </a:t>
            </a:r>
            <a:r>
              <a:rPr lang="id-ID" dirty="0" smtClean="0"/>
              <a:t>      Keyboard, Mouse, Floppy</a:t>
            </a:r>
            <a:endParaRPr lang="id-ID"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065620"/>
            <a:ext cx="3400425" cy="402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70981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194</TotalTime>
  <Words>185</Words>
  <Application>Microsoft Office PowerPoint</Application>
  <PresentationFormat>On-screen Show (4:3)</PresentationFormat>
  <Paragraphs>31</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Waveform</vt:lpstr>
      <vt:lpstr>Pushpin</vt:lpstr>
      <vt:lpstr>PowerPoint Presentation</vt:lpstr>
      <vt:lpstr>Unit Masukan dan Keluaran</vt:lpstr>
      <vt:lpstr>Sistem Komputer</vt:lpstr>
      <vt:lpstr>Mengapa piranti tidak terhubung langsung terhubung ke bus komp?</vt:lpstr>
      <vt:lpstr>2 Fungsi Utama Modul I/O</vt:lpstr>
      <vt:lpstr>PowerPoint Presentation</vt:lpstr>
      <vt:lpstr>Fungsi modul I/O :</vt:lpstr>
      <vt:lpstr>Sistem BUS</vt:lpstr>
      <vt:lpstr>Bus berdasarkan kec :</vt:lpstr>
      <vt:lpstr>Nortbridge (atas)</vt:lpstr>
      <vt:lpstr>Southbridge (bawah)</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Support</dc:creator>
  <cp:lastModifiedBy>IT Support</cp:lastModifiedBy>
  <cp:revision>11</cp:revision>
  <dcterms:created xsi:type="dcterms:W3CDTF">2013-04-23T23:32:45Z</dcterms:created>
  <dcterms:modified xsi:type="dcterms:W3CDTF">2014-04-03T02:04:00Z</dcterms:modified>
</cp:coreProperties>
</file>