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58" r:id="rId3"/>
    <p:sldId id="359" r:id="rId4"/>
    <p:sldId id="360" r:id="rId5"/>
    <p:sldId id="361" r:id="rId6"/>
    <p:sldId id="362" r:id="rId7"/>
    <p:sldId id="363" r:id="rId8"/>
    <p:sldId id="364" r:id="rId9"/>
    <p:sldId id="365" r:id="rId10"/>
    <p:sldId id="366" r:id="rId11"/>
    <p:sldId id="367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18" Type="http://schemas.microsoft.com/office/2015/10/relationships/revisionInfo" Target="revisionInfo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microsoft.com/office/2016/11/relationships/changesInfo" Target="changesInfos/changesInfo1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98444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161027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3936048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48207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780405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053913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753559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98410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605991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155699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956848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6906849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3215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76136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태초부터 있는 생명의 말씀에 관하여는 우리가 들은 바요 눈으로 본 바요 자세히 보고 우리의 손으로 만진 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1473954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우리가 범죄하지 아니하였다 하면 하나님을 거짓말하는 이로 만드는 것이니 또한 그의 말씀이 우리 속에 있지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3891687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생명이 나타내신 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된지라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영원한 생명을 우리가 보았고 증언하여 너희에게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아버지와 함께 계시다가 우리에게 나타내신 바 된 이시니라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13058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보고 들은 바를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너희에게도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전함은 너희로 우리와 사귐이 있게 하려 함이니 우리의 사귐은 아버지와 그의 아들 예수 그리스도와 더불어 누림이라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1458670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이것을 씀은 우리의 기쁨이 충만하게 하려 함이라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9280693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그에게서 듣고 너희에게 전하는 소식은 이것이니 곧 하나님은 빛이시라 그에게는 어둠이 조금도 없으시다는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581668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우리가 하나님과 사귐이 있다 하고 어둠에 행하면 거짓말을 하고 진리를 행하지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아니함이거니와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26314392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빛 가운데 계신 것 같이 우리도 빛 가운데 행하면 우리가 서로 사귐이 있고 그 아들 예수의 피가 우리를 모든 죄에서 깨끗하게 하실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1789235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우리가 죄가 없다고 말하면 스스로 속이고 또 진리가 우리 속에 있지 아니할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040463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우리가 우리 죄를 자백하면 그는 미쁘시고 의로우사 우리 죄를 사하시며 우리를 모든 불의에서 깨끗하게 하실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요한일서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4180355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198</Words>
  <Application>Microsoft Office PowerPoint</Application>
  <PresentationFormat>와이드스크린</PresentationFormat>
  <Paragraphs>20</Paragraphs>
  <Slides>10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10</vt:i4>
      </vt:variant>
    </vt:vector>
  </HeadingPairs>
  <TitlesOfParts>
    <vt:vector size="1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2024-02-21T07:07:20Z</dcterms:modified>
</cp:coreProperties>
</file>