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75" r:id="rId2"/>
    <p:sldId id="476" r:id="rId3"/>
    <p:sldId id="477" r:id="rId4"/>
    <p:sldId id="478" r:id="rId5"/>
    <p:sldId id="479" r:id="rId6"/>
    <p:sldId id="480" r:id="rId7"/>
    <p:sldId id="481" r:id="rId8"/>
    <p:sldId id="482" r:id="rId9"/>
    <p:sldId id="483" r:id="rId10"/>
    <p:sldId id="484" r:id="rId11"/>
  </p:sldIdLst>
  <p:sldSz cx="10287000" cy="12858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74" userDrawn="1">
          <p15:clr>
            <a:srgbClr val="A4A3A4"/>
          </p15:clr>
        </p15:guide>
        <p15:guide id="2" pos="32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A5A"/>
    <a:srgbClr val="433F3F"/>
    <a:srgbClr val="1D1D1D"/>
    <a:srgbClr val="F09252"/>
    <a:srgbClr val="24947F"/>
    <a:srgbClr val="EA4848"/>
    <a:srgbClr val="1C232C"/>
    <a:srgbClr val="181E26"/>
    <a:srgbClr val="F02E2E"/>
    <a:srgbClr val="BF4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23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812" y="744"/>
      </p:cViewPr>
      <p:guideLst>
        <p:guide orient="horz" pos="4074"/>
        <p:guide pos="32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04431"/>
            <a:ext cx="8743950" cy="447675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6753821"/>
            <a:ext cx="7715250" cy="3104554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287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73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684610"/>
            <a:ext cx="2218134" cy="1089719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684610"/>
            <a:ext cx="6525816" cy="108971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319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0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3205762"/>
            <a:ext cx="8872538" cy="5348882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8605246"/>
            <a:ext cx="8872538" cy="281285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03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3423047"/>
            <a:ext cx="4371975" cy="81587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3423047"/>
            <a:ext cx="4371975" cy="81587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47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4612"/>
            <a:ext cx="8872538" cy="24854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3152181"/>
            <a:ext cx="4351883" cy="154483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4697015"/>
            <a:ext cx="4351883" cy="69086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3152181"/>
            <a:ext cx="4373315" cy="154483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4697015"/>
            <a:ext cx="4373315" cy="69086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1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48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2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857250"/>
            <a:ext cx="3317825" cy="300037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851425"/>
            <a:ext cx="5207794" cy="9138047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857625"/>
            <a:ext cx="3317825" cy="7146728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50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857250"/>
            <a:ext cx="3317825" cy="300037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851425"/>
            <a:ext cx="5207794" cy="9138047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857625"/>
            <a:ext cx="3317825" cy="7146728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2A00-7F38-449A-804E-1B8999120B8E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39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3F3F"/>
            </a:gs>
            <a:gs pos="81000">
              <a:srgbClr val="1D1D1D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684612"/>
            <a:ext cx="8872538" cy="24854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3423047"/>
            <a:ext cx="8872538" cy="8158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1918159"/>
            <a:ext cx="2314575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A2A00-7F38-449A-804E-1B8999120B8E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1918159"/>
            <a:ext cx="3471863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1918159"/>
            <a:ext cx="2314575" cy="6846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D0FB4-3A12-452A-8348-9841A90B6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69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3F3F"/>
            </a:gs>
            <a:gs pos="81000">
              <a:srgbClr val="1D1D1D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Rectangle 267">
            <a:extLst>
              <a:ext uri="{FF2B5EF4-FFF2-40B4-BE49-F238E27FC236}">
                <a16:creationId xmlns:a16="http://schemas.microsoft.com/office/drawing/2014/main" id="{FA478E04-2204-4BC6-8A72-26FFCF99A4B0}"/>
              </a:ext>
            </a:extLst>
          </p:cNvPr>
          <p:cNvSpPr/>
          <p:nvPr/>
        </p:nvSpPr>
        <p:spPr>
          <a:xfrm>
            <a:off x="0" y="0"/>
            <a:ext cx="10287000" cy="128587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 l="-37219" r="-372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PICTURE">
            <a:extLst>
              <a:ext uri="{FF2B5EF4-FFF2-40B4-BE49-F238E27FC236}">
                <a16:creationId xmlns:a16="http://schemas.microsoft.com/office/drawing/2014/main" id="{0E0CA3AB-06DA-46C9-AE0A-A4F44977B83C}"/>
              </a:ext>
            </a:extLst>
          </p:cNvPr>
          <p:cNvSpPr/>
          <p:nvPr/>
        </p:nvSpPr>
        <p:spPr>
          <a:xfrm rot="16200004">
            <a:off x="2241658" y="204584"/>
            <a:ext cx="5803685" cy="8409174"/>
          </a:xfrm>
          <a:custGeom>
            <a:avLst/>
            <a:gdLst>
              <a:gd name="connsiteX0" fmla="*/ 0 w 3782209"/>
              <a:gd name="connsiteY0" fmla="*/ 0 h 5834717"/>
              <a:gd name="connsiteX1" fmla="*/ 3782209 w 3782209"/>
              <a:gd name="connsiteY1" fmla="*/ 0 h 5834717"/>
              <a:gd name="connsiteX2" fmla="*/ 3782209 w 3782209"/>
              <a:gd name="connsiteY2" fmla="*/ 5834717 h 5834717"/>
              <a:gd name="connsiteX3" fmla="*/ 0 w 3782209"/>
              <a:gd name="connsiteY3" fmla="*/ 5834717 h 5834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2209" h="5834717">
                <a:moveTo>
                  <a:pt x="0" y="0"/>
                </a:moveTo>
                <a:lnTo>
                  <a:pt x="3782209" y="0"/>
                </a:lnTo>
                <a:lnTo>
                  <a:pt x="3782209" y="5834717"/>
                </a:lnTo>
                <a:lnTo>
                  <a:pt x="0" y="5834717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t="-10314" b="-107058"/>
            </a:stretch>
          </a:blipFill>
          <a:ln w="48145" cap="flat">
            <a:noFill/>
            <a:prstDash val="solid"/>
            <a:miter/>
          </a:ln>
          <a:effectLst>
            <a:outerShdw blurRad="152400" sx="103000" sy="103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2" name="Graphic 260">
            <a:extLst>
              <a:ext uri="{FF2B5EF4-FFF2-40B4-BE49-F238E27FC236}">
                <a16:creationId xmlns:a16="http://schemas.microsoft.com/office/drawing/2014/main" id="{8EED94B5-535C-4656-8AA1-C03C05762E59}"/>
              </a:ext>
            </a:extLst>
          </p:cNvPr>
          <p:cNvGrpSpPr/>
          <p:nvPr/>
        </p:nvGrpSpPr>
        <p:grpSpPr>
          <a:xfrm>
            <a:off x="-205906" y="-3412572"/>
            <a:ext cx="10698812" cy="5698280"/>
            <a:chOff x="-205906" y="-3412572"/>
            <a:chExt cx="10698812" cy="5698280"/>
          </a:xfrm>
        </p:grpSpPr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95FA0102-2D31-42EF-BBC4-045B1B771016}"/>
                </a:ext>
              </a:extLst>
            </p:cNvPr>
            <p:cNvSpPr/>
            <p:nvPr/>
          </p:nvSpPr>
          <p:spPr>
            <a:xfrm>
              <a:off x="-205906" y="-3296280"/>
              <a:ext cx="10687183" cy="5477326"/>
            </a:xfrm>
            <a:custGeom>
              <a:avLst/>
              <a:gdLst>
                <a:gd name="connsiteX0" fmla="*/ 10687183 w 10687183"/>
                <a:gd name="connsiteY0" fmla="*/ 4965644 h 5477326"/>
                <a:gd name="connsiteX1" fmla="*/ 10687183 w 10687183"/>
                <a:gd name="connsiteY1" fmla="*/ 81404 h 5477326"/>
                <a:gd name="connsiteX2" fmla="*/ 10629037 w 10687183"/>
                <a:gd name="connsiteY2" fmla="*/ 122106 h 5477326"/>
                <a:gd name="connsiteX3" fmla="*/ 10355753 w 10687183"/>
                <a:gd name="connsiteY3" fmla="*/ 40702 h 5477326"/>
                <a:gd name="connsiteX4" fmla="*/ 10204573 w 10687183"/>
                <a:gd name="connsiteY4" fmla="*/ 0 h 5477326"/>
                <a:gd name="connsiteX5" fmla="*/ 9925474 w 10687183"/>
                <a:gd name="connsiteY5" fmla="*/ 98848 h 5477326"/>
                <a:gd name="connsiteX6" fmla="*/ 9803368 w 10687183"/>
                <a:gd name="connsiteY6" fmla="*/ 186066 h 5477326"/>
                <a:gd name="connsiteX7" fmla="*/ 9466123 w 10687183"/>
                <a:gd name="connsiteY7" fmla="*/ 255841 h 5477326"/>
                <a:gd name="connsiteX8" fmla="*/ 9198652 w 10687183"/>
                <a:gd name="connsiteY8" fmla="*/ 215139 h 5477326"/>
                <a:gd name="connsiteX9" fmla="*/ 8966069 w 10687183"/>
                <a:gd name="connsiteY9" fmla="*/ 145364 h 5477326"/>
                <a:gd name="connsiteX10" fmla="*/ 8826520 w 10687183"/>
                <a:gd name="connsiteY10" fmla="*/ 116291 h 5477326"/>
                <a:gd name="connsiteX11" fmla="*/ 8669527 w 10687183"/>
                <a:gd name="connsiteY11" fmla="*/ 226768 h 5477326"/>
                <a:gd name="connsiteX12" fmla="*/ 8268321 w 10687183"/>
                <a:gd name="connsiteY12" fmla="*/ 290729 h 5477326"/>
                <a:gd name="connsiteX13" fmla="*/ 8239248 w 10687183"/>
                <a:gd name="connsiteY13" fmla="*/ 383762 h 5477326"/>
                <a:gd name="connsiteX14" fmla="*/ 7948520 w 10687183"/>
                <a:gd name="connsiteY14" fmla="*/ 343060 h 5477326"/>
                <a:gd name="connsiteX15" fmla="*/ 7878745 w 10687183"/>
                <a:gd name="connsiteY15" fmla="*/ 267470 h 5477326"/>
                <a:gd name="connsiteX16" fmla="*/ 7675235 w 10687183"/>
                <a:gd name="connsiteY16" fmla="*/ 180252 h 5477326"/>
                <a:gd name="connsiteX17" fmla="*/ 7582201 w 10687183"/>
                <a:gd name="connsiteY17" fmla="*/ 238397 h 5477326"/>
                <a:gd name="connsiteX18" fmla="*/ 7303102 w 10687183"/>
                <a:gd name="connsiteY18" fmla="*/ 279099 h 5477326"/>
                <a:gd name="connsiteX19" fmla="*/ 7058890 w 10687183"/>
                <a:gd name="connsiteY19" fmla="*/ 453537 h 5477326"/>
                <a:gd name="connsiteX20" fmla="*/ 6861195 w 10687183"/>
                <a:gd name="connsiteY20" fmla="*/ 424464 h 5477326"/>
                <a:gd name="connsiteX21" fmla="*/ 6785605 w 10687183"/>
                <a:gd name="connsiteY21" fmla="*/ 372133 h 5477326"/>
                <a:gd name="connsiteX22" fmla="*/ 6529764 w 10687183"/>
                <a:gd name="connsiteY22" fmla="*/ 308172 h 5477326"/>
                <a:gd name="connsiteX23" fmla="*/ 6384400 w 10687183"/>
                <a:gd name="connsiteY23" fmla="*/ 290729 h 5477326"/>
                <a:gd name="connsiteX24" fmla="*/ 6058784 w 10687183"/>
                <a:gd name="connsiteY24" fmla="*/ 372133 h 5477326"/>
                <a:gd name="connsiteX25" fmla="*/ 5884347 w 10687183"/>
                <a:gd name="connsiteY25" fmla="*/ 494239 h 5477326"/>
                <a:gd name="connsiteX26" fmla="*/ 5832016 w 10687183"/>
                <a:gd name="connsiteY26" fmla="*/ 529126 h 5477326"/>
                <a:gd name="connsiteX27" fmla="*/ 5413366 w 10687183"/>
                <a:gd name="connsiteY27" fmla="*/ 348874 h 5477326"/>
                <a:gd name="connsiteX28" fmla="*/ 5157525 w 10687183"/>
                <a:gd name="connsiteY28" fmla="*/ 313987 h 5477326"/>
                <a:gd name="connsiteX29" fmla="*/ 4948201 w 10687183"/>
                <a:gd name="connsiteY29" fmla="*/ 465166 h 5477326"/>
                <a:gd name="connsiteX30" fmla="*/ 4663287 w 10687183"/>
                <a:gd name="connsiteY30" fmla="*/ 494239 h 5477326"/>
                <a:gd name="connsiteX31" fmla="*/ 4285339 w 10687183"/>
                <a:gd name="connsiteY31" fmla="*/ 389576 h 5477326"/>
                <a:gd name="connsiteX32" fmla="*/ 4029499 w 10687183"/>
                <a:gd name="connsiteY32" fmla="*/ 290729 h 5477326"/>
                <a:gd name="connsiteX33" fmla="*/ 3686439 w 10687183"/>
                <a:gd name="connsiteY33" fmla="*/ 162808 h 5477326"/>
                <a:gd name="connsiteX34" fmla="*/ 3384081 w 10687183"/>
                <a:gd name="connsiteY34" fmla="*/ 360503 h 5477326"/>
                <a:gd name="connsiteX35" fmla="*/ 3215458 w 10687183"/>
                <a:gd name="connsiteY35" fmla="*/ 395391 h 5477326"/>
                <a:gd name="connsiteX36" fmla="*/ 3081723 w 10687183"/>
                <a:gd name="connsiteY36" fmla="*/ 436093 h 5477326"/>
                <a:gd name="connsiteX37" fmla="*/ 2802624 w 10687183"/>
                <a:gd name="connsiteY37" fmla="*/ 633788 h 5477326"/>
                <a:gd name="connsiteX38" fmla="*/ 2215352 w 10687183"/>
                <a:gd name="connsiteY38" fmla="*/ 581457 h 5477326"/>
                <a:gd name="connsiteX39" fmla="*/ 1971140 w 10687183"/>
                <a:gd name="connsiteY39" fmla="*/ 465166 h 5477326"/>
                <a:gd name="connsiteX40" fmla="*/ 1744372 w 10687183"/>
                <a:gd name="connsiteY40" fmla="*/ 436093 h 5477326"/>
                <a:gd name="connsiteX41" fmla="*/ 1337352 w 10687183"/>
                <a:gd name="connsiteY41" fmla="*/ 267470 h 5477326"/>
                <a:gd name="connsiteX42" fmla="*/ 1064067 w 10687183"/>
                <a:gd name="connsiteY42" fmla="*/ 186066 h 5477326"/>
                <a:gd name="connsiteX43" fmla="*/ 907073 w 10687183"/>
                <a:gd name="connsiteY43" fmla="*/ 296543 h 5477326"/>
                <a:gd name="connsiteX44" fmla="*/ 662861 w 10687183"/>
                <a:gd name="connsiteY44" fmla="*/ 470980 h 5477326"/>
                <a:gd name="connsiteX45" fmla="*/ 523311 w 10687183"/>
                <a:gd name="connsiteY45" fmla="*/ 569828 h 5477326"/>
                <a:gd name="connsiteX46" fmla="*/ 244212 w 10687183"/>
                <a:gd name="connsiteY46" fmla="*/ 575643 h 5477326"/>
                <a:gd name="connsiteX47" fmla="*/ 63960 w 10687183"/>
                <a:gd name="connsiteY47" fmla="*/ 529126 h 5477326"/>
                <a:gd name="connsiteX48" fmla="*/ 0 w 10687183"/>
                <a:gd name="connsiteY48" fmla="*/ 511682 h 5477326"/>
                <a:gd name="connsiteX49" fmla="*/ 0 w 10687183"/>
                <a:gd name="connsiteY49" fmla="*/ 5395923 h 5477326"/>
                <a:gd name="connsiteX50" fmla="*/ 58146 w 10687183"/>
                <a:gd name="connsiteY50" fmla="*/ 5355220 h 5477326"/>
                <a:gd name="connsiteX51" fmla="*/ 331431 w 10687183"/>
                <a:gd name="connsiteY51" fmla="*/ 5436625 h 5477326"/>
                <a:gd name="connsiteX52" fmla="*/ 482609 w 10687183"/>
                <a:gd name="connsiteY52" fmla="*/ 5477326 h 5477326"/>
                <a:gd name="connsiteX53" fmla="*/ 761709 w 10687183"/>
                <a:gd name="connsiteY53" fmla="*/ 5378479 h 5477326"/>
                <a:gd name="connsiteX54" fmla="*/ 883815 w 10687183"/>
                <a:gd name="connsiteY54" fmla="*/ 5291260 h 5477326"/>
                <a:gd name="connsiteX55" fmla="*/ 1221060 w 10687183"/>
                <a:gd name="connsiteY55" fmla="*/ 5221486 h 5477326"/>
                <a:gd name="connsiteX56" fmla="*/ 1488530 w 10687183"/>
                <a:gd name="connsiteY56" fmla="*/ 5262187 h 5477326"/>
                <a:gd name="connsiteX57" fmla="*/ 1721113 w 10687183"/>
                <a:gd name="connsiteY57" fmla="*/ 5331962 h 5477326"/>
                <a:gd name="connsiteX58" fmla="*/ 1860663 w 10687183"/>
                <a:gd name="connsiteY58" fmla="*/ 5361035 h 5477326"/>
                <a:gd name="connsiteX59" fmla="*/ 2017657 w 10687183"/>
                <a:gd name="connsiteY59" fmla="*/ 5250558 h 5477326"/>
                <a:gd name="connsiteX60" fmla="*/ 2418862 w 10687183"/>
                <a:gd name="connsiteY60" fmla="*/ 5186598 h 5477326"/>
                <a:gd name="connsiteX61" fmla="*/ 2447935 w 10687183"/>
                <a:gd name="connsiteY61" fmla="*/ 5093565 h 5477326"/>
                <a:gd name="connsiteX62" fmla="*/ 2738663 w 10687183"/>
                <a:gd name="connsiteY62" fmla="*/ 5134267 h 5477326"/>
                <a:gd name="connsiteX63" fmla="*/ 2808438 w 10687183"/>
                <a:gd name="connsiteY63" fmla="*/ 5209856 h 5477326"/>
                <a:gd name="connsiteX64" fmla="*/ 3023577 w 10687183"/>
                <a:gd name="connsiteY64" fmla="*/ 5291260 h 5477326"/>
                <a:gd name="connsiteX65" fmla="*/ 3116610 w 10687183"/>
                <a:gd name="connsiteY65" fmla="*/ 5233115 h 5477326"/>
                <a:gd name="connsiteX66" fmla="*/ 3395710 w 10687183"/>
                <a:gd name="connsiteY66" fmla="*/ 5192413 h 5477326"/>
                <a:gd name="connsiteX67" fmla="*/ 3639922 w 10687183"/>
                <a:gd name="connsiteY67" fmla="*/ 5017976 h 5477326"/>
                <a:gd name="connsiteX68" fmla="*/ 3837617 w 10687183"/>
                <a:gd name="connsiteY68" fmla="*/ 5047048 h 5477326"/>
                <a:gd name="connsiteX69" fmla="*/ 3913207 w 10687183"/>
                <a:gd name="connsiteY69" fmla="*/ 5099379 h 5477326"/>
                <a:gd name="connsiteX70" fmla="*/ 4169048 w 10687183"/>
                <a:gd name="connsiteY70" fmla="*/ 5163340 h 5477326"/>
                <a:gd name="connsiteX71" fmla="*/ 4326042 w 10687183"/>
                <a:gd name="connsiteY71" fmla="*/ 5174969 h 5477326"/>
                <a:gd name="connsiteX72" fmla="*/ 4651658 w 10687183"/>
                <a:gd name="connsiteY72" fmla="*/ 5093565 h 5477326"/>
                <a:gd name="connsiteX73" fmla="*/ 4826095 w 10687183"/>
                <a:gd name="connsiteY73" fmla="*/ 4971459 h 5477326"/>
                <a:gd name="connsiteX74" fmla="*/ 4878426 w 10687183"/>
                <a:gd name="connsiteY74" fmla="*/ 4936571 h 5477326"/>
                <a:gd name="connsiteX75" fmla="*/ 5297075 w 10687183"/>
                <a:gd name="connsiteY75" fmla="*/ 5116823 h 5477326"/>
                <a:gd name="connsiteX76" fmla="*/ 5552916 w 10687183"/>
                <a:gd name="connsiteY76" fmla="*/ 5151710 h 5477326"/>
                <a:gd name="connsiteX77" fmla="*/ 5762241 w 10687183"/>
                <a:gd name="connsiteY77" fmla="*/ 5000532 h 5477326"/>
                <a:gd name="connsiteX78" fmla="*/ 6047155 w 10687183"/>
                <a:gd name="connsiteY78" fmla="*/ 4971459 h 5477326"/>
                <a:gd name="connsiteX79" fmla="*/ 6425102 w 10687183"/>
                <a:gd name="connsiteY79" fmla="*/ 5076121 h 5477326"/>
                <a:gd name="connsiteX80" fmla="*/ 6686758 w 10687183"/>
                <a:gd name="connsiteY80" fmla="*/ 5180783 h 5477326"/>
                <a:gd name="connsiteX81" fmla="*/ 7029818 w 10687183"/>
                <a:gd name="connsiteY81" fmla="*/ 5308704 h 5477326"/>
                <a:gd name="connsiteX82" fmla="*/ 7332175 w 10687183"/>
                <a:gd name="connsiteY82" fmla="*/ 5111009 h 5477326"/>
                <a:gd name="connsiteX83" fmla="*/ 7500798 w 10687183"/>
                <a:gd name="connsiteY83" fmla="*/ 5076121 h 5477326"/>
                <a:gd name="connsiteX84" fmla="*/ 7634533 w 10687183"/>
                <a:gd name="connsiteY84" fmla="*/ 5035419 h 5477326"/>
                <a:gd name="connsiteX85" fmla="*/ 7913633 w 10687183"/>
                <a:gd name="connsiteY85" fmla="*/ 4837724 h 5477326"/>
                <a:gd name="connsiteX86" fmla="*/ 8500904 w 10687183"/>
                <a:gd name="connsiteY86" fmla="*/ 4890055 h 5477326"/>
                <a:gd name="connsiteX87" fmla="*/ 8745116 w 10687183"/>
                <a:gd name="connsiteY87" fmla="*/ 5006346 h 5477326"/>
                <a:gd name="connsiteX88" fmla="*/ 8971884 w 10687183"/>
                <a:gd name="connsiteY88" fmla="*/ 5035419 h 5477326"/>
                <a:gd name="connsiteX89" fmla="*/ 9378904 w 10687183"/>
                <a:gd name="connsiteY89" fmla="*/ 5204042 h 5477326"/>
                <a:gd name="connsiteX90" fmla="*/ 9652189 w 10687183"/>
                <a:gd name="connsiteY90" fmla="*/ 5285446 h 5477326"/>
                <a:gd name="connsiteX91" fmla="*/ 9809182 w 10687183"/>
                <a:gd name="connsiteY91" fmla="*/ 5174969 h 5477326"/>
                <a:gd name="connsiteX92" fmla="*/ 10053394 w 10687183"/>
                <a:gd name="connsiteY92" fmla="*/ 5000532 h 5477326"/>
                <a:gd name="connsiteX93" fmla="*/ 10192944 w 10687183"/>
                <a:gd name="connsiteY93" fmla="*/ 4901684 h 5477326"/>
                <a:gd name="connsiteX94" fmla="*/ 10472044 w 10687183"/>
                <a:gd name="connsiteY94" fmla="*/ 4895869 h 5477326"/>
                <a:gd name="connsiteX95" fmla="*/ 10652295 w 10687183"/>
                <a:gd name="connsiteY95" fmla="*/ 4942386 h 5477326"/>
                <a:gd name="connsiteX96" fmla="*/ 10687183 w 10687183"/>
                <a:gd name="connsiteY96" fmla="*/ 4965644 h 547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687183" h="5477326">
                  <a:moveTo>
                    <a:pt x="10687183" y="4965644"/>
                  </a:moveTo>
                  <a:lnTo>
                    <a:pt x="10687183" y="81404"/>
                  </a:lnTo>
                  <a:lnTo>
                    <a:pt x="10629037" y="122106"/>
                  </a:lnTo>
                  <a:lnTo>
                    <a:pt x="10355753" y="40702"/>
                  </a:lnTo>
                  <a:lnTo>
                    <a:pt x="10204573" y="0"/>
                  </a:lnTo>
                  <a:cubicBezTo>
                    <a:pt x="10059209" y="29073"/>
                    <a:pt x="9989434" y="75589"/>
                    <a:pt x="9925474" y="98848"/>
                  </a:cubicBezTo>
                  <a:cubicBezTo>
                    <a:pt x="9861514" y="122106"/>
                    <a:pt x="9803368" y="186066"/>
                    <a:pt x="9803368" y="186066"/>
                  </a:cubicBezTo>
                  <a:lnTo>
                    <a:pt x="9466123" y="255841"/>
                  </a:lnTo>
                  <a:cubicBezTo>
                    <a:pt x="9291686" y="151179"/>
                    <a:pt x="9320759" y="261656"/>
                    <a:pt x="9198652" y="215139"/>
                  </a:cubicBezTo>
                  <a:cubicBezTo>
                    <a:pt x="9070732" y="168623"/>
                    <a:pt x="8966069" y="145364"/>
                    <a:pt x="8966069" y="145364"/>
                  </a:cubicBezTo>
                  <a:cubicBezTo>
                    <a:pt x="8966069" y="145364"/>
                    <a:pt x="8896295" y="98848"/>
                    <a:pt x="8826520" y="116291"/>
                  </a:cubicBezTo>
                  <a:cubicBezTo>
                    <a:pt x="8762559" y="139550"/>
                    <a:pt x="8780003" y="220954"/>
                    <a:pt x="8669527" y="226768"/>
                  </a:cubicBezTo>
                  <a:cubicBezTo>
                    <a:pt x="8559049" y="232583"/>
                    <a:pt x="8297394" y="191881"/>
                    <a:pt x="8268321" y="290729"/>
                  </a:cubicBezTo>
                  <a:cubicBezTo>
                    <a:pt x="8239248" y="383762"/>
                    <a:pt x="8239248" y="383762"/>
                    <a:pt x="8239248" y="383762"/>
                  </a:cubicBezTo>
                  <a:lnTo>
                    <a:pt x="7948520" y="343060"/>
                  </a:lnTo>
                  <a:lnTo>
                    <a:pt x="7878745" y="267470"/>
                  </a:lnTo>
                  <a:lnTo>
                    <a:pt x="7675235" y="180252"/>
                  </a:lnTo>
                  <a:cubicBezTo>
                    <a:pt x="7675235" y="180252"/>
                    <a:pt x="7698493" y="238397"/>
                    <a:pt x="7582201" y="238397"/>
                  </a:cubicBezTo>
                  <a:cubicBezTo>
                    <a:pt x="7465910" y="238397"/>
                    <a:pt x="7471725" y="180252"/>
                    <a:pt x="7303102" y="279099"/>
                  </a:cubicBezTo>
                  <a:cubicBezTo>
                    <a:pt x="7134480" y="377947"/>
                    <a:pt x="7058890" y="453537"/>
                    <a:pt x="7058890" y="453537"/>
                  </a:cubicBezTo>
                  <a:cubicBezTo>
                    <a:pt x="6861195" y="424464"/>
                    <a:pt x="6942599" y="476795"/>
                    <a:pt x="6861195" y="424464"/>
                  </a:cubicBezTo>
                  <a:cubicBezTo>
                    <a:pt x="6785605" y="372133"/>
                    <a:pt x="6785605" y="372133"/>
                    <a:pt x="6785605" y="372133"/>
                  </a:cubicBezTo>
                  <a:lnTo>
                    <a:pt x="6529764" y="308172"/>
                  </a:lnTo>
                  <a:lnTo>
                    <a:pt x="6384400" y="290729"/>
                  </a:lnTo>
                  <a:cubicBezTo>
                    <a:pt x="6192519" y="302358"/>
                    <a:pt x="6163446" y="325616"/>
                    <a:pt x="6058784" y="372133"/>
                  </a:cubicBezTo>
                  <a:cubicBezTo>
                    <a:pt x="5959936" y="418649"/>
                    <a:pt x="5936678" y="459351"/>
                    <a:pt x="5884347" y="494239"/>
                  </a:cubicBezTo>
                  <a:cubicBezTo>
                    <a:pt x="5832016" y="529126"/>
                    <a:pt x="5832016" y="529126"/>
                    <a:pt x="5832016" y="529126"/>
                  </a:cubicBezTo>
                  <a:lnTo>
                    <a:pt x="5413366" y="348874"/>
                  </a:lnTo>
                  <a:lnTo>
                    <a:pt x="5157525" y="313987"/>
                  </a:lnTo>
                  <a:cubicBezTo>
                    <a:pt x="5157525" y="313987"/>
                    <a:pt x="5105194" y="476795"/>
                    <a:pt x="4948201" y="465166"/>
                  </a:cubicBezTo>
                  <a:cubicBezTo>
                    <a:pt x="4791207" y="453537"/>
                    <a:pt x="4663287" y="494239"/>
                    <a:pt x="4663287" y="494239"/>
                  </a:cubicBezTo>
                  <a:cubicBezTo>
                    <a:pt x="4506293" y="482609"/>
                    <a:pt x="4360929" y="412835"/>
                    <a:pt x="4285339" y="389576"/>
                  </a:cubicBezTo>
                  <a:cubicBezTo>
                    <a:pt x="4209750" y="366318"/>
                    <a:pt x="4128346" y="308172"/>
                    <a:pt x="4029499" y="290729"/>
                  </a:cubicBezTo>
                  <a:cubicBezTo>
                    <a:pt x="3930651" y="279099"/>
                    <a:pt x="3686439" y="162808"/>
                    <a:pt x="3686439" y="162808"/>
                  </a:cubicBezTo>
                  <a:cubicBezTo>
                    <a:pt x="3686439" y="162808"/>
                    <a:pt x="3552703" y="331431"/>
                    <a:pt x="3384081" y="360503"/>
                  </a:cubicBezTo>
                  <a:cubicBezTo>
                    <a:pt x="3215458" y="395391"/>
                    <a:pt x="3215458" y="395391"/>
                    <a:pt x="3215458" y="395391"/>
                  </a:cubicBezTo>
                  <a:cubicBezTo>
                    <a:pt x="3215458" y="395391"/>
                    <a:pt x="3250346" y="372133"/>
                    <a:pt x="3081723" y="436093"/>
                  </a:cubicBezTo>
                  <a:cubicBezTo>
                    <a:pt x="2918915" y="505868"/>
                    <a:pt x="3093352" y="703563"/>
                    <a:pt x="2802624" y="633788"/>
                  </a:cubicBezTo>
                  <a:cubicBezTo>
                    <a:pt x="2511895" y="564013"/>
                    <a:pt x="2314200" y="657047"/>
                    <a:pt x="2215352" y="581457"/>
                  </a:cubicBezTo>
                  <a:cubicBezTo>
                    <a:pt x="2116504" y="505868"/>
                    <a:pt x="2133948" y="523311"/>
                    <a:pt x="1971140" y="465166"/>
                  </a:cubicBezTo>
                  <a:cubicBezTo>
                    <a:pt x="1802517" y="407020"/>
                    <a:pt x="1883921" y="500053"/>
                    <a:pt x="1744372" y="436093"/>
                  </a:cubicBezTo>
                  <a:cubicBezTo>
                    <a:pt x="1604822" y="372133"/>
                    <a:pt x="1412941" y="290729"/>
                    <a:pt x="1337352" y="267470"/>
                  </a:cubicBezTo>
                  <a:cubicBezTo>
                    <a:pt x="1261762" y="244212"/>
                    <a:pt x="1064067" y="186066"/>
                    <a:pt x="1064067" y="186066"/>
                  </a:cubicBezTo>
                  <a:cubicBezTo>
                    <a:pt x="1064067" y="186066"/>
                    <a:pt x="1029179" y="209325"/>
                    <a:pt x="907073" y="296543"/>
                  </a:cubicBezTo>
                  <a:cubicBezTo>
                    <a:pt x="790782" y="383762"/>
                    <a:pt x="726821" y="441907"/>
                    <a:pt x="662861" y="470980"/>
                  </a:cubicBezTo>
                  <a:cubicBezTo>
                    <a:pt x="598901" y="494239"/>
                    <a:pt x="645418" y="575643"/>
                    <a:pt x="523311" y="569828"/>
                  </a:cubicBezTo>
                  <a:cubicBezTo>
                    <a:pt x="401205" y="564013"/>
                    <a:pt x="244212" y="575643"/>
                    <a:pt x="244212" y="575643"/>
                  </a:cubicBezTo>
                  <a:cubicBezTo>
                    <a:pt x="244212" y="575643"/>
                    <a:pt x="139550" y="552384"/>
                    <a:pt x="63960" y="529126"/>
                  </a:cubicBezTo>
                  <a:cubicBezTo>
                    <a:pt x="-11629" y="505868"/>
                    <a:pt x="162808" y="552384"/>
                    <a:pt x="0" y="511682"/>
                  </a:cubicBezTo>
                  <a:lnTo>
                    <a:pt x="0" y="5395923"/>
                  </a:lnTo>
                  <a:lnTo>
                    <a:pt x="58146" y="5355220"/>
                  </a:lnTo>
                  <a:lnTo>
                    <a:pt x="331431" y="5436625"/>
                  </a:lnTo>
                  <a:lnTo>
                    <a:pt x="482609" y="5477326"/>
                  </a:lnTo>
                  <a:cubicBezTo>
                    <a:pt x="627974" y="5448254"/>
                    <a:pt x="697749" y="5401737"/>
                    <a:pt x="761709" y="5378479"/>
                  </a:cubicBezTo>
                  <a:cubicBezTo>
                    <a:pt x="825669" y="5355220"/>
                    <a:pt x="883815" y="5291260"/>
                    <a:pt x="883815" y="5291260"/>
                  </a:cubicBezTo>
                  <a:lnTo>
                    <a:pt x="1221060" y="5221486"/>
                  </a:lnTo>
                  <a:cubicBezTo>
                    <a:pt x="1395497" y="5326148"/>
                    <a:pt x="1366424" y="5215671"/>
                    <a:pt x="1488530" y="5262187"/>
                  </a:cubicBezTo>
                  <a:cubicBezTo>
                    <a:pt x="1616451" y="5308704"/>
                    <a:pt x="1721113" y="5331962"/>
                    <a:pt x="1721113" y="5331962"/>
                  </a:cubicBezTo>
                  <a:cubicBezTo>
                    <a:pt x="1721113" y="5331962"/>
                    <a:pt x="1790888" y="5378479"/>
                    <a:pt x="1860663" y="5361035"/>
                  </a:cubicBezTo>
                  <a:cubicBezTo>
                    <a:pt x="1924623" y="5337777"/>
                    <a:pt x="1907180" y="5256373"/>
                    <a:pt x="2017657" y="5250558"/>
                  </a:cubicBezTo>
                  <a:cubicBezTo>
                    <a:pt x="2128133" y="5244744"/>
                    <a:pt x="2389789" y="5285446"/>
                    <a:pt x="2418862" y="5186598"/>
                  </a:cubicBezTo>
                  <a:cubicBezTo>
                    <a:pt x="2447935" y="5093565"/>
                    <a:pt x="2447935" y="5093565"/>
                    <a:pt x="2447935" y="5093565"/>
                  </a:cubicBezTo>
                  <a:lnTo>
                    <a:pt x="2738663" y="5134267"/>
                  </a:lnTo>
                  <a:lnTo>
                    <a:pt x="2808438" y="5209856"/>
                  </a:lnTo>
                  <a:lnTo>
                    <a:pt x="3023577" y="5291260"/>
                  </a:lnTo>
                  <a:cubicBezTo>
                    <a:pt x="3023577" y="5291260"/>
                    <a:pt x="3000319" y="5233115"/>
                    <a:pt x="3116610" y="5233115"/>
                  </a:cubicBezTo>
                  <a:cubicBezTo>
                    <a:pt x="3232902" y="5233115"/>
                    <a:pt x="3227087" y="5291260"/>
                    <a:pt x="3395710" y="5192413"/>
                  </a:cubicBezTo>
                  <a:cubicBezTo>
                    <a:pt x="3564333" y="5093565"/>
                    <a:pt x="3639922" y="5017976"/>
                    <a:pt x="3639922" y="5017976"/>
                  </a:cubicBezTo>
                  <a:cubicBezTo>
                    <a:pt x="3837617" y="5047048"/>
                    <a:pt x="3756213" y="4994717"/>
                    <a:pt x="3837617" y="5047048"/>
                  </a:cubicBezTo>
                  <a:cubicBezTo>
                    <a:pt x="3913207" y="5099379"/>
                    <a:pt x="3913207" y="5099379"/>
                    <a:pt x="3913207" y="5099379"/>
                  </a:cubicBezTo>
                  <a:lnTo>
                    <a:pt x="4169048" y="5163340"/>
                  </a:lnTo>
                  <a:lnTo>
                    <a:pt x="4326042" y="5174969"/>
                  </a:lnTo>
                  <a:cubicBezTo>
                    <a:pt x="4517922" y="5163340"/>
                    <a:pt x="4546995" y="5140081"/>
                    <a:pt x="4651658" y="5093565"/>
                  </a:cubicBezTo>
                  <a:cubicBezTo>
                    <a:pt x="4750505" y="5047048"/>
                    <a:pt x="4773764" y="5006346"/>
                    <a:pt x="4826095" y="4971459"/>
                  </a:cubicBezTo>
                  <a:cubicBezTo>
                    <a:pt x="4878426" y="4936571"/>
                    <a:pt x="4878426" y="4936571"/>
                    <a:pt x="4878426" y="4936571"/>
                  </a:cubicBezTo>
                  <a:lnTo>
                    <a:pt x="5297075" y="5116823"/>
                  </a:lnTo>
                  <a:lnTo>
                    <a:pt x="5552916" y="5151710"/>
                  </a:lnTo>
                  <a:cubicBezTo>
                    <a:pt x="5552916" y="5151710"/>
                    <a:pt x="5605247" y="4988903"/>
                    <a:pt x="5762241" y="5000532"/>
                  </a:cubicBezTo>
                  <a:cubicBezTo>
                    <a:pt x="5919234" y="5012161"/>
                    <a:pt x="6047155" y="4971459"/>
                    <a:pt x="6047155" y="4971459"/>
                  </a:cubicBezTo>
                  <a:cubicBezTo>
                    <a:pt x="6204148" y="4983088"/>
                    <a:pt x="6349512" y="5052863"/>
                    <a:pt x="6425102" y="5076121"/>
                  </a:cubicBezTo>
                  <a:cubicBezTo>
                    <a:pt x="6500692" y="5099379"/>
                    <a:pt x="6587910" y="5163340"/>
                    <a:pt x="6686758" y="5180783"/>
                  </a:cubicBezTo>
                  <a:cubicBezTo>
                    <a:pt x="6785605" y="5192413"/>
                    <a:pt x="7029818" y="5308704"/>
                    <a:pt x="7029818" y="5308704"/>
                  </a:cubicBezTo>
                  <a:cubicBezTo>
                    <a:pt x="7029818" y="5308704"/>
                    <a:pt x="7163552" y="5140081"/>
                    <a:pt x="7332175" y="5111009"/>
                  </a:cubicBezTo>
                  <a:cubicBezTo>
                    <a:pt x="7500798" y="5076121"/>
                    <a:pt x="7500798" y="5076121"/>
                    <a:pt x="7500798" y="5076121"/>
                  </a:cubicBezTo>
                  <a:cubicBezTo>
                    <a:pt x="7500798" y="5076121"/>
                    <a:pt x="7465910" y="5099379"/>
                    <a:pt x="7634533" y="5035419"/>
                  </a:cubicBezTo>
                  <a:cubicBezTo>
                    <a:pt x="7797341" y="4965644"/>
                    <a:pt x="7622904" y="4767949"/>
                    <a:pt x="7913633" y="4837724"/>
                  </a:cubicBezTo>
                  <a:cubicBezTo>
                    <a:pt x="8198546" y="4907499"/>
                    <a:pt x="8402056" y="4814466"/>
                    <a:pt x="8500904" y="4890055"/>
                  </a:cubicBezTo>
                  <a:cubicBezTo>
                    <a:pt x="8599751" y="4965644"/>
                    <a:pt x="8582308" y="4948200"/>
                    <a:pt x="8745116" y="5006346"/>
                  </a:cubicBezTo>
                  <a:cubicBezTo>
                    <a:pt x="8913739" y="5064492"/>
                    <a:pt x="8826520" y="4971459"/>
                    <a:pt x="8971884" y="5035419"/>
                  </a:cubicBezTo>
                  <a:cubicBezTo>
                    <a:pt x="9111434" y="5099379"/>
                    <a:pt x="9303315" y="5186598"/>
                    <a:pt x="9378904" y="5204042"/>
                  </a:cubicBezTo>
                  <a:cubicBezTo>
                    <a:pt x="9454494" y="5227300"/>
                    <a:pt x="9652189" y="5285446"/>
                    <a:pt x="9652189" y="5285446"/>
                  </a:cubicBezTo>
                  <a:cubicBezTo>
                    <a:pt x="9652189" y="5285446"/>
                    <a:pt x="9687077" y="5262187"/>
                    <a:pt x="9809182" y="5174969"/>
                  </a:cubicBezTo>
                  <a:cubicBezTo>
                    <a:pt x="9931289" y="5087750"/>
                    <a:pt x="9989434" y="5029605"/>
                    <a:pt x="10053394" y="5000532"/>
                  </a:cubicBezTo>
                  <a:cubicBezTo>
                    <a:pt x="10117355" y="4977273"/>
                    <a:pt x="10070838" y="4895869"/>
                    <a:pt x="10192944" y="4901684"/>
                  </a:cubicBezTo>
                  <a:cubicBezTo>
                    <a:pt x="10315050" y="4907499"/>
                    <a:pt x="10472044" y="4895869"/>
                    <a:pt x="10472044" y="4895869"/>
                  </a:cubicBezTo>
                  <a:cubicBezTo>
                    <a:pt x="10472044" y="4895869"/>
                    <a:pt x="10576706" y="4919128"/>
                    <a:pt x="10652295" y="4942386"/>
                  </a:cubicBezTo>
                  <a:cubicBezTo>
                    <a:pt x="10692997" y="4965644"/>
                    <a:pt x="10524375" y="4924942"/>
                    <a:pt x="10687183" y="49656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ED98339C-87CD-4664-96CD-5F6E0D958D26}"/>
                </a:ext>
              </a:extLst>
            </p:cNvPr>
            <p:cNvSpPr/>
            <p:nvPr/>
          </p:nvSpPr>
          <p:spPr>
            <a:xfrm>
              <a:off x="-205906" y="-3412572"/>
              <a:ext cx="10687183" cy="5704094"/>
            </a:xfrm>
            <a:custGeom>
              <a:avLst/>
              <a:gdLst>
                <a:gd name="connsiteX0" fmla="*/ 10442971 w 10687183"/>
                <a:gd name="connsiteY0" fmla="*/ 220954 h 5704094"/>
                <a:gd name="connsiteX1" fmla="*/ 10338309 w 10687183"/>
                <a:gd name="connsiteY1" fmla="*/ 279099 h 5704094"/>
                <a:gd name="connsiteX2" fmla="*/ 10175501 w 10687183"/>
                <a:gd name="connsiteY2" fmla="*/ 360503 h 5704094"/>
                <a:gd name="connsiteX3" fmla="*/ 10094097 w 10687183"/>
                <a:gd name="connsiteY3" fmla="*/ 389576 h 5704094"/>
                <a:gd name="connsiteX4" fmla="*/ 9739408 w 10687183"/>
                <a:gd name="connsiteY4" fmla="*/ 407020 h 5704094"/>
                <a:gd name="connsiteX5" fmla="*/ 9617301 w 10687183"/>
                <a:gd name="connsiteY5" fmla="*/ 430278 h 5704094"/>
                <a:gd name="connsiteX6" fmla="*/ 9477752 w 10687183"/>
                <a:gd name="connsiteY6" fmla="*/ 482609 h 5704094"/>
                <a:gd name="connsiteX7" fmla="*/ 9419606 w 10687183"/>
                <a:gd name="connsiteY7" fmla="*/ 505868 h 5704094"/>
                <a:gd name="connsiteX8" fmla="*/ 9280057 w 10687183"/>
                <a:gd name="connsiteY8" fmla="*/ 558199 h 5704094"/>
                <a:gd name="connsiteX9" fmla="*/ 9059103 w 10687183"/>
                <a:gd name="connsiteY9" fmla="*/ 569828 h 5704094"/>
                <a:gd name="connsiteX10" fmla="*/ 8942812 w 10687183"/>
                <a:gd name="connsiteY10" fmla="*/ 488424 h 5704094"/>
                <a:gd name="connsiteX11" fmla="*/ 8739302 w 10687183"/>
                <a:gd name="connsiteY11" fmla="*/ 348874 h 5704094"/>
                <a:gd name="connsiteX12" fmla="*/ 8605566 w 10687183"/>
                <a:gd name="connsiteY12" fmla="*/ 261656 h 5704094"/>
                <a:gd name="connsiteX13" fmla="*/ 8390427 w 10687183"/>
                <a:gd name="connsiteY13" fmla="*/ 354689 h 5704094"/>
                <a:gd name="connsiteX14" fmla="*/ 8076440 w 10687183"/>
                <a:gd name="connsiteY14" fmla="*/ 534941 h 5704094"/>
                <a:gd name="connsiteX15" fmla="*/ 7902003 w 10687183"/>
                <a:gd name="connsiteY15" fmla="*/ 575643 h 5704094"/>
                <a:gd name="connsiteX16" fmla="*/ 7710123 w 10687183"/>
                <a:gd name="connsiteY16" fmla="*/ 697749 h 5704094"/>
                <a:gd name="connsiteX17" fmla="*/ 7244957 w 10687183"/>
                <a:gd name="connsiteY17" fmla="*/ 784967 h 5704094"/>
                <a:gd name="connsiteX18" fmla="*/ 7012374 w 10687183"/>
                <a:gd name="connsiteY18" fmla="*/ 627974 h 5704094"/>
                <a:gd name="connsiteX19" fmla="*/ 6907712 w 10687183"/>
                <a:gd name="connsiteY19" fmla="*/ 598901 h 5704094"/>
                <a:gd name="connsiteX20" fmla="*/ 6768162 w 10687183"/>
                <a:gd name="connsiteY20" fmla="*/ 581457 h 5704094"/>
                <a:gd name="connsiteX21" fmla="*/ 6512321 w 10687183"/>
                <a:gd name="connsiteY21" fmla="*/ 424464 h 5704094"/>
                <a:gd name="connsiteX22" fmla="*/ 6244850 w 10687183"/>
                <a:gd name="connsiteY22" fmla="*/ 564013 h 5704094"/>
                <a:gd name="connsiteX23" fmla="*/ 6041340 w 10687183"/>
                <a:gd name="connsiteY23" fmla="*/ 674490 h 5704094"/>
                <a:gd name="connsiteX24" fmla="*/ 5744797 w 10687183"/>
                <a:gd name="connsiteY24" fmla="*/ 796596 h 5704094"/>
                <a:gd name="connsiteX25" fmla="*/ 5518029 w 10687183"/>
                <a:gd name="connsiteY25" fmla="*/ 790782 h 5704094"/>
                <a:gd name="connsiteX26" fmla="*/ 5343592 w 10687183"/>
                <a:gd name="connsiteY26" fmla="*/ 674490 h 5704094"/>
                <a:gd name="connsiteX27" fmla="*/ 5140082 w 10687183"/>
                <a:gd name="connsiteY27" fmla="*/ 721007 h 5704094"/>
                <a:gd name="connsiteX28" fmla="*/ 4814466 w 10687183"/>
                <a:gd name="connsiteY28" fmla="*/ 912888 h 5704094"/>
                <a:gd name="connsiteX29" fmla="*/ 4767949 w 10687183"/>
                <a:gd name="connsiteY29" fmla="*/ 883815 h 5704094"/>
                <a:gd name="connsiteX30" fmla="*/ 4622585 w 10687183"/>
                <a:gd name="connsiteY30" fmla="*/ 784967 h 5704094"/>
                <a:gd name="connsiteX31" fmla="*/ 4360929 w 10687183"/>
                <a:gd name="connsiteY31" fmla="*/ 732636 h 5704094"/>
                <a:gd name="connsiteX32" fmla="*/ 4238823 w 10687183"/>
                <a:gd name="connsiteY32" fmla="*/ 755894 h 5704094"/>
                <a:gd name="connsiteX33" fmla="*/ 4035313 w 10687183"/>
                <a:gd name="connsiteY33" fmla="*/ 831484 h 5704094"/>
                <a:gd name="connsiteX34" fmla="*/ 3977167 w 10687183"/>
                <a:gd name="connsiteY34" fmla="*/ 883815 h 5704094"/>
                <a:gd name="connsiteX35" fmla="*/ 3825989 w 10687183"/>
                <a:gd name="connsiteY35" fmla="*/ 924517 h 5704094"/>
                <a:gd name="connsiteX36" fmla="*/ 3622478 w 10687183"/>
                <a:gd name="connsiteY36" fmla="*/ 784967 h 5704094"/>
                <a:gd name="connsiteX37" fmla="*/ 3401525 w 10687183"/>
                <a:gd name="connsiteY37" fmla="*/ 767523 h 5704094"/>
                <a:gd name="connsiteX38" fmla="*/ 3325935 w 10687183"/>
                <a:gd name="connsiteY38" fmla="*/ 721007 h 5704094"/>
                <a:gd name="connsiteX39" fmla="*/ 3163127 w 10687183"/>
                <a:gd name="connsiteY39" fmla="*/ 808225 h 5704094"/>
                <a:gd name="connsiteX40" fmla="*/ 3110796 w 10687183"/>
                <a:gd name="connsiteY40" fmla="*/ 883815 h 5704094"/>
                <a:gd name="connsiteX41" fmla="*/ 2878213 w 10687183"/>
                <a:gd name="connsiteY41" fmla="*/ 941961 h 5704094"/>
                <a:gd name="connsiteX42" fmla="*/ 2849140 w 10687183"/>
                <a:gd name="connsiteY42" fmla="*/ 860557 h 5704094"/>
                <a:gd name="connsiteX43" fmla="*/ 2529339 w 10687183"/>
                <a:gd name="connsiteY43" fmla="*/ 831484 h 5704094"/>
                <a:gd name="connsiteX44" fmla="*/ 2395604 w 10687183"/>
                <a:gd name="connsiteY44" fmla="*/ 744265 h 5704094"/>
                <a:gd name="connsiteX45" fmla="*/ 2285127 w 10687183"/>
                <a:gd name="connsiteY45" fmla="*/ 779153 h 5704094"/>
                <a:gd name="connsiteX46" fmla="*/ 2104875 w 10687183"/>
                <a:gd name="connsiteY46" fmla="*/ 860557 h 5704094"/>
                <a:gd name="connsiteX47" fmla="*/ 1895550 w 10687183"/>
                <a:gd name="connsiteY47" fmla="*/ 918702 h 5704094"/>
                <a:gd name="connsiteX48" fmla="*/ 1622266 w 10687183"/>
                <a:gd name="connsiteY48" fmla="*/ 872186 h 5704094"/>
                <a:gd name="connsiteX49" fmla="*/ 1517603 w 10687183"/>
                <a:gd name="connsiteY49" fmla="*/ 802411 h 5704094"/>
                <a:gd name="connsiteX50" fmla="*/ 1290835 w 10687183"/>
                <a:gd name="connsiteY50" fmla="*/ 732636 h 5704094"/>
                <a:gd name="connsiteX51" fmla="*/ 1174544 w 10687183"/>
                <a:gd name="connsiteY51" fmla="*/ 779153 h 5704094"/>
                <a:gd name="connsiteX52" fmla="*/ 965219 w 10687183"/>
                <a:gd name="connsiteY52" fmla="*/ 872186 h 5704094"/>
                <a:gd name="connsiteX53" fmla="*/ 889630 w 10687183"/>
                <a:gd name="connsiteY53" fmla="*/ 819855 h 5704094"/>
                <a:gd name="connsiteX54" fmla="*/ 674490 w 10687183"/>
                <a:gd name="connsiteY54" fmla="*/ 761709 h 5704094"/>
                <a:gd name="connsiteX55" fmla="*/ 482609 w 10687183"/>
                <a:gd name="connsiteY55" fmla="*/ 854742 h 5704094"/>
                <a:gd name="connsiteX56" fmla="*/ 337245 w 10687183"/>
                <a:gd name="connsiteY56" fmla="*/ 755894 h 5704094"/>
                <a:gd name="connsiteX57" fmla="*/ 151179 w 10687183"/>
                <a:gd name="connsiteY57" fmla="*/ 744265 h 5704094"/>
                <a:gd name="connsiteX58" fmla="*/ 81404 w 10687183"/>
                <a:gd name="connsiteY58" fmla="*/ 848927 h 5704094"/>
                <a:gd name="connsiteX59" fmla="*/ 0 w 10687183"/>
                <a:gd name="connsiteY59" fmla="*/ 860557 h 5704094"/>
                <a:gd name="connsiteX60" fmla="*/ 0 w 10687183"/>
                <a:gd name="connsiteY60" fmla="*/ 2511895 h 5704094"/>
                <a:gd name="connsiteX61" fmla="*/ 0 w 10687183"/>
                <a:gd name="connsiteY61" fmla="*/ 3192200 h 5704094"/>
                <a:gd name="connsiteX62" fmla="*/ 0 w 10687183"/>
                <a:gd name="connsiteY62" fmla="*/ 5704095 h 5704094"/>
                <a:gd name="connsiteX63" fmla="*/ 244212 w 10687183"/>
                <a:gd name="connsiteY63" fmla="*/ 5483141 h 5704094"/>
                <a:gd name="connsiteX64" fmla="*/ 348874 w 10687183"/>
                <a:gd name="connsiteY64" fmla="*/ 5424996 h 5704094"/>
                <a:gd name="connsiteX65" fmla="*/ 511682 w 10687183"/>
                <a:gd name="connsiteY65" fmla="*/ 5343591 h 5704094"/>
                <a:gd name="connsiteX66" fmla="*/ 593086 w 10687183"/>
                <a:gd name="connsiteY66" fmla="*/ 5314519 h 5704094"/>
                <a:gd name="connsiteX67" fmla="*/ 947775 w 10687183"/>
                <a:gd name="connsiteY67" fmla="*/ 5297075 h 5704094"/>
                <a:gd name="connsiteX68" fmla="*/ 1069881 w 10687183"/>
                <a:gd name="connsiteY68" fmla="*/ 5273816 h 5704094"/>
                <a:gd name="connsiteX69" fmla="*/ 1209431 w 10687183"/>
                <a:gd name="connsiteY69" fmla="*/ 5221486 h 5704094"/>
                <a:gd name="connsiteX70" fmla="*/ 1267577 w 10687183"/>
                <a:gd name="connsiteY70" fmla="*/ 5198227 h 5704094"/>
                <a:gd name="connsiteX71" fmla="*/ 1407126 w 10687183"/>
                <a:gd name="connsiteY71" fmla="*/ 5145896 h 5704094"/>
                <a:gd name="connsiteX72" fmla="*/ 1628080 w 10687183"/>
                <a:gd name="connsiteY72" fmla="*/ 5134267 h 5704094"/>
                <a:gd name="connsiteX73" fmla="*/ 1744372 w 10687183"/>
                <a:gd name="connsiteY73" fmla="*/ 5215671 h 5704094"/>
                <a:gd name="connsiteX74" fmla="*/ 1947882 w 10687183"/>
                <a:gd name="connsiteY74" fmla="*/ 5355220 h 5704094"/>
                <a:gd name="connsiteX75" fmla="*/ 2081617 w 10687183"/>
                <a:gd name="connsiteY75" fmla="*/ 5442439 h 5704094"/>
                <a:gd name="connsiteX76" fmla="*/ 2296756 w 10687183"/>
                <a:gd name="connsiteY76" fmla="*/ 5349406 h 5704094"/>
                <a:gd name="connsiteX77" fmla="*/ 2610743 w 10687183"/>
                <a:gd name="connsiteY77" fmla="*/ 5169154 h 5704094"/>
                <a:gd name="connsiteX78" fmla="*/ 2785180 w 10687183"/>
                <a:gd name="connsiteY78" fmla="*/ 5128452 h 5704094"/>
                <a:gd name="connsiteX79" fmla="*/ 2977061 w 10687183"/>
                <a:gd name="connsiteY79" fmla="*/ 5006346 h 5704094"/>
                <a:gd name="connsiteX80" fmla="*/ 3442227 w 10687183"/>
                <a:gd name="connsiteY80" fmla="*/ 4919128 h 5704094"/>
                <a:gd name="connsiteX81" fmla="*/ 3674810 w 10687183"/>
                <a:gd name="connsiteY81" fmla="*/ 5076121 h 5704094"/>
                <a:gd name="connsiteX82" fmla="*/ 3779472 w 10687183"/>
                <a:gd name="connsiteY82" fmla="*/ 5105194 h 5704094"/>
                <a:gd name="connsiteX83" fmla="*/ 3919022 w 10687183"/>
                <a:gd name="connsiteY83" fmla="*/ 5122638 h 5704094"/>
                <a:gd name="connsiteX84" fmla="*/ 4174863 w 10687183"/>
                <a:gd name="connsiteY84" fmla="*/ 5279631 h 5704094"/>
                <a:gd name="connsiteX85" fmla="*/ 4442333 w 10687183"/>
                <a:gd name="connsiteY85" fmla="*/ 5140081 h 5704094"/>
                <a:gd name="connsiteX86" fmla="*/ 4645843 w 10687183"/>
                <a:gd name="connsiteY86" fmla="*/ 5029605 h 5704094"/>
                <a:gd name="connsiteX87" fmla="*/ 4942386 w 10687183"/>
                <a:gd name="connsiteY87" fmla="*/ 4907499 h 5704094"/>
                <a:gd name="connsiteX88" fmla="*/ 5169155 w 10687183"/>
                <a:gd name="connsiteY88" fmla="*/ 4913313 h 5704094"/>
                <a:gd name="connsiteX89" fmla="*/ 5343592 w 10687183"/>
                <a:gd name="connsiteY89" fmla="*/ 5029605 h 5704094"/>
                <a:gd name="connsiteX90" fmla="*/ 5547102 w 10687183"/>
                <a:gd name="connsiteY90" fmla="*/ 4983088 h 5704094"/>
                <a:gd name="connsiteX91" fmla="*/ 5872718 w 10687183"/>
                <a:gd name="connsiteY91" fmla="*/ 4791207 h 5704094"/>
                <a:gd name="connsiteX92" fmla="*/ 5919234 w 10687183"/>
                <a:gd name="connsiteY92" fmla="*/ 4820280 h 5704094"/>
                <a:gd name="connsiteX93" fmla="*/ 6064599 w 10687183"/>
                <a:gd name="connsiteY93" fmla="*/ 4919128 h 5704094"/>
                <a:gd name="connsiteX94" fmla="*/ 6326254 w 10687183"/>
                <a:gd name="connsiteY94" fmla="*/ 4971459 h 5704094"/>
                <a:gd name="connsiteX95" fmla="*/ 6448360 w 10687183"/>
                <a:gd name="connsiteY95" fmla="*/ 4948200 h 5704094"/>
                <a:gd name="connsiteX96" fmla="*/ 6651870 w 10687183"/>
                <a:gd name="connsiteY96" fmla="*/ 4872611 h 5704094"/>
                <a:gd name="connsiteX97" fmla="*/ 6710016 w 10687183"/>
                <a:gd name="connsiteY97" fmla="*/ 4820280 h 5704094"/>
                <a:gd name="connsiteX98" fmla="*/ 6861195 w 10687183"/>
                <a:gd name="connsiteY98" fmla="*/ 4779578 h 5704094"/>
                <a:gd name="connsiteX99" fmla="*/ 7064705 w 10687183"/>
                <a:gd name="connsiteY99" fmla="*/ 4919128 h 5704094"/>
                <a:gd name="connsiteX100" fmla="*/ 7285659 w 10687183"/>
                <a:gd name="connsiteY100" fmla="*/ 4936571 h 5704094"/>
                <a:gd name="connsiteX101" fmla="*/ 7361248 w 10687183"/>
                <a:gd name="connsiteY101" fmla="*/ 4983088 h 5704094"/>
                <a:gd name="connsiteX102" fmla="*/ 7524056 w 10687183"/>
                <a:gd name="connsiteY102" fmla="*/ 4895869 h 5704094"/>
                <a:gd name="connsiteX103" fmla="*/ 7576387 w 10687183"/>
                <a:gd name="connsiteY103" fmla="*/ 4820280 h 5704094"/>
                <a:gd name="connsiteX104" fmla="*/ 7808970 w 10687183"/>
                <a:gd name="connsiteY104" fmla="*/ 4762134 h 5704094"/>
                <a:gd name="connsiteX105" fmla="*/ 7838043 w 10687183"/>
                <a:gd name="connsiteY105" fmla="*/ 4843538 h 5704094"/>
                <a:gd name="connsiteX106" fmla="*/ 8157845 w 10687183"/>
                <a:gd name="connsiteY106" fmla="*/ 4872611 h 5704094"/>
                <a:gd name="connsiteX107" fmla="*/ 8291580 w 10687183"/>
                <a:gd name="connsiteY107" fmla="*/ 4959830 h 5704094"/>
                <a:gd name="connsiteX108" fmla="*/ 8402056 w 10687183"/>
                <a:gd name="connsiteY108" fmla="*/ 4924942 h 5704094"/>
                <a:gd name="connsiteX109" fmla="*/ 8582308 w 10687183"/>
                <a:gd name="connsiteY109" fmla="*/ 4843538 h 5704094"/>
                <a:gd name="connsiteX110" fmla="*/ 8791632 w 10687183"/>
                <a:gd name="connsiteY110" fmla="*/ 4785393 h 5704094"/>
                <a:gd name="connsiteX111" fmla="*/ 9064917 w 10687183"/>
                <a:gd name="connsiteY111" fmla="*/ 4820280 h 5704094"/>
                <a:gd name="connsiteX112" fmla="*/ 9169579 w 10687183"/>
                <a:gd name="connsiteY112" fmla="*/ 4890055 h 5704094"/>
                <a:gd name="connsiteX113" fmla="*/ 9396348 w 10687183"/>
                <a:gd name="connsiteY113" fmla="*/ 4959830 h 5704094"/>
                <a:gd name="connsiteX114" fmla="*/ 9512640 w 10687183"/>
                <a:gd name="connsiteY114" fmla="*/ 4913313 h 5704094"/>
                <a:gd name="connsiteX115" fmla="*/ 9721964 w 10687183"/>
                <a:gd name="connsiteY115" fmla="*/ 4820280 h 5704094"/>
                <a:gd name="connsiteX116" fmla="*/ 9797553 w 10687183"/>
                <a:gd name="connsiteY116" fmla="*/ 4872611 h 5704094"/>
                <a:gd name="connsiteX117" fmla="*/ 10012692 w 10687183"/>
                <a:gd name="connsiteY117" fmla="*/ 4930757 h 5704094"/>
                <a:gd name="connsiteX118" fmla="*/ 10204573 w 10687183"/>
                <a:gd name="connsiteY118" fmla="*/ 4837724 h 5704094"/>
                <a:gd name="connsiteX119" fmla="*/ 10349938 w 10687183"/>
                <a:gd name="connsiteY119" fmla="*/ 4936571 h 5704094"/>
                <a:gd name="connsiteX120" fmla="*/ 10536004 w 10687183"/>
                <a:gd name="connsiteY120" fmla="*/ 4948200 h 5704094"/>
                <a:gd name="connsiteX121" fmla="*/ 10605778 w 10687183"/>
                <a:gd name="connsiteY121" fmla="*/ 4843538 h 5704094"/>
                <a:gd name="connsiteX122" fmla="*/ 10687183 w 10687183"/>
                <a:gd name="connsiteY122" fmla="*/ 4826095 h 5704094"/>
                <a:gd name="connsiteX123" fmla="*/ 10687183 w 10687183"/>
                <a:gd name="connsiteY123" fmla="*/ 3192200 h 5704094"/>
                <a:gd name="connsiteX124" fmla="*/ 10687183 w 10687183"/>
                <a:gd name="connsiteY124" fmla="*/ 2511895 h 5704094"/>
                <a:gd name="connsiteX125" fmla="*/ 10687183 w 10687183"/>
                <a:gd name="connsiteY125" fmla="*/ 0 h 5704094"/>
                <a:gd name="connsiteX126" fmla="*/ 10442971 w 10687183"/>
                <a:gd name="connsiteY126" fmla="*/ 220954 h 570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0687183" h="5704094">
                  <a:moveTo>
                    <a:pt x="10442971" y="220954"/>
                  </a:moveTo>
                  <a:cubicBezTo>
                    <a:pt x="10442971" y="220954"/>
                    <a:pt x="10442971" y="220954"/>
                    <a:pt x="10338309" y="279099"/>
                  </a:cubicBezTo>
                  <a:cubicBezTo>
                    <a:pt x="10233646" y="337245"/>
                    <a:pt x="10338309" y="279099"/>
                    <a:pt x="10175501" y="360503"/>
                  </a:cubicBezTo>
                  <a:cubicBezTo>
                    <a:pt x="10012692" y="441907"/>
                    <a:pt x="10175501" y="360503"/>
                    <a:pt x="10094097" y="389576"/>
                  </a:cubicBezTo>
                  <a:cubicBezTo>
                    <a:pt x="10012692" y="418649"/>
                    <a:pt x="9832441" y="424464"/>
                    <a:pt x="9739408" y="407020"/>
                  </a:cubicBezTo>
                  <a:cubicBezTo>
                    <a:pt x="9646374" y="383762"/>
                    <a:pt x="9739408" y="407020"/>
                    <a:pt x="9617301" y="430278"/>
                  </a:cubicBezTo>
                  <a:cubicBezTo>
                    <a:pt x="9495196" y="453537"/>
                    <a:pt x="9617301" y="430278"/>
                    <a:pt x="9477752" y="482609"/>
                  </a:cubicBezTo>
                  <a:cubicBezTo>
                    <a:pt x="9338203" y="534941"/>
                    <a:pt x="9477752" y="482609"/>
                    <a:pt x="9419606" y="505868"/>
                  </a:cubicBezTo>
                  <a:cubicBezTo>
                    <a:pt x="9361460" y="529126"/>
                    <a:pt x="9280057" y="558199"/>
                    <a:pt x="9280057" y="558199"/>
                  </a:cubicBezTo>
                  <a:cubicBezTo>
                    <a:pt x="9280057" y="558199"/>
                    <a:pt x="9152136" y="558199"/>
                    <a:pt x="9059103" y="569828"/>
                  </a:cubicBezTo>
                  <a:cubicBezTo>
                    <a:pt x="8966069" y="587272"/>
                    <a:pt x="8995142" y="511682"/>
                    <a:pt x="8942812" y="488424"/>
                  </a:cubicBezTo>
                  <a:cubicBezTo>
                    <a:pt x="8890480" y="470980"/>
                    <a:pt x="8838149" y="424464"/>
                    <a:pt x="8739302" y="348874"/>
                  </a:cubicBezTo>
                  <a:cubicBezTo>
                    <a:pt x="8640454" y="279099"/>
                    <a:pt x="8605566" y="261656"/>
                    <a:pt x="8605566" y="261656"/>
                  </a:cubicBezTo>
                  <a:cubicBezTo>
                    <a:pt x="8605566" y="261656"/>
                    <a:pt x="8454387" y="331431"/>
                    <a:pt x="8390427" y="354689"/>
                  </a:cubicBezTo>
                  <a:cubicBezTo>
                    <a:pt x="8332282" y="377947"/>
                    <a:pt x="8181103" y="470980"/>
                    <a:pt x="8076440" y="534941"/>
                  </a:cubicBezTo>
                  <a:cubicBezTo>
                    <a:pt x="7965964" y="598901"/>
                    <a:pt x="8029924" y="511682"/>
                    <a:pt x="7902003" y="575643"/>
                  </a:cubicBezTo>
                  <a:cubicBezTo>
                    <a:pt x="7774082" y="639603"/>
                    <a:pt x="7785711" y="622159"/>
                    <a:pt x="7710123" y="697749"/>
                  </a:cubicBezTo>
                  <a:cubicBezTo>
                    <a:pt x="7634533" y="773338"/>
                    <a:pt x="7471725" y="709378"/>
                    <a:pt x="7244957" y="784967"/>
                  </a:cubicBezTo>
                  <a:cubicBezTo>
                    <a:pt x="7018188" y="866371"/>
                    <a:pt x="7146109" y="674490"/>
                    <a:pt x="7012374" y="627974"/>
                  </a:cubicBezTo>
                  <a:cubicBezTo>
                    <a:pt x="6878639" y="575643"/>
                    <a:pt x="6907712" y="598901"/>
                    <a:pt x="6907712" y="598901"/>
                  </a:cubicBezTo>
                  <a:cubicBezTo>
                    <a:pt x="6907712" y="598901"/>
                    <a:pt x="6907712" y="598901"/>
                    <a:pt x="6768162" y="581457"/>
                  </a:cubicBezTo>
                  <a:cubicBezTo>
                    <a:pt x="6628612" y="564013"/>
                    <a:pt x="6512321" y="424464"/>
                    <a:pt x="6512321" y="424464"/>
                  </a:cubicBezTo>
                  <a:cubicBezTo>
                    <a:pt x="6512321" y="424464"/>
                    <a:pt x="6326254" y="546570"/>
                    <a:pt x="6244850" y="564013"/>
                  </a:cubicBezTo>
                  <a:cubicBezTo>
                    <a:pt x="6169261" y="581457"/>
                    <a:pt x="6099486" y="651232"/>
                    <a:pt x="6041340" y="674490"/>
                  </a:cubicBezTo>
                  <a:cubicBezTo>
                    <a:pt x="5983195" y="697749"/>
                    <a:pt x="5866903" y="773338"/>
                    <a:pt x="5744797" y="796596"/>
                  </a:cubicBezTo>
                  <a:cubicBezTo>
                    <a:pt x="5744797" y="796596"/>
                    <a:pt x="5640135" y="767523"/>
                    <a:pt x="5518029" y="790782"/>
                  </a:cubicBezTo>
                  <a:cubicBezTo>
                    <a:pt x="5395923" y="814040"/>
                    <a:pt x="5343592" y="674490"/>
                    <a:pt x="5343592" y="674490"/>
                  </a:cubicBezTo>
                  <a:lnTo>
                    <a:pt x="5140082" y="721007"/>
                  </a:lnTo>
                  <a:lnTo>
                    <a:pt x="4814466" y="912888"/>
                  </a:lnTo>
                  <a:cubicBezTo>
                    <a:pt x="4814466" y="912888"/>
                    <a:pt x="4814466" y="912888"/>
                    <a:pt x="4767949" y="883815"/>
                  </a:cubicBezTo>
                  <a:cubicBezTo>
                    <a:pt x="4721432" y="854742"/>
                    <a:pt x="4703989" y="819855"/>
                    <a:pt x="4622585" y="784967"/>
                  </a:cubicBezTo>
                  <a:cubicBezTo>
                    <a:pt x="4541181" y="750080"/>
                    <a:pt x="4512108" y="732636"/>
                    <a:pt x="4360929" y="732636"/>
                  </a:cubicBezTo>
                  <a:lnTo>
                    <a:pt x="4238823" y="755894"/>
                  </a:lnTo>
                  <a:lnTo>
                    <a:pt x="4035313" y="831484"/>
                  </a:lnTo>
                  <a:cubicBezTo>
                    <a:pt x="4035313" y="831484"/>
                    <a:pt x="4035313" y="831484"/>
                    <a:pt x="3977167" y="883815"/>
                  </a:cubicBezTo>
                  <a:cubicBezTo>
                    <a:pt x="3919022" y="936146"/>
                    <a:pt x="3977167" y="883815"/>
                    <a:pt x="3825989" y="924517"/>
                  </a:cubicBezTo>
                  <a:cubicBezTo>
                    <a:pt x="3825989" y="924517"/>
                    <a:pt x="3762028" y="860557"/>
                    <a:pt x="3622478" y="784967"/>
                  </a:cubicBezTo>
                  <a:cubicBezTo>
                    <a:pt x="3482929" y="709378"/>
                    <a:pt x="3488743" y="761709"/>
                    <a:pt x="3401525" y="767523"/>
                  </a:cubicBezTo>
                  <a:cubicBezTo>
                    <a:pt x="3308492" y="779153"/>
                    <a:pt x="3325935" y="721007"/>
                    <a:pt x="3325935" y="721007"/>
                  </a:cubicBezTo>
                  <a:lnTo>
                    <a:pt x="3163127" y="808225"/>
                  </a:lnTo>
                  <a:lnTo>
                    <a:pt x="3110796" y="883815"/>
                  </a:lnTo>
                  <a:lnTo>
                    <a:pt x="2878213" y="941961"/>
                  </a:lnTo>
                  <a:cubicBezTo>
                    <a:pt x="2878213" y="941961"/>
                    <a:pt x="2878213" y="941961"/>
                    <a:pt x="2849140" y="860557"/>
                  </a:cubicBezTo>
                  <a:cubicBezTo>
                    <a:pt x="2820067" y="779153"/>
                    <a:pt x="2616557" y="825669"/>
                    <a:pt x="2529339" y="831484"/>
                  </a:cubicBezTo>
                  <a:cubicBezTo>
                    <a:pt x="2442120" y="837298"/>
                    <a:pt x="2453749" y="755894"/>
                    <a:pt x="2395604" y="744265"/>
                  </a:cubicBezTo>
                  <a:cubicBezTo>
                    <a:pt x="2343272" y="726821"/>
                    <a:pt x="2285127" y="779153"/>
                    <a:pt x="2285127" y="779153"/>
                  </a:cubicBezTo>
                  <a:cubicBezTo>
                    <a:pt x="2285127" y="779153"/>
                    <a:pt x="2203723" y="808225"/>
                    <a:pt x="2104875" y="860557"/>
                  </a:cubicBezTo>
                  <a:cubicBezTo>
                    <a:pt x="2006027" y="912888"/>
                    <a:pt x="2029286" y="814040"/>
                    <a:pt x="1895550" y="918702"/>
                  </a:cubicBezTo>
                  <a:lnTo>
                    <a:pt x="1622266" y="872186"/>
                  </a:lnTo>
                  <a:cubicBezTo>
                    <a:pt x="1622266" y="872186"/>
                    <a:pt x="1575749" y="819855"/>
                    <a:pt x="1517603" y="802411"/>
                  </a:cubicBezTo>
                  <a:cubicBezTo>
                    <a:pt x="1465272" y="784967"/>
                    <a:pt x="1407126" y="750080"/>
                    <a:pt x="1290835" y="732636"/>
                  </a:cubicBezTo>
                  <a:lnTo>
                    <a:pt x="1174544" y="779153"/>
                  </a:lnTo>
                  <a:lnTo>
                    <a:pt x="965219" y="872186"/>
                  </a:lnTo>
                  <a:lnTo>
                    <a:pt x="889630" y="819855"/>
                  </a:lnTo>
                  <a:lnTo>
                    <a:pt x="674490" y="761709"/>
                  </a:lnTo>
                  <a:lnTo>
                    <a:pt x="482609" y="854742"/>
                  </a:lnTo>
                  <a:cubicBezTo>
                    <a:pt x="482609" y="854742"/>
                    <a:pt x="412835" y="796596"/>
                    <a:pt x="337245" y="755894"/>
                  </a:cubicBezTo>
                  <a:cubicBezTo>
                    <a:pt x="261656" y="715192"/>
                    <a:pt x="151179" y="744265"/>
                    <a:pt x="151179" y="744265"/>
                  </a:cubicBezTo>
                  <a:lnTo>
                    <a:pt x="81404" y="848927"/>
                  </a:lnTo>
                  <a:lnTo>
                    <a:pt x="0" y="860557"/>
                  </a:lnTo>
                  <a:lnTo>
                    <a:pt x="0" y="2511895"/>
                  </a:lnTo>
                  <a:lnTo>
                    <a:pt x="0" y="3192200"/>
                  </a:lnTo>
                  <a:lnTo>
                    <a:pt x="0" y="5704095"/>
                  </a:lnTo>
                  <a:lnTo>
                    <a:pt x="244212" y="5483141"/>
                  </a:lnTo>
                  <a:cubicBezTo>
                    <a:pt x="244212" y="5483141"/>
                    <a:pt x="244212" y="5483141"/>
                    <a:pt x="348874" y="5424996"/>
                  </a:cubicBezTo>
                  <a:cubicBezTo>
                    <a:pt x="453537" y="5366850"/>
                    <a:pt x="348874" y="5424996"/>
                    <a:pt x="511682" y="5343591"/>
                  </a:cubicBezTo>
                  <a:cubicBezTo>
                    <a:pt x="674490" y="5262187"/>
                    <a:pt x="511682" y="5343591"/>
                    <a:pt x="593086" y="5314519"/>
                  </a:cubicBezTo>
                  <a:cubicBezTo>
                    <a:pt x="674490" y="5285446"/>
                    <a:pt x="854742" y="5279631"/>
                    <a:pt x="947775" y="5297075"/>
                  </a:cubicBezTo>
                  <a:cubicBezTo>
                    <a:pt x="1040808" y="5320333"/>
                    <a:pt x="947775" y="5297075"/>
                    <a:pt x="1069881" y="5273816"/>
                  </a:cubicBezTo>
                  <a:cubicBezTo>
                    <a:pt x="1191987" y="5250558"/>
                    <a:pt x="1069881" y="5273816"/>
                    <a:pt x="1209431" y="5221486"/>
                  </a:cubicBezTo>
                  <a:cubicBezTo>
                    <a:pt x="1348981" y="5169154"/>
                    <a:pt x="1209431" y="5221486"/>
                    <a:pt x="1267577" y="5198227"/>
                  </a:cubicBezTo>
                  <a:cubicBezTo>
                    <a:pt x="1325722" y="5174969"/>
                    <a:pt x="1407126" y="5145896"/>
                    <a:pt x="1407126" y="5145896"/>
                  </a:cubicBezTo>
                  <a:cubicBezTo>
                    <a:pt x="1407126" y="5145896"/>
                    <a:pt x="1535047" y="5145896"/>
                    <a:pt x="1628080" y="5134267"/>
                  </a:cubicBezTo>
                  <a:cubicBezTo>
                    <a:pt x="1721113" y="5116823"/>
                    <a:pt x="1692040" y="5192413"/>
                    <a:pt x="1744372" y="5215671"/>
                  </a:cubicBezTo>
                  <a:cubicBezTo>
                    <a:pt x="1796703" y="5233115"/>
                    <a:pt x="1849034" y="5279631"/>
                    <a:pt x="1947882" y="5355220"/>
                  </a:cubicBezTo>
                  <a:cubicBezTo>
                    <a:pt x="2046729" y="5424996"/>
                    <a:pt x="2081617" y="5442439"/>
                    <a:pt x="2081617" y="5442439"/>
                  </a:cubicBezTo>
                  <a:cubicBezTo>
                    <a:pt x="2081617" y="5442439"/>
                    <a:pt x="2232796" y="5372664"/>
                    <a:pt x="2296756" y="5349406"/>
                  </a:cubicBezTo>
                  <a:cubicBezTo>
                    <a:pt x="2354902" y="5326148"/>
                    <a:pt x="2506080" y="5233115"/>
                    <a:pt x="2610743" y="5169154"/>
                  </a:cubicBezTo>
                  <a:cubicBezTo>
                    <a:pt x="2721220" y="5105194"/>
                    <a:pt x="2657259" y="5192413"/>
                    <a:pt x="2785180" y="5128452"/>
                  </a:cubicBezTo>
                  <a:cubicBezTo>
                    <a:pt x="2913100" y="5064492"/>
                    <a:pt x="2901472" y="5081936"/>
                    <a:pt x="2977061" y="5006346"/>
                  </a:cubicBezTo>
                  <a:cubicBezTo>
                    <a:pt x="3052650" y="4930757"/>
                    <a:pt x="3215458" y="4994717"/>
                    <a:pt x="3442227" y="4919128"/>
                  </a:cubicBezTo>
                  <a:cubicBezTo>
                    <a:pt x="3668995" y="4837724"/>
                    <a:pt x="3541074" y="5029605"/>
                    <a:pt x="3674810" y="5076121"/>
                  </a:cubicBezTo>
                  <a:cubicBezTo>
                    <a:pt x="3808545" y="5128452"/>
                    <a:pt x="3779472" y="5105194"/>
                    <a:pt x="3779472" y="5105194"/>
                  </a:cubicBezTo>
                  <a:cubicBezTo>
                    <a:pt x="3779472" y="5105194"/>
                    <a:pt x="3779472" y="5105194"/>
                    <a:pt x="3919022" y="5122638"/>
                  </a:cubicBezTo>
                  <a:cubicBezTo>
                    <a:pt x="4058571" y="5140081"/>
                    <a:pt x="4174863" y="5279631"/>
                    <a:pt x="4174863" y="5279631"/>
                  </a:cubicBezTo>
                  <a:cubicBezTo>
                    <a:pt x="4174863" y="5279631"/>
                    <a:pt x="4360929" y="5157525"/>
                    <a:pt x="4442333" y="5140081"/>
                  </a:cubicBezTo>
                  <a:cubicBezTo>
                    <a:pt x="4523737" y="5122638"/>
                    <a:pt x="4587697" y="5052863"/>
                    <a:pt x="4645843" y="5029605"/>
                  </a:cubicBezTo>
                  <a:cubicBezTo>
                    <a:pt x="4703989" y="5006346"/>
                    <a:pt x="4820280" y="4930757"/>
                    <a:pt x="4942386" y="4907499"/>
                  </a:cubicBezTo>
                  <a:cubicBezTo>
                    <a:pt x="4942386" y="4907499"/>
                    <a:pt x="5047049" y="4936571"/>
                    <a:pt x="5169155" y="4913313"/>
                  </a:cubicBezTo>
                  <a:cubicBezTo>
                    <a:pt x="5291261" y="4890055"/>
                    <a:pt x="5343592" y="5029605"/>
                    <a:pt x="5343592" y="5029605"/>
                  </a:cubicBezTo>
                  <a:lnTo>
                    <a:pt x="5547102" y="4983088"/>
                  </a:lnTo>
                  <a:lnTo>
                    <a:pt x="5872718" y="4791207"/>
                  </a:lnTo>
                  <a:cubicBezTo>
                    <a:pt x="5872718" y="4791207"/>
                    <a:pt x="5872718" y="4791207"/>
                    <a:pt x="5919234" y="4820280"/>
                  </a:cubicBezTo>
                  <a:cubicBezTo>
                    <a:pt x="5965751" y="4849353"/>
                    <a:pt x="5983195" y="4884240"/>
                    <a:pt x="6064599" y="4919128"/>
                  </a:cubicBezTo>
                  <a:cubicBezTo>
                    <a:pt x="6146002" y="4954015"/>
                    <a:pt x="6175075" y="4971459"/>
                    <a:pt x="6326254" y="4971459"/>
                  </a:cubicBezTo>
                  <a:lnTo>
                    <a:pt x="6448360" y="4948200"/>
                  </a:lnTo>
                  <a:lnTo>
                    <a:pt x="6651870" y="4872611"/>
                  </a:lnTo>
                  <a:cubicBezTo>
                    <a:pt x="6651870" y="4872611"/>
                    <a:pt x="6651870" y="4872611"/>
                    <a:pt x="6710016" y="4820280"/>
                  </a:cubicBezTo>
                  <a:cubicBezTo>
                    <a:pt x="6768162" y="4767949"/>
                    <a:pt x="6710016" y="4820280"/>
                    <a:pt x="6861195" y="4779578"/>
                  </a:cubicBezTo>
                  <a:cubicBezTo>
                    <a:pt x="6861195" y="4779578"/>
                    <a:pt x="6925155" y="4843538"/>
                    <a:pt x="7064705" y="4919128"/>
                  </a:cubicBezTo>
                  <a:cubicBezTo>
                    <a:pt x="7204255" y="4994717"/>
                    <a:pt x="7198440" y="4942386"/>
                    <a:pt x="7285659" y="4936571"/>
                  </a:cubicBezTo>
                  <a:cubicBezTo>
                    <a:pt x="7378692" y="4924942"/>
                    <a:pt x="7361248" y="4983088"/>
                    <a:pt x="7361248" y="4983088"/>
                  </a:cubicBezTo>
                  <a:lnTo>
                    <a:pt x="7524056" y="4895869"/>
                  </a:lnTo>
                  <a:lnTo>
                    <a:pt x="7576387" y="4820280"/>
                  </a:lnTo>
                  <a:lnTo>
                    <a:pt x="7808970" y="4762134"/>
                  </a:lnTo>
                  <a:cubicBezTo>
                    <a:pt x="7808970" y="4762134"/>
                    <a:pt x="7808970" y="4762134"/>
                    <a:pt x="7838043" y="4843538"/>
                  </a:cubicBezTo>
                  <a:cubicBezTo>
                    <a:pt x="7867116" y="4924942"/>
                    <a:pt x="8070626" y="4878426"/>
                    <a:pt x="8157845" y="4872611"/>
                  </a:cubicBezTo>
                  <a:cubicBezTo>
                    <a:pt x="8245063" y="4866796"/>
                    <a:pt x="8233434" y="4948200"/>
                    <a:pt x="8291580" y="4959830"/>
                  </a:cubicBezTo>
                  <a:cubicBezTo>
                    <a:pt x="8343911" y="4977273"/>
                    <a:pt x="8402056" y="4924942"/>
                    <a:pt x="8402056" y="4924942"/>
                  </a:cubicBezTo>
                  <a:cubicBezTo>
                    <a:pt x="8402056" y="4924942"/>
                    <a:pt x="8483460" y="4895869"/>
                    <a:pt x="8582308" y="4843538"/>
                  </a:cubicBezTo>
                  <a:cubicBezTo>
                    <a:pt x="8681156" y="4791207"/>
                    <a:pt x="8657897" y="4890055"/>
                    <a:pt x="8791632" y="4785393"/>
                  </a:cubicBezTo>
                  <a:lnTo>
                    <a:pt x="9064917" y="4820280"/>
                  </a:lnTo>
                  <a:cubicBezTo>
                    <a:pt x="9064917" y="4820280"/>
                    <a:pt x="9111434" y="4872611"/>
                    <a:pt x="9169579" y="4890055"/>
                  </a:cubicBezTo>
                  <a:cubicBezTo>
                    <a:pt x="9221911" y="4907499"/>
                    <a:pt x="9280057" y="4942386"/>
                    <a:pt x="9396348" y="4959830"/>
                  </a:cubicBezTo>
                  <a:lnTo>
                    <a:pt x="9512640" y="4913313"/>
                  </a:lnTo>
                  <a:lnTo>
                    <a:pt x="9721964" y="4820280"/>
                  </a:lnTo>
                  <a:lnTo>
                    <a:pt x="9797553" y="4872611"/>
                  </a:lnTo>
                  <a:lnTo>
                    <a:pt x="10012692" y="4930757"/>
                  </a:lnTo>
                  <a:lnTo>
                    <a:pt x="10204573" y="4837724"/>
                  </a:lnTo>
                  <a:cubicBezTo>
                    <a:pt x="10204573" y="4837724"/>
                    <a:pt x="10274348" y="4895869"/>
                    <a:pt x="10349938" y="4936571"/>
                  </a:cubicBezTo>
                  <a:cubicBezTo>
                    <a:pt x="10425527" y="4977273"/>
                    <a:pt x="10536004" y="4948200"/>
                    <a:pt x="10536004" y="4948200"/>
                  </a:cubicBezTo>
                  <a:lnTo>
                    <a:pt x="10605778" y="4843538"/>
                  </a:lnTo>
                  <a:lnTo>
                    <a:pt x="10687183" y="4826095"/>
                  </a:lnTo>
                  <a:lnTo>
                    <a:pt x="10687183" y="3192200"/>
                  </a:lnTo>
                  <a:lnTo>
                    <a:pt x="10687183" y="2511895"/>
                  </a:lnTo>
                  <a:lnTo>
                    <a:pt x="10687183" y="0"/>
                  </a:lnTo>
                  <a:lnTo>
                    <a:pt x="10442971" y="220954"/>
                  </a:lnTo>
                  <a:close/>
                </a:path>
              </a:pathLst>
            </a:custGeom>
            <a:solidFill>
              <a:srgbClr val="EC5A5A"/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5C54A574-9625-447C-B7CE-BEF900982FE4}"/>
              </a:ext>
            </a:extLst>
          </p:cNvPr>
          <p:cNvSpPr/>
          <p:nvPr/>
        </p:nvSpPr>
        <p:spPr>
          <a:xfrm>
            <a:off x="8183256" y="5864991"/>
            <a:ext cx="2683490" cy="601572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3" name="Freeform: Shape 152">
            <a:extLst>
              <a:ext uri="{FF2B5EF4-FFF2-40B4-BE49-F238E27FC236}">
                <a16:creationId xmlns:a16="http://schemas.microsoft.com/office/drawing/2014/main" id="{7223E59E-6AB3-4AAB-BE14-C1BC4161A2DE}"/>
              </a:ext>
            </a:extLst>
          </p:cNvPr>
          <p:cNvSpPr/>
          <p:nvPr/>
        </p:nvSpPr>
        <p:spPr>
          <a:xfrm rot="10800000">
            <a:off x="731552" y="5927990"/>
            <a:ext cx="470354" cy="1669071"/>
          </a:xfrm>
          <a:custGeom>
            <a:avLst/>
            <a:gdLst>
              <a:gd name="connsiteX0" fmla="*/ 0 w 274631"/>
              <a:gd name="connsiteY0" fmla="*/ 0 h 1363521"/>
              <a:gd name="connsiteX1" fmla="*/ 274632 w 274631"/>
              <a:gd name="connsiteY1" fmla="*/ 0 h 1363521"/>
              <a:gd name="connsiteX2" fmla="*/ 274632 w 274631"/>
              <a:gd name="connsiteY2" fmla="*/ 1363522 h 1363521"/>
              <a:gd name="connsiteX3" fmla="*/ 0 w 274631"/>
              <a:gd name="connsiteY3" fmla="*/ 1363522 h 136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631" h="1363521">
                <a:moveTo>
                  <a:pt x="0" y="0"/>
                </a:moveTo>
                <a:lnTo>
                  <a:pt x="274632" y="0"/>
                </a:lnTo>
                <a:lnTo>
                  <a:pt x="274632" y="1363522"/>
                </a:lnTo>
                <a:lnTo>
                  <a:pt x="0" y="1363522"/>
                </a:lnTo>
                <a:close/>
              </a:path>
            </a:pathLst>
          </a:custGeom>
          <a:solidFill>
            <a:schemeClr val="bg1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4" name="Graphic 3">
            <a:extLst>
              <a:ext uri="{FF2B5EF4-FFF2-40B4-BE49-F238E27FC236}">
                <a16:creationId xmlns:a16="http://schemas.microsoft.com/office/drawing/2014/main" id="{D2A8EFBE-1FCC-4597-9B96-F31249E32C84}"/>
              </a:ext>
            </a:extLst>
          </p:cNvPr>
          <p:cNvGrpSpPr/>
          <p:nvPr/>
        </p:nvGrpSpPr>
        <p:grpSpPr>
          <a:xfrm rot="5400000">
            <a:off x="8952916" y="8901750"/>
            <a:ext cx="1486241" cy="342070"/>
            <a:chOff x="971024" y="7484538"/>
            <a:chExt cx="1214161" cy="279449"/>
          </a:xfrm>
          <a:solidFill>
            <a:srgbClr val="EC5A5A"/>
          </a:solidFill>
        </p:grpSpPr>
        <p:grpSp>
          <p:nvGrpSpPr>
            <p:cNvPr id="155" name="Graphic 3">
              <a:extLst>
                <a:ext uri="{FF2B5EF4-FFF2-40B4-BE49-F238E27FC236}">
                  <a16:creationId xmlns:a16="http://schemas.microsoft.com/office/drawing/2014/main" id="{D2A8EFBE-1FCC-4597-9B96-F31249E32C84}"/>
                </a:ext>
              </a:extLst>
            </p:cNvPr>
            <p:cNvGrpSpPr/>
            <p:nvPr/>
          </p:nvGrpSpPr>
          <p:grpSpPr>
            <a:xfrm>
              <a:off x="1905736" y="7484538"/>
              <a:ext cx="279449" cy="279449"/>
              <a:chOff x="1905736" y="7484538"/>
              <a:chExt cx="279449" cy="279449"/>
            </a:xfrm>
            <a:grpFill/>
          </p:grpSpPr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E2E18434-0D40-4575-BDFF-E9E50DF9B13D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9449" cy="279449"/>
              </a:xfrm>
              <a:custGeom>
                <a:avLst/>
                <a:gdLst>
                  <a:gd name="connsiteX0" fmla="*/ 67453 w 279449"/>
                  <a:gd name="connsiteY0" fmla="*/ 0 h 279449"/>
                  <a:gd name="connsiteX1" fmla="*/ 0 w 279449"/>
                  <a:gd name="connsiteY1" fmla="*/ 67453 h 279449"/>
                  <a:gd name="connsiteX2" fmla="*/ 207178 w 279449"/>
                  <a:gd name="connsiteY2" fmla="*/ 279450 h 279449"/>
                  <a:gd name="connsiteX3" fmla="*/ 279450 w 279449"/>
                  <a:gd name="connsiteY3" fmla="*/ 207178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67453" y="0"/>
                    </a:moveTo>
                    <a:lnTo>
                      <a:pt x="0" y="67453"/>
                    </a:lnTo>
                    <a:lnTo>
                      <a:pt x="207178" y="279450"/>
                    </a:lnTo>
                    <a:lnTo>
                      <a:pt x="279450" y="207178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E6719542-FB0F-4807-A925-FF1D87337024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2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2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8" name="Graphic 3">
              <a:extLst>
                <a:ext uri="{FF2B5EF4-FFF2-40B4-BE49-F238E27FC236}">
                  <a16:creationId xmlns:a16="http://schemas.microsoft.com/office/drawing/2014/main" id="{D2A8EFBE-1FCC-4597-9B96-F31249E32C84}"/>
                </a:ext>
              </a:extLst>
            </p:cNvPr>
            <p:cNvGrpSpPr/>
            <p:nvPr/>
          </p:nvGrpSpPr>
          <p:grpSpPr>
            <a:xfrm>
              <a:off x="1438380" y="7484538"/>
              <a:ext cx="279449" cy="279449"/>
              <a:chOff x="1438380" y="7484538"/>
              <a:chExt cx="279449" cy="279449"/>
            </a:xfrm>
            <a:grpFill/>
          </p:grpSpPr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A36DBB4B-1528-48B4-9B4A-4CE636A67D9B}"/>
                  </a:ext>
                </a:extLst>
              </p:cNvPr>
              <p:cNvSpPr/>
              <p:nvPr/>
            </p:nvSpPr>
            <p:spPr>
              <a:xfrm>
                <a:off x="1438380" y="7484538"/>
                <a:ext cx="279449" cy="279449"/>
              </a:xfrm>
              <a:custGeom>
                <a:avLst/>
                <a:gdLst>
                  <a:gd name="connsiteX0" fmla="*/ 72272 w 279449"/>
                  <a:gd name="connsiteY0" fmla="*/ 0 h 279449"/>
                  <a:gd name="connsiteX1" fmla="*/ 0 w 279449"/>
                  <a:gd name="connsiteY1" fmla="*/ 72271 h 279449"/>
                  <a:gd name="connsiteX2" fmla="*/ 211997 w 279449"/>
                  <a:gd name="connsiteY2" fmla="*/ 279450 h 279449"/>
                  <a:gd name="connsiteX3" fmla="*/ 279450 w 279449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7" y="279450"/>
                    </a:lnTo>
                    <a:lnTo>
                      <a:pt x="279450" y="211996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758B9B92-C203-4DE7-8874-43683C1EF279}"/>
                  </a:ext>
                </a:extLst>
              </p:cNvPr>
              <p:cNvSpPr/>
              <p:nvPr/>
            </p:nvSpPr>
            <p:spPr>
              <a:xfrm>
                <a:off x="1443198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2360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2360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1" name="Graphic 3">
              <a:extLst>
                <a:ext uri="{FF2B5EF4-FFF2-40B4-BE49-F238E27FC236}">
                  <a16:creationId xmlns:a16="http://schemas.microsoft.com/office/drawing/2014/main" id="{D2A8EFBE-1FCC-4597-9B96-F31249E32C84}"/>
                </a:ext>
              </a:extLst>
            </p:cNvPr>
            <p:cNvGrpSpPr/>
            <p:nvPr/>
          </p:nvGrpSpPr>
          <p:grpSpPr>
            <a:xfrm>
              <a:off x="971024" y="7484538"/>
              <a:ext cx="284267" cy="279449"/>
              <a:chOff x="971024" y="7484538"/>
              <a:chExt cx="284267" cy="279449"/>
            </a:xfrm>
            <a:grpFill/>
          </p:grpSpPr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96B667CB-B438-493E-BAC3-B81D584B7F5C}"/>
                  </a:ext>
                </a:extLst>
              </p:cNvPr>
              <p:cNvSpPr/>
              <p:nvPr/>
            </p:nvSpPr>
            <p:spPr>
              <a:xfrm>
                <a:off x="971024" y="7484538"/>
                <a:ext cx="284267" cy="279449"/>
              </a:xfrm>
              <a:custGeom>
                <a:avLst/>
                <a:gdLst>
                  <a:gd name="connsiteX0" fmla="*/ 72272 w 284267"/>
                  <a:gd name="connsiteY0" fmla="*/ 0 h 279449"/>
                  <a:gd name="connsiteX1" fmla="*/ 0 w 284267"/>
                  <a:gd name="connsiteY1" fmla="*/ 72271 h 279449"/>
                  <a:gd name="connsiteX2" fmla="*/ 211996 w 284267"/>
                  <a:gd name="connsiteY2" fmla="*/ 279450 h 279449"/>
                  <a:gd name="connsiteX3" fmla="*/ 284268 w 284267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267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6" y="279450"/>
                    </a:lnTo>
                    <a:lnTo>
                      <a:pt x="284268" y="211996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EA1BE41C-BC9A-4B65-AF7C-3320DA21CF67}"/>
                  </a:ext>
                </a:extLst>
              </p:cNvPr>
              <p:cNvSpPr/>
              <p:nvPr/>
            </p:nvSpPr>
            <p:spPr>
              <a:xfrm>
                <a:off x="975842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72" name="Graphic 3">
            <a:extLst>
              <a:ext uri="{FF2B5EF4-FFF2-40B4-BE49-F238E27FC236}">
                <a16:creationId xmlns:a16="http://schemas.microsoft.com/office/drawing/2014/main" id="{D2A8EFBE-1FCC-4597-9B96-F31249E32C84}"/>
              </a:ext>
            </a:extLst>
          </p:cNvPr>
          <p:cNvGrpSpPr/>
          <p:nvPr/>
        </p:nvGrpSpPr>
        <p:grpSpPr>
          <a:xfrm>
            <a:off x="7935571" y="2243650"/>
            <a:ext cx="1069023" cy="548548"/>
            <a:chOff x="7092421" y="3268031"/>
            <a:chExt cx="873321" cy="448127"/>
          </a:xfrm>
          <a:solidFill>
            <a:srgbClr val="FFFFFF"/>
          </a:solidFill>
        </p:grpSpPr>
        <p:grpSp>
          <p:nvGrpSpPr>
            <p:cNvPr id="173" name="Graphic 3">
              <a:extLst>
                <a:ext uri="{FF2B5EF4-FFF2-40B4-BE49-F238E27FC236}">
                  <a16:creationId xmlns:a16="http://schemas.microsoft.com/office/drawing/2014/main" id="{D2A8EFBE-1FCC-4597-9B96-F31249E32C84}"/>
                </a:ext>
              </a:extLst>
            </p:cNvPr>
            <p:cNvGrpSpPr/>
            <p:nvPr/>
          </p:nvGrpSpPr>
          <p:grpSpPr>
            <a:xfrm>
              <a:off x="7092421" y="3268031"/>
              <a:ext cx="873321" cy="149403"/>
              <a:chOff x="7092421" y="3268031"/>
              <a:chExt cx="873321" cy="149403"/>
            </a:xfrm>
            <a:solidFill>
              <a:srgbClr val="FFFFFF"/>
            </a:solidFill>
          </p:grpSpPr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5EB1B372-9A4A-4C56-ADD7-A3D543ACB891}"/>
                  </a:ext>
                </a:extLst>
              </p:cNvPr>
              <p:cNvSpPr/>
              <p:nvPr/>
            </p:nvSpPr>
            <p:spPr>
              <a:xfrm>
                <a:off x="7816341" y="3268031"/>
                <a:ext cx="149401" cy="149400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BF07F2B2-28A1-421E-A1E6-70E3BB15E955}"/>
                  </a:ext>
                </a:extLst>
              </p:cNvPr>
              <p:cNvSpPr/>
              <p:nvPr/>
            </p:nvSpPr>
            <p:spPr>
              <a:xfrm>
                <a:off x="7454984" y="3268032"/>
                <a:ext cx="149401" cy="149400"/>
              </a:xfrm>
              <a:prstGeom prst="ellipse">
                <a:avLst/>
              </a:prstGeom>
              <a:solidFill>
                <a:srgbClr val="EC5A5A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id="{962B39A0-9A2E-41F8-9EFB-57B3AFC1F24E}"/>
                  </a:ext>
                </a:extLst>
              </p:cNvPr>
              <p:cNvSpPr/>
              <p:nvPr/>
            </p:nvSpPr>
            <p:spPr>
              <a:xfrm>
                <a:off x="7092421" y="3268034"/>
                <a:ext cx="149401" cy="149400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7" name="Graphic 3">
              <a:extLst>
                <a:ext uri="{FF2B5EF4-FFF2-40B4-BE49-F238E27FC236}">
                  <a16:creationId xmlns:a16="http://schemas.microsoft.com/office/drawing/2014/main" id="{D2A8EFBE-1FCC-4597-9B96-F31249E32C84}"/>
                </a:ext>
              </a:extLst>
            </p:cNvPr>
            <p:cNvGrpSpPr/>
            <p:nvPr/>
          </p:nvGrpSpPr>
          <p:grpSpPr>
            <a:xfrm>
              <a:off x="7092421" y="3566756"/>
              <a:ext cx="873321" cy="149402"/>
              <a:chOff x="7092421" y="3566756"/>
              <a:chExt cx="873321" cy="149402"/>
            </a:xfrm>
            <a:solidFill>
              <a:srgbClr val="FFFFFF"/>
            </a:solidFill>
          </p:grpSpPr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id="{FEB7FF66-E01B-40E8-9FAE-5C9F22347716}"/>
                  </a:ext>
                </a:extLst>
              </p:cNvPr>
              <p:cNvSpPr/>
              <p:nvPr/>
            </p:nvSpPr>
            <p:spPr>
              <a:xfrm>
                <a:off x="7816341" y="3566757"/>
                <a:ext cx="149401" cy="149401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C8256BDF-6D43-4880-B276-F202DEEA062D}"/>
                  </a:ext>
                </a:extLst>
              </p:cNvPr>
              <p:cNvSpPr/>
              <p:nvPr/>
            </p:nvSpPr>
            <p:spPr>
              <a:xfrm>
                <a:off x="7454984" y="3566758"/>
                <a:ext cx="149401" cy="149400"/>
              </a:xfrm>
              <a:prstGeom prst="ellipse">
                <a:avLst/>
              </a:prstGeom>
              <a:solidFill>
                <a:srgbClr val="EC5A5A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F7B73704-24B6-4AA8-A992-0CA98FC9A354}"/>
                  </a:ext>
                </a:extLst>
              </p:cNvPr>
              <p:cNvSpPr/>
              <p:nvPr/>
            </p:nvSpPr>
            <p:spPr>
              <a:xfrm>
                <a:off x="7092421" y="3566756"/>
                <a:ext cx="149401" cy="149400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80F4ECD7-BAC1-488C-A219-2F90155FE08E}"/>
              </a:ext>
            </a:extLst>
          </p:cNvPr>
          <p:cNvSpPr txBox="1"/>
          <p:nvPr/>
        </p:nvSpPr>
        <p:spPr>
          <a:xfrm>
            <a:off x="636641" y="3591367"/>
            <a:ext cx="1875240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BE THE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CB103491-4462-4934-867B-8FFAD966FD62}"/>
              </a:ext>
            </a:extLst>
          </p:cNvPr>
          <p:cNvSpPr txBox="1"/>
          <p:nvPr/>
        </p:nvSpPr>
        <p:spPr>
          <a:xfrm>
            <a:off x="636641" y="4163452"/>
            <a:ext cx="2170129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WINNER</a:t>
            </a:r>
          </a:p>
        </p:txBody>
      </p:sp>
      <p:grpSp>
        <p:nvGrpSpPr>
          <p:cNvPr id="223" name="Graphic 3">
            <a:extLst>
              <a:ext uri="{FF2B5EF4-FFF2-40B4-BE49-F238E27FC236}">
                <a16:creationId xmlns:a16="http://schemas.microsoft.com/office/drawing/2014/main" id="{3263EE28-E83B-4CC4-B9DE-1BC12A312152}"/>
              </a:ext>
            </a:extLst>
          </p:cNvPr>
          <p:cNvGrpSpPr/>
          <p:nvPr/>
        </p:nvGrpSpPr>
        <p:grpSpPr>
          <a:xfrm>
            <a:off x="-700730" y="10624576"/>
            <a:ext cx="2674741" cy="2674740"/>
            <a:chOff x="3068664" y="6993125"/>
            <a:chExt cx="2632774" cy="2632773"/>
          </a:xfrm>
          <a:solidFill>
            <a:srgbClr val="EC5A5A"/>
          </a:solidFill>
        </p:grpSpPr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D14DD926-DF27-4548-98F4-8A215F57A047}"/>
                </a:ext>
              </a:extLst>
            </p:cNvPr>
            <p:cNvSpPr/>
            <p:nvPr/>
          </p:nvSpPr>
          <p:spPr>
            <a:xfrm>
              <a:off x="3068664" y="6993125"/>
              <a:ext cx="1557579" cy="1557579"/>
            </a:xfrm>
            <a:custGeom>
              <a:avLst/>
              <a:gdLst>
                <a:gd name="connsiteX0" fmla="*/ 58119 w 1557579"/>
                <a:gd name="connsiteY0" fmla="*/ 1557579 h 1557579"/>
                <a:gd name="connsiteX1" fmla="*/ 17435 w 1557579"/>
                <a:gd name="connsiteY1" fmla="*/ 1540143 h 1557579"/>
                <a:gd name="connsiteX2" fmla="*/ 17435 w 1557579"/>
                <a:gd name="connsiteY2" fmla="*/ 1458778 h 1557579"/>
                <a:gd name="connsiteX3" fmla="*/ 1458778 w 1557579"/>
                <a:gd name="connsiteY3" fmla="*/ 17436 h 1557579"/>
                <a:gd name="connsiteX4" fmla="*/ 1540145 w 1557579"/>
                <a:gd name="connsiteY4" fmla="*/ 17436 h 1557579"/>
                <a:gd name="connsiteX5" fmla="*/ 1540145 w 1557579"/>
                <a:gd name="connsiteY5" fmla="*/ 98802 h 1557579"/>
                <a:gd name="connsiteX6" fmla="*/ 98802 w 1557579"/>
                <a:gd name="connsiteY6" fmla="*/ 1540143 h 1557579"/>
                <a:gd name="connsiteX7" fmla="*/ 58119 w 1557579"/>
                <a:gd name="connsiteY7" fmla="*/ 1557579 h 155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579" h="1557579">
                  <a:moveTo>
                    <a:pt x="58119" y="1557579"/>
                  </a:moveTo>
                  <a:cubicBezTo>
                    <a:pt x="40683" y="1557579"/>
                    <a:pt x="29059" y="1551767"/>
                    <a:pt x="17435" y="1540143"/>
                  </a:cubicBezTo>
                  <a:cubicBezTo>
                    <a:pt x="-5812" y="1516896"/>
                    <a:pt x="-5812" y="1482025"/>
                    <a:pt x="17435" y="1458778"/>
                  </a:cubicBezTo>
                  <a:lnTo>
                    <a:pt x="1458778" y="17436"/>
                  </a:lnTo>
                  <a:cubicBezTo>
                    <a:pt x="1482026" y="-5812"/>
                    <a:pt x="1516897" y="-5812"/>
                    <a:pt x="1540145" y="17436"/>
                  </a:cubicBezTo>
                  <a:cubicBezTo>
                    <a:pt x="1563392" y="40683"/>
                    <a:pt x="1563392" y="75554"/>
                    <a:pt x="1540145" y="98802"/>
                  </a:cubicBezTo>
                  <a:lnTo>
                    <a:pt x="98802" y="1540143"/>
                  </a:lnTo>
                  <a:cubicBezTo>
                    <a:pt x="87178" y="1551767"/>
                    <a:pt x="75554" y="1557579"/>
                    <a:pt x="58119" y="15575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E4E0E7ED-BC0B-4CE2-BB0E-CFD7BC88D20B}"/>
                </a:ext>
              </a:extLst>
            </p:cNvPr>
            <p:cNvSpPr/>
            <p:nvPr/>
          </p:nvSpPr>
          <p:spPr>
            <a:xfrm>
              <a:off x="3126782" y="7051244"/>
              <a:ext cx="906650" cy="906650"/>
            </a:xfrm>
            <a:custGeom>
              <a:avLst/>
              <a:gdLst>
                <a:gd name="connsiteX0" fmla="*/ 58119 w 906650"/>
                <a:gd name="connsiteY0" fmla="*/ 906651 h 906650"/>
                <a:gd name="connsiteX1" fmla="*/ 17435 w 906650"/>
                <a:gd name="connsiteY1" fmla="*/ 889215 h 906650"/>
                <a:gd name="connsiteX2" fmla="*/ 17435 w 906650"/>
                <a:gd name="connsiteY2" fmla="*/ 807849 h 906650"/>
                <a:gd name="connsiteX3" fmla="*/ 807849 w 906650"/>
                <a:gd name="connsiteY3" fmla="*/ 17436 h 906650"/>
                <a:gd name="connsiteX4" fmla="*/ 889215 w 906650"/>
                <a:gd name="connsiteY4" fmla="*/ 17436 h 906650"/>
                <a:gd name="connsiteX5" fmla="*/ 889215 w 906650"/>
                <a:gd name="connsiteY5" fmla="*/ 98802 h 906650"/>
                <a:gd name="connsiteX6" fmla="*/ 98802 w 906650"/>
                <a:gd name="connsiteY6" fmla="*/ 889215 h 906650"/>
                <a:gd name="connsiteX7" fmla="*/ 58119 w 906650"/>
                <a:gd name="connsiteY7" fmla="*/ 906651 h 90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6650" h="906650">
                  <a:moveTo>
                    <a:pt x="58119" y="906651"/>
                  </a:moveTo>
                  <a:cubicBezTo>
                    <a:pt x="40683" y="906651"/>
                    <a:pt x="29059" y="900839"/>
                    <a:pt x="17435" y="889215"/>
                  </a:cubicBezTo>
                  <a:cubicBezTo>
                    <a:pt x="-5812" y="865967"/>
                    <a:pt x="-5812" y="831096"/>
                    <a:pt x="17435" y="807849"/>
                  </a:cubicBezTo>
                  <a:lnTo>
                    <a:pt x="807849" y="17436"/>
                  </a:lnTo>
                  <a:cubicBezTo>
                    <a:pt x="831097" y="-5812"/>
                    <a:pt x="865968" y="-5812"/>
                    <a:pt x="889215" y="17436"/>
                  </a:cubicBezTo>
                  <a:cubicBezTo>
                    <a:pt x="912463" y="40683"/>
                    <a:pt x="912463" y="75554"/>
                    <a:pt x="889215" y="98802"/>
                  </a:cubicBezTo>
                  <a:lnTo>
                    <a:pt x="98802" y="889215"/>
                  </a:lnTo>
                  <a:cubicBezTo>
                    <a:pt x="87178" y="900839"/>
                    <a:pt x="69742" y="906651"/>
                    <a:pt x="58119" y="906651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2739DBB8-3E27-4AFC-AD31-1475962EC241}"/>
                </a:ext>
              </a:extLst>
            </p:cNvPr>
            <p:cNvSpPr/>
            <p:nvPr/>
          </p:nvSpPr>
          <p:spPr>
            <a:xfrm>
              <a:off x="3202336" y="7132610"/>
              <a:ext cx="1830737" cy="1830736"/>
            </a:xfrm>
            <a:custGeom>
              <a:avLst/>
              <a:gdLst>
                <a:gd name="connsiteX0" fmla="*/ 58119 w 1830737"/>
                <a:gd name="connsiteY0" fmla="*/ 1830737 h 1830736"/>
                <a:gd name="connsiteX1" fmla="*/ 17436 w 1830737"/>
                <a:gd name="connsiteY1" fmla="*/ 1813301 h 1830736"/>
                <a:gd name="connsiteX2" fmla="*/ 17436 w 1830737"/>
                <a:gd name="connsiteY2" fmla="*/ 1731935 h 1830736"/>
                <a:gd name="connsiteX3" fmla="*/ 1731936 w 1830737"/>
                <a:gd name="connsiteY3" fmla="*/ 17436 h 1830736"/>
                <a:gd name="connsiteX4" fmla="*/ 1813302 w 1830737"/>
                <a:gd name="connsiteY4" fmla="*/ 17436 h 1830736"/>
                <a:gd name="connsiteX5" fmla="*/ 1813302 w 1830737"/>
                <a:gd name="connsiteY5" fmla="*/ 98802 h 1830736"/>
                <a:gd name="connsiteX6" fmla="*/ 98802 w 1830737"/>
                <a:gd name="connsiteY6" fmla="*/ 1813301 h 1830736"/>
                <a:gd name="connsiteX7" fmla="*/ 58119 w 1830737"/>
                <a:gd name="connsiteY7" fmla="*/ 1830737 h 183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737" h="1830736">
                  <a:moveTo>
                    <a:pt x="58119" y="1830737"/>
                  </a:moveTo>
                  <a:cubicBezTo>
                    <a:pt x="40683" y="1830737"/>
                    <a:pt x="29059" y="1824925"/>
                    <a:pt x="17436" y="1813301"/>
                  </a:cubicBezTo>
                  <a:cubicBezTo>
                    <a:pt x="-5812" y="1790053"/>
                    <a:pt x="-5812" y="1755183"/>
                    <a:pt x="17436" y="1731935"/>
                  </a:cubicBezTo>
                  <a:lnTo>
                    <a:pt x="1731936" y="17436"/>
                  </a:lnTo>
                  <a:cubicBezTo>
                    <a:pt x="1755184" y="-5812"/>
                    <a:pt x="1790055" y="-5812"/>
                    <a:pt x="1813302" y="17436"/>
                  </a:cubicBezTo>
                  <a:cubicBezTo>
                    <a:pt x="1836549" y="40683"/>
                    <a:pt x="1836549" y="75554"/>
                    <a:pt x="1813302" y="98802"/>
                  </a:cubicBezTo>
                  <a:lnTo>
                    <a:pt x="98802" y="1813301"/>
                  </a:lnTo>
                  <a:cubicBezTo>
                    <a:pt x="87178" y="1824925"/>
                    <a:pt x="75554" y="1830737"/>
                    <a:pt x="58119" y="1830737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CA47445C-9BB2-4686-BED1-26FBCA2DAD64}"/>
                </a:ext>
              </a:extLst>
            </p:cNvPr>
            <p:cNvSpPr/>
            <p:nvPr/>
          </p:nvSpPr>
          <p:spPr>
            <a:xfrm>
              <a:off x="3748652" y="7673113"/>
              <a:ext cx="1824925" cy="1824924"/>
            </a:xfrm>
            <a:custGeom>
              <a:avLst/>
              <a:gdLst>
                <a:gd name="connsiteX0" fmla="*/ 58119 w 1824925"/>
                <a:gd name="connsiteY0" fmla="*/ 1824925 h 1824924"/>
                <a:gd name="connsiteX1" fmla="*/ 17436 w 1824925"/>
                <a:gd name="connsiteY1" fmla="*/ 1807489 h 1824924"/>
                <a:gd name="connsiteX2" fmla="*/ 17436 w 1824925"/>
                <a:gd name="connsiteY2" fmla="*/ 1726123 h 1824924"/>
                <a:gd name="connsiteX3" fmla="*/ 1726124 w 1824925"/>
                <a:gd name="connsiteY3" fmla="*/ 17435 h 1824924"/>
                <a:gd name="connsiteX4" fmla="*/ 1807490 w 1824925"/>
                <a:gd name="connsiteY4" fmla="*/ 17435 h 1824924"/>
                <a:gd name="connsiteX5" fmla="*/ 1807490 w 1824925"/>
                <a:gd name="connsiteY5" fmla="*/ 98801 h 1824924"/>
                <a:gd name="connsiteX6" fmla="*/ 98801 w 1824925"/>
                <a:gd name="connsiteY6" fmla="*/ 1807489 h 1824924"/>
                <a:gd name="connsiteX7" fmla="*/ 58119 w 1824925"/>
                <a:gd name="connsiteY7" fmla="*/ 1824925 h 182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4925" h="1824924">
                  <a:moveTo>
                    <a:pt x="58119" y="1824925"/>
                  </a:moveTo>
                  <a:cubicBezTo>
                    <a:pt x="40683" y="1824925"/>
                    <a:pt x="29059" y="1819113"/>
                    <a:pt x="17436" y="1807489"/>
                  </a:cubicBezTo>
                  <a:cubicBezTo>
                    <a:pt x="-5812" y="1784242"/>
                    <a:pt x="-5812" y="1749370"/>
                    <a:pt x="17436" y="1726123"/>
                  </a:cubicBezTo>
                  <a:lnTo>
                    <a:pt x="1726124" y="17435"/>
                  </a:lnTo>
                  <a:cubicBezTo>
                    <a:pt x="1749371" y="-5812"/>
                    <a:pt x="1784242" y="-5812"/>
                    <a:pt x="1807490" y="17435"/>
                  </a:cubicBezTo>
                  <a:cubicBezTo>
                    <a:pt x="1830738" y="40683"/>
                    <a:pt x="1830738" y="75554"/>
                    <a:pt x="1807490" y="98801"/>
                  </a:cubicBezTo>
                  <a:lnTo>
                    <a:pt x="98801" y="1807489"/>
                  </a:lnTo>
                  <a:cubicBezTo>
                    <a:pt x="87178" y="1819113"/>
                    <a:pt x="69742" y="1824925"/>
                    <a:pt x="58119" y="182492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907E7E86-D4BF-4702-9810-A7C458E89449}"/>
                </a:ext>
              </a:extLst>
            </p:cNvPr>
            <p:cNvSpPr/>
            <p:nvPr/>
          </p:nvSpPr>
          <p:spPr>
            <a:xfrm>
              <a:off x="3434811" y="7359273"/>
              <a:ext cx="1912103" cy="1912102"/>
            </a:xfrm>
            <a:custGeom>
              <a:avLst/>
              <a:gdLst>
                <a:gd name="connsiteX0" fmla="*/ 58119 w 1912103"/>
                <a:gd name="connsiteY0" fmla="*/ 1912102 h 1912102"/>
                <a:gd name="connsiteX1" fmla="*/ 17436 w 1912103"/>
                <a:gd name="connsiteY1" fmla="*/ 1894667 h 1912102"/>
                <a:gd name="connsiteX2" fmla="*/ 17436 w 1912103"/>
                <a:gd name="connsiteY2" fmla="*/ 1813301 h 1912102"/>
                <a:gd name="connsiteX3" fmla="*/ 1813302 w 1912103"/>
                <a:gd name="connsiteY3" fmla="*/ 17436 h 1912102"/>
                <a:gd name="connsiteX4" fmla="*/ 1894668 w 1912103"/>
                <a:gd name="connsiteY4" fmla="*/ 17436 h 1912102"/>
                <a:gd name="connsiteX5" fmla="*/ 1894668 w 1912103"/>
                <a:gd name="connsiteY5" fmla="*/ 98801 h 1912102"/>
                <a:gd name="connsiteX6" fmla="*/ 98802 w 1912103"/>
                <a:gd name="connsiteY6" fmla="*/ 1894667 h 1912102"/>
                <a:gd name="connsiteX7" fmla="*/ 58119 w 1912103"/>
                <a:gd name="connsiteY7" fmla="*/ 1912102 h 191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2103" h="1912102">
                  <a:moveTo>
                    <a:pt x="58119" y="1912102"/>
                  </a:moveTo>
                  <a:cubicBezTo>
                    <a:pt x="40683" y="1912102"/>
                    <a:pt x="29059" y="1906291"/>
                    <a:pt x="17436" y="1894667"/>
                  </a:cubicBezTo>
                  <a:cubicBezTo>
                    <a:pt x="-5812" y="1871419"/>
                    <a:pt x="-5812" y="1836549"/>
                    <a:pt x="17436" y="1813301"/>
                  </a:cubicBezTo>
                  <a:lnTo>
                    <a:pt x="1813302" y="17436"/>
                  </a:lnTo>
                  <a:cubicBezTo>
                    <a:pt x="1836549" y="-5812"/>
                    <a:pt x="1871421" y="-5812"/>
                    <a:pt x="1894668" y="17436"/>
                  </a:cubicBezTo>
                  <a:cubicBezTo>
                    <a:pt x="1917916" y="40683"/>
                    <a:pt x="1917916" y="75554"/>
                    <a:pt x="1894668" y="98801"/>
                  </a:cubicBezTo>
                  <a:lnTo>
                    <a:pt x="98802" y="1894667"/>
                  </a:lnTo>
                  <a:cubicBezTo>
                    <a:pt x="87178" y="1906291"/>
                    <a:pt x="69742" y="1912102"/>
                    <a:pt x="58119" y="1912102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A13D12FA-8261-47D8-A6E7-9145F8C65521}"/>
                </a:ext>
              </a:extLst>
            </p:cNvPr>
            <p:cNvSpPr/>
            <p:nvPr/>
          </p:nvSpPr>
          <p:spPr>
            <a:xfrm>
              <a:off x="4765728" y="8690189"/>
              <a:ext cx="871779" cy="871778"/>
            </a:xfrm>
            <a:custGeom>
              <a:avLst/>
              <a:gdLst>
                <a:gd name="connsiteX0" fmla="*/ 58119 w 871779"/>
                <a:gd name="connsiteY0" fmla="*/ 871779 h 871778"/>
                <a:gd name="connsiteX1" fmla="*/ 17436 w 871779"/>
                <a:gd name="connsiteY1" fmla="*/ 854344 h 871778"/>
                <a:gd name="connsiteX2" fmla="*/ 17436 w 871779"/>
                <a:gd name="connsiteY2" fmla="*/ 772977 h 871778"/>
                <a:gd name="connsiteX3" fmla="*/ 772978 w 871779"/>
                <a:gd name="connsiteY3" fmla="*/ 17435 h 871778"/>
                <a:gd name="connsiteX4" fmla="*/ 854344 w 871779"/>
                <a:gd name="connsiteY4" fmla="*/ 17435 h 871778"/>
                <a:gd name="connsiteX5" fmla="*/ 854344 w 871779"/>
                <a:gd name="connsiteY5" fmla="*/ 98801 h 871778"/>
                <a:gd name="connsiteX6" fmla="*/ 98801 w 871779"/>
                <a:gd name="connsiteY6" fmla="*/ 854344 h 871778"/>
                <a:gd name="connsiteX7" fmla="*/ 58119 w 871779"/>
                <a:gd name="connsiteY7" fmla="*/ 871779 h 87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79" h="871778">
                  <a:moveTo>
                    <a:pt x="58119" y="871779"/>
                  </a:moveTo>
                  <a:cubicBezTo>
                    <a:pt x="40683" y="871779"/>
                    <a:pt x="29059" y="865968"/>
                    <a:pt x="17436" y="854344"/>
                  </a:cubicBezTo>
                  <a:cubicBezTo>
                    <a:pt x="-5812" y="831096"/>
                    <a:pt x="-5812" y="796225"/>
                    <a:pt x="17436" y="772977"/>
                  </a:cubicBezTo>
                  <a:lnTo>
                    <a:pt x="772978" y="17435"/>
                  </a:lnTo>
                  <a:cubicBezTo>
                    <a:pt x="796225" y="-5812"/>
                    <a:pt x="831097" y="-5812"/>
                    <a:pt x="854344" y="17435"/>
                  </a:cubicBezTo>
                  <a:cubicBezTo>
                    <a:pt x="877592" y="40683"/>
                    <a:pt x="877592" y="75554"/>
                    <a:pt x="854344" y="98801"/>
                  </a:cubicBezTo>
                  <a:lnTo>
                    <a:pt x="98801" y="854344"/>
                  </a:lnTo>
                  <a:cubicBezTo>
                    <a:pt x="87178" y="865968"/>
                    <a:pt x="69742" y="871779"/>
                    <a:pt x="58119" y="8717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60CBAB00-2653-4092-AD14-2C791E051DFC}"/>
                </a:ext>
              </a:extLst>
            </p:cNvPr>
            <p:cNvSpPr/>
            <p:nvPr/>
          </p:nvSpPr>
          <p:spPr>
            <a:xfrm>
              <a:off x="4155482" y="8079943"/>
              <a:ext cx="1545956" cy="1545955"/>
            </a:xfrm>
            <a:custGeom>
              <a:avLst/>
              <a:gdLst>
                <a:gd name="connsiteX0" fmla="*/ 58119 w 1545956"/>
                <a:gd name="connsiteY0" fmla="*/ 1545955 h 1545955"/>
                <a:gd name="connsiteX1" fmla="*/ 17436 w 1545956"/>
                <a:gd name="connsiteY1" fmla="*/ 1528520 h 1545955"/>
                <a:gd name="connsiteX2" fmla="*/ 17436 w 1545956"/>
                <a:gd name="connsiteY2" fmla="*/ 1447154 h 1545955"/>
                <a:gd name="connsiteX3" fmla="*/ 1447155 w 1545956"/>
                <a:gd name="connsiteY3" fmla="*/ 17435 h 1545955"/>
                <a:gd name="connsiteX4" fmla="*/ 1528521 w 1545956"/>
                <a:gd name="connsiteY4" fmla="*/ 17435 h 1545955"/>
                <a:gd name="connsiteX5" fmla="*/ 1528521 w 1545956"/>
                <a:gd name="connsiteY5" fmla="*/ 98801 h 1545955"/>
                <a:gd name="connsiteX6" fmla="*/ 98801 w 1545956"/>
                <a:gd name="connsiteY6" fmla="*/ 1528520 h 1545955"/>
                <a:gd name="connsiteX7" fmla="*/ 58119 w 1545956"/>
                <a:gd name="connsiteY7" fmla="*/ 1545955 h 154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5956" h="1545955">
                  <a:moveTo>
                    <a:pt x="58119" y="1545955"/>
                  </a:moveTo>
                  <a:cubicBezTo>
                    <a:pt x="40683" y="1545955"/>
                    <a:pt x="29059" y="1540143"/>
                    <a:pt x="17436" y="1528520"/>
                  </a:cubicBezTo>
                  <a:cubicBezTo>
                    <a:pt x="-5812" y="1505272"/>
                    <a:pt x="-5812" y="1470401"/>
                    <a:pt x="17436" y="1447154"/>
                  </a:cubicBezTo>
                  <a:lnTo>
                    <a:pt x="1447155" y="17435"/>
                  </a:lnTo>
                  <a:cubicBezTo>
                    <a:pt x="1470402" y="-5812"/>
                    <a:pt x="1505273" y="-5812"/>
                    <a:pt x="1528521" y="17435"/>
                  </a:cubicBezTo>
                  <a:cubicBezTo>
                    <a:pt x="1551768" y="40683"/>
                    <a:pt x="1551768" y="75554"/>
                    <a:pt x="1528521" y="98801"/>
                  </a:cubicBezTo>
                  <a:lnTo>
                    <a:pt x="98801" y="1528520"/>
                  </a:lnTo>
                  <a:cubicBezTo>
                    <a:pt x="92990" y="1540143"/>
                    <a:pt x="75554" y="1545955"/>
                    <a:pt x="58119" y="154595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1" name="TextBox 230">
            <a:extLst>
              <a:ext uri="{FF2B5EF4-FFF2-40B4-BE49-F238E27FC236}">
                <a16:creationId xmlns:a16="http://schemas.microsoft.com/office/drawing/2014/main" id="{5212E5BB-CE21-497F-8FC7-3C0B11C73A3E}"/>
              </a:ext>
            </a:extLst>
          </p:cNvPr>
          <p:cNvSpPr txBox="1"/>
          <p:nvPr/>
        </p:nvSpPr>
        <p:spPr>
          <a:xfrm>
            <a:off x="1353040" y="7361404"/>
            <a:ext cx="75809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dirty="0">
                <a:solidFill>
                  <a:schemeClr val="bg1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Brand New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1D1A36E3-0E19-4D4B-A0D9-960D4AE2C011}"/>
              </a:ext>
            </a:extLst>
          </p:cNvPr>
          <p:cNvSpPr txBox="1"/>
          <p:nvPr/>
        </p:nvSpPr>
        <p:spPr>
          <a:xfrm>
            <a:off x="2687539" y="8502543"/>
            <a:ext cx="49119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1200" dirty="0">
                <a:solidFill>
                  <a:srgbClr val="EC5A5A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Template.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089C9496-C5CB-4BE8-95B2-BE1994F6F890}"/>
              </a:ext>
            </a:extLst>
          </p:cNvPr>
          <p:cNvSpPr/>
          <p:nvPr/>
        </p:nvSpPr>
        <p:spPr>
          <a:xfrm>
            <a:off x="1177557" y="9436898"/>
            <a:ext cx="79318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EB90BA8B-23C5-4B96-8763-1C0E727A912E}"/>
              </a:ext>
            </a:extLst>
          </p:cNvPr>
          <p:cNvGrpSpPr/>
          <p:nvPr/>
        </p:nvGrpSpPr>
        <p:grpSpPr>
          <a:xfrm>
            <a:off x="4124191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35" name="Graphic 28">
              <a:extLst>
                <a:ext uri="{FF2B5EF4-FFF2-40B4-BE49-F238E27FC236}">
                  <a16:creationId xmlns:a16="http://schemas.microsoft.com/office/drawing/2014/main" id="{EB80A4C1-6A61-4C69-AB7A-6B29EA42EFED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CB366313-EC73-4EEA-8B2D-40103B63812F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3D3DD32C-0977-4BC8-9BE0-E93D3242ACCA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36" name="Graphic 29">
              <a:extLst>
                <a:ext uri="{FF2B5EF4-FFF2-40B4-BE49-F238E27FC236}">
                  <a16:creationId xmlns:a16="http://schemas.microsoft.com/office/drawing/2014/main" id="{A7B786FE-AA6A-441F-A673-2E6DB3C3F0B7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07D3687E-A5EE-4E22-8D29-4C7EDA5A87DE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7B3D8CC7-AE1D-420A-89A9-AAA82702E0CB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37" name="Graphic 27">
              <a:extLst>
                <a:ext uri="{FF2B5EF4-FFF2-40B4-BE49-F238E27FC236}">
                  <a16:creationId xmlns:a16="http://schemas.microsoft.com/office/drawing/2014/main" id="{9061A4F7-943F-4BAB-802F-AB3455F42285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42B41B6E-B982-4AAD-B2AB-5EB88E9AC59B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239" name="Graphic 27">
                <a:extLst>
                  <a:ext uri="{FF2B5EF4-FFF2-40B4-BE49-F238E27FC236}">
                    <a16:creationId xmlns:a16="http://schemas.microsoft.com/office/drawing/2014/main" id="{65CB62CA-61B0-4A09-A64C-90B12CCBC1C0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240" name="Freeform: Shape 239">
                  <a:extLst>
                    <a:ext uri="{FF2B5EF4-FFF2-40B4-BE49-F238E27FC236}">
                      <a16:creationId xmlns:a16="http://schemas.microsoft.com/office/drawing/2014/main" id="{D25CA415-283F-4F5E-B269-30F131DCFC30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C5A5A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D6998807-3B9A-49C7-9E7F-EA84EB5F61A3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3DC9A5BC-3915-4CA4-8A2E-BDAF97B9EC65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55EFEEB8-0B46-4D3E-B9CA-E27C36151941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D786AC1B-0E4A-4E83-BB09-C1A1EC5EA893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grpSp>
        <p:nvGrpSpPr>
          <p:cNvPr id="255" name="Graphic 253">
            <a:extLst>
              <a:ext uri="{FF2B5EF4-FFF2-40B4-BE49-F238E27FC236}">
                <a16:creationId xmlns:a16="http://schemas.microsoft.com/office/drawing/2014/main" id="{A609F90B-454F-4EE6-903F-B7EDD65AF326}"/>
              </a:ext>
            </a:extLst>
          </p:cNvPr>
          <p:cNvGrpSpPr/>
          <p:nvPr/>
        </p:nvGrpSpPr>
        <p:grpSpPr>
          <a:xfrm rot="10800000">
            <a:off x="6726788" y="10131827"/>
            <a:ext cx="3695700" cy="2807314"/>
            <a:chOff x="3295650" y="5025717"/>
            <a:chExt cx="3695700" cy="2807314"/>
          </a:xfrm>
        </p:grpSpPr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29060F19-8BBA-4C23-9CBA-788B7DB1B6FC}"/>
                </a:ext>
              </a:extLst>
            </p:cNvPr>
            <p:cNvSpPr/>
            <p:nvPr/>
          </p:nvSpPr>
          <p:spPr>
            <a:xfrm>
              <a:off x="3295650" y="5022163"/>
              <a:ext cx="3706360" cy="2804622"/>
            </a:xfrm>
            <a:custGeom>
              <a:avLst/>
              <a:gdLst>
                <a:gd name="connsiteX0" fmla="*/ 0 w 3706360"/>
                <a:gd name="connsiteY0" fmla="*/ 3554 h 2804622"/>
                <a:gd name="connsiteX1" fmla="*/ 0 w 3706360"/>
                <a:gd name="connsiteY1" fmla="*/ 2789546 h 2804622"/>
                <a:gd name="connsiteX2" fmla="*/ 110160 w 3706360"/>
                <a:gd name="connsiteY2" fmla="*/ 2778886 h 2804622"/>
                <a:gd name="connsiteX3" fmla="*/ 227428 w 3706360"/>
                <a:gd name="connsiteY3" fmla="*/ 2789546 h 2804622"/>
                <a:gd name="connsiteX4" fmla="*/ 294945 w 3706360"/>
                <a:gd name="connsiteY4" fmla="*/ 2800207 h 2804622"/>
                <a:gd name="connsiteX5" fmla="*/ 419320 w 3706360"/>
                <a:gd name="connsiteY5" fmla="*/ 2789546 h 2804622"/>
                <a:gd name="connsiteX6" fmla="*/ 486837 w 3706360"/>
                <a:gd name="connsiteY6" fmla="*/ 2739796 h 2804622"/>
                <a:gd name="connsiteX7" fmla="*/ 565016 w 3706360"/>
                <a:gd name="connsiteY7" fmla="*/ 2711368 h 2804622"/>
                <a:gd name="connsiteX8" fmla="*/ 632533 w 3706360"/>
                <a:gd name="connsiteY8" fmla="*/ 2658064 h 2804622"/>
                <a:gd name="connsiteX9" fmla="*/ 689390 w 3706360"/>
                <a:gd name="connsiteY9" fmla="*/ 2409315 h 2804622"/>
                <a:gd name="connsiteX10" fmla="*/ 717819 w 3706360"/>
                <a:gd name="connsiteY10" fmla="*/ 2352458 h 2804622"/>
                <a:gd name="connsiteX11" fmla="*/ 767569 w 3706360"/>
                <a:gd name="connsiteY11" fmla="*/ 2263619 h 2804622"/>
                <a:gd name="connsiteX12" fmla="*/ 795997 w 3706360"/>
                <a:gd name="connsiteY12" fmla="*/ 2224530 h 2804622"/>
                <a:gd name="connsiteX13" fmla="*/ 952353 w 3706360"/>
                <a:gd name="connsiteY13" fmla="*/ 2107262 h 2804622"/>
                <a:gd name="connsiteX14" fmla="*/ 1002103 w 3706360"/>
                <a:gd name="connsiteY14" fmla="*/ 2057512 h 2804622"/>
                <a:gd name="connsiteX15" fmla="*/ 1051853 w 3706360"/>
                <a:gd name="connsiteY15" fmla="*/ 1989995 h 2804622"/>
                <a:gd name="connsiteX16" fmla="*/ 1069621 w 3706360"/>
                <a:gd name="connsiteY16" fmla="*/ 1961566 h 2804622"/>
                <a:gd name="connsiteX17" fmla="*/ 1119371 w 3706360"/>
                <a:gd name="connsiteY17" fmla="*/ 1894049 h 2804622"/>
                <a:gd name="connsiteX18" fmla="*/ 1215317 w 3706360"/>
                <a:gd name="connsiteY18" fmla="*/ 1819424 h 2804622"/>
                <a:gd name="connsiteX19" fmla="*/ 1293495 w 3706360"/>
                <a:gd name="connsiteY19" fmla="*/ 1819424 h 2804622"/>
                <a:gd name="connsiteX20" fmla="*/ 1428530 w 3706360"/>
                <a:gd name="connsiteY20" fmla="*/ 1819424 h 2804622"/>
                <a:gd name="connsiteX21" fmla="*/ 1517369 w 3706360"/>
                <a:gd name="connsiteY21" fmla="*/ 1819424 h 2804622"/>
                <a:gd name="connsiteX22" fmla="*/ 1584887 w 3706360"/>
                <a:gd name="connsiteY22" fmla="*/ 1712817 h 2804622"/>
                <a:gd name="connsiteX23" fmla="*/ 1673726 w 3706360"/>
                <a:gd name="connsiteY23" fmla="*/ 1531585 h 2804622"/>
                <a:gd name="connsiteX24" fmla="*/ 1741243 w 3706360"/>
                <a:gd name="connsiteY24" fmla="*/ 1456961 h 2804622"/>
                <a:gd name="connsiteX25" fmla="*/ 1790993 w 3706360"/>
                <a:gd name="connsiteY25" fmla="*/ 1343247 h 2804622"/>
                <a:gd name="connsiteX26" fmla="*/ 1975778 w 3706360"/>
                <a:gd name="connsiteY26" fmla="*/ 1158461 h 2804622"/>
                <a:gd name="connsiteX27" fmla="*/ 2132135 w 3706360"/>
                <a:gd name="connsiteY27" fmla="*/ 1158461 h 2804622"/>
                <a:gd name="connsiteX28" fmla="*/ 2188992 w 3706360"/>
                <a:gd name="connsiteY28" fmla="*/ 1137140 h 2804622"/>
                <a:gd name="connsiteX29" fmla="*/ 2256509 w 3706360"/>
                <a:gd name="connsiteY29" fmla="*/ 1101604 h 2804622"/>
                <a:gd name="connsiteX30" fmla="*/ 2419973 w 3706360"/>
                <a:gd name="connsiteY30" fmla="*/ 1094497 h 2804622"/>
                <a:gd name="connsiteX31" fmla="*/ 2498151 w 3706360"/>
                <a:gd name="connsiteY31" fmla="*/ 948801 h 2804622"/>
                <a:gd name="connsiteX32" fmla="*/ 2555008 w 3706360"/>
                <a:gd name="connsiteY32" fmla="*/ 835087 h 2804622"/>
                <a:gd name="connsiteX33" fmla="*/ 2650954 w 3706360"/>
                <a:gd name="connsiteY33" fmla="*/ 689391 h 2804622"/>
                <a:gd name="connsiteX34" fmla="*/ 2757561 w 3706360"/>
                <a:gd name="connsiteY34" fmla="*/ 621873 h 2804622"/>
                <a:gd name="connsiteX35" fmla="*/ 2874828 w 3706360"/>
                <a:gd name="connsiteY35" fmla="*/ 621873 h 2804622"/>
                <a:gd name="connsiteX36" fmla="*/ 2953007 w 3706360"/>
                <a:gd name="connsiteY36" fmla="*/ 536588 h 2804622"/>
                <a:gd name="connsiteX37" fmla="*/ 3041845 w 3706360"/>
                <a:gd name="connsiteY37" fmla="*/ 348249 h 2804622"/>
                <a:gd name="connsiteX38" fmla="*/ 3070274 w 3706360"/>
                <a:gd name="connsiteY38" fmla="*/ 348249 h 2804622"/>
                <a:gd name="connsiteX39" fmla="*/ 3166220 w 3706360"/>
                <a:gd name="connsiteY39" fmla="*/ 348249 h 2804622"/>
                <a:gd name="connsiteX40" fmla="*/ 3301255 w 3706360"/>
                <a:gd name="connsiteY40" fmla="*/ 291392 h 2804622"/>
                <a:gd name="connsiteX41" fmla="*/ 3351005 w 3706360"/>
                <a:gd name="connsiteY41" fmla="*/ 241642 h 2804622"/>
                <a:gd name="connsiteX42" fmla="*/ 3418523 w 3706360"/>
                <a:gd name="connsiteY42" fmla="*/ 145696 h 2804622"/>
                <a:gd name="connsiteX43" fmla="*/ 3429183 w 3706360"/>
                <a:gd name="connsiteY43" fmla="*/ 103053 h 2804622"/>
                <a:gd name="connsiteX44" fmla="*/ 3486040 w 3706360"/>
                <a:gd name="connsiteY44" fmla="*/ 39089 h 2804622"/>
                <a:gd name="connsiteX45" fmla="*/ 3621075 w 3706360"/>
                <a:gd name="connsiteY45" fmla="*/ 39089 h 2804622"/>
                <a:gd name="connsiteX46" fmla="*/ 3706361 w 3706360"/>
                <a:gd name="connsiteY46" fmla="*/ 0 h 2804622"/>
                <a:gd name="connsiteX47" fmla="*/ 0 w 3706360"/>
                <a:gd name="connsiteY47" fmla="*/ 0 h 280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06360" h="2804622">
                  <a:moveTo>
                    <a:pt x="0" y="3554"/>
                  </a:moveTo>
                  <a:lnTo>
                    <a:pt x="0" y="2789546"/>
                  </a:lnTo>
                  <a:cubicBezTo>
                    <a:pt x="28428" y="2785993"/>
                    <a:pt x="63964" y="2782439"/>
                    <a:pt x="110160" y="2778886"/>
                  </a:cubicBezTo>
                  <a:cubicBezTo>
                    <a:pt x="234535" y="2768225"/>
                    <a:pt x="110160" y="2778886"/>
                    <a:pt x="227428" y="2789546"/>
                  </a:cubicBezTo>
                  <a:cubicBezTo>
                    <a:pt x="344695" y="2800207"/>
                    <a:pt x="227428" y="2789546"/>
                    <a:pt x="294945" y="2800207"/>
                  </a:cubicBezTo>
                  <a:cubicBezTo>
                    <a:pt x="362463" y="2810868"/>
                    <a:pt x="294945" y="2800207"/>
                    <a:pt x="419320" y="2789546"/>
                  </a:cubicBezTo>
                  <a:cubicBezTo>
                    <a:pt x="543694" y="2778886"/>
                    <a:pt x="419320" y="2789546"/>
                    <a:pt x="486837" y="2739796"/>
                  </a:cubicBezTo>
                  <a:cubicBezTo>
                    <a:pt x="554355" y="2690047"/>
                    <a:pt x="486837" y="2739796"/>
                    <a:pt x="565016" y="2711368"/>
                  </a:cubicBezTo>
                  <a:cubicBezTo>
                    <a:pt x="643194" y="2682940"/>
                    <a:pt x="632533" y="2658064"/>
                    <a:pt x="632533" y="2658064"/>
                  </a:cubicBezTo>
                  <a:lnTo>
                    <a:pt x="689390" y="2409315"/>
                  </a:lnTo>
                  <a:cubicBezTo>
                    <a:pt x="689390" y="2409315"/>
                    <a:pt x="689390" y="2409315"/>
                    <a:pt x="717819" y="2352458"/>
                  </a:cubicBezTo>
                  <a:cubicBezTo>
                    <a:pt x="746247" y="2295601"/>
                    <a:pt x="717819" y="2352458"/>
                    <a:pt x="767569" y="2263619"/>
                  </a:cubicBezTo>
                  <a:cubicBezTo>
                    <a:pt x="817318" y="2174780"/>
                    <a:pt x="767569" y="2263619"/>
                    <a:pt x="795997" y="2224530"/>
                  </a:cubicBezTo>
                  <a:cubicBezTo>
                    <a:pt x="824425" y="2185441"/>
                    <a:pt x="902604" y="2128584"/>
                    <a:pt x="952353" y="2107262"/>
                  </a:cubicBezTo>
                  <a:cubicBezTo>
                    <a:pt x="1002103" y="2089495"/>
                    <a:pt x="952353" y="2107262"/>
                    <a:pt x="1002103" y="2057512"/>
                  </a:cubicBezTo>
                  <a:cubicBezTo>
                    <a:pt x="1051853" y="2007763"/>
                    <a:pt x="1002103" y="2057512"/>
                    <a:pt x="1051853" y="1989995"/>
                  </a:cubicBezTo>
                  <a:cubicBezTo>
                    <a:pt x="1101603" y="1922477"/>
                    <a:pt x="1051853" y="1989995"/>
                    <a:pt x="1069621" y="1961566"/>
                  </a:cubicBezTo>
                  <a:cubicBezTo>
                    <a:pt x="1087389" y="1933138"/>
                    <a:pt x="1119371" y="1894049"/>
                    <a:pt x="1119371" y="1894049"/>
                  </a:cubicBezTo>
                  <a:cubicBezTo>
                    <a:pt x="1119371" y="1894049"/>
                    <a:pt x="1176228" y="1854959"/>
                    <a:pt x="1215317" y="1819424"/>
                  </a:cubicBezTo>
                  <a:cubicBezTo>
                    <a:pt x="1254406" y="1783888"/>
                    <a:pt x="1265067" y="1826531"/>
                    <a:pt x="1293495" y="1819424"/>
                  </a:cubicBezTo>
                  <a:cubicBezTo>
                    <a:pt x="1321924" y="1812317"/>
                    <a:pt x="1361013" y="1815870"/>
                    <a:pt x="1428530" y="1819424"/>
                  </a:cubicBezTo>
                  <a:cubicBezTo>
                    <a:pt x="1496048" y="1819424"/>
                    <a:pt x="1517369" y="1819424"/>
                    <a:pt x="1517369" y="1819424"/>
                  </a:cubicBezTo>
                  <a:cubicBezTo>
                    <a:pt x="1517369" y="1819424"/>
                    <a:pt x="1567119" y="1741246"/>
                    <a:pt x="1584887" y="1712817"/>
                  </a:cubicBezTo>
                  <a:cubicBezTo>
                    <a:pt x="1602655" y="1684388"/>
                    <a:pt x="1641744" y="1595549"/>
                    <a:pt x="1673726" y="1531585"/>
                  </a:cubicBezTo>
                  <a:cubicBezTo>
                    <a:pt x="1702154" y="1467621"/>
                    <a:pt x="1702154" y="1528032"/>
                    <a:pt x="1741243" y="1456961"/>
                  </a:cubicBezTo>
                  <a:cubicBezTo>
                    <a:pt x="1780332" y="1389443"/>
                    <a:pt x="1780332" y="1400103"/>
                    <a:pt x="1790993" y="1343247"/>
                  </a:cubicBezTo>
                  <a:cubicBezTo>
                    <a:pt x="1801654" y="1286389"/>
                    <a:pt x="1897600" y="1265068"/>
                    <a:pt x="1975778" y="1158461"/>
                  </a:cubicBezTo>
                  <a:cubicBezTo>
                    <a:pt x="2053956" y="1051854"/>
                    <a:pt x="2053956" y="1176229"/>
                    <a:pt x="2132135" y="1158461"/>
                  </a:cubicBezTo>
                  <a:cubicBezTo>
                    <a:pt x="2210313" y="1140693"/>
                    <a:pt x="2188992" y="1137140"/>
                    <a:pt x="2188992" y="1137140"/>
                  </a:cubicBezTo>
                  <a:cubicBezTo>
                    <a:pt x="2188992" y="1137140"/>
                    <a:pt x="2188992" y="1137140"/>
                    <a:pt x="2256509" y="1101604"/>
                  </a:cubicBezTo>
                  <a:cubicBezTo>
                    <a:pt x="2324027" y="1066069"/>
                    <a:pt x="2419973" y="1094497"/>
                    <a:pt x="2419973" y="1094497"/>
                  </a:cubicBezTo>
                  <a:cubicBezTo>
                    <a:pt x="2419973" y="1094497"/>
                    <a:pt x="2469723" y="980783"/>
                    <a:pt x="2498151" y="948801"/>
                  </a:cubicBezTo>
                  <a:cubicBezTo>
                    <a:pt x="2526580" y="916819"/>
                    <a:pt x="2537240" y="863516"/>
                    <a:pt x="2555008" y="835087"/>
                  </a:cubicBezTo>
                  <a:cubicBezTo>
                    <a:pt x="2572776" y="806659"/>
                    <a:pt x="2604758" y="739141"/>
                    <a:pt x="2650954" y="689391"/>
                  </a:cubicBezTo>
                  <a:cubicBezTo>
                    <a:pt x="2650954" y="689391"/>
                    <a:pt x="2707811" y="671623"/>
                    <a:pt x="2757561" y="621873"/>
                  </a:cubicBezTo>
                  <a:cubicBezTo>
                    <a:pt x="2807311" y="572124"/>
                    <a:pt x="2874828" y="621873"/>
                    <a:pt x="2874828" y="621873"/>
                  </a:cubicBezTo>
                  <a:lnTo>
                    <a:pt x="2953007" y="536588"/>
                  </a:lnTo>
                  <a:lnTo>
                    <a:pt x="3041845" y="348249"/>
                  </a:lnTo>
                  <a:cubicBezTo>
                    <a:pt x="3041845" y="348249"/>
                    <a:pt x="3041845" y="348249"/>
                    <a:pt x="3070274" y="348249"/>
                  </a:cubicBezTo>
                  <a:cubicBezTo>
                    <a:pt x="3098702" y="348249"/>
                    <a:pt x="3120024" y="358910"/>
                    <a:pt x="3166220" y="348249"/>
                  </a:cubicBezTo>
                  <a:cubicBezTo>
                    <a:pt x="3215970" y="337588"/>
                    <a:pt x="3233738" y="337588"/>
                    <a:pt x="3301255" y="291392"/>
                  </a:cubicBezTo>
                  <a:lnTo>
                    <a:pt x="3351005" y="241642"/>
                  </a:lnTo>
                  <a:lnTo>
                    <a:pt x="3418523" y="145696"/>
                  </a:lnTo>
                  <a:cubicBezTo>
                    <a:pt x="3418523" y="145696"/>
                    <a:pt x="3418523" y="145696"/>
                    <a:pt x="3429183" y="103053"/>
                  </a:cubicBezTo>
                  <a:cubicBezTo>
                    <a:pt x="3439844" y="60411"/>
                    <a:pt x="3429183" y="103053"/>
                    <a:pt x="3486040" y="39089"/>
                  </a:cubicBezTo>
                  <a:cubicBezTo>
                    <a:pt x="3486040" y="39089"/>
                    <a:pt x="3535790" y="49750"/>
                    <a:pt x="3621075" y="39089"/>
                  </a:cubicBezTo>
                  <a:cubicBezTo>
                    <a:pt x="3688593" y="31982"/>
                    <a:pt x="3692147" y="17768"/>
                    <a:pt x="37063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5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D45A2605-9451-4BDC-A16E-7EA1957FA673}"/>
                </a:ext>
              </a:extLst>
            </p:cNvPr>
            <p:cNvSpPr/>
            <p:nvPr/>
          </p:nvSpPr>
          <p:spPr>
            <a:xfrm>
              <a:off x="3295650" y="5025717"/>
              <a:ext cx="3560664" cy="2661618"/>
            </a:xfrm>
            <a:custGeom>
              <a:avLst/>
              <a:gdLst>
                <a:gd name="connsiteX0" fmla="*/ 0 w 3560664"/>
                <a:gd name="connsiteY0" fmla="*/ 0 h 2661618"/>
                <a:gd name="connsiteX1" fmla="*/ 0 w 3560664"/>
                <a:gd name="connsiteY1" fmla="*/ 2661618 h 2661618"/>
                <a:gd name="connsiteX2" fmla="*/ 78178 w 3560664"/>
                <a:gd name="connsiteY2" fmla="*/ 2498154 h 2661618"/>
                <a:gd name="connsiteX3" fmla="*/ 145696 w 3560664"/>
                <a:gd name="connsiteY3" fmla="*/ 2427083 h 2661618"/>
                <a:gd name="connsiteX4" fmla="*/ 195446 w 3560664"/>
                <a:gd name="connsiteY4" fmla="*/ 2313369 h 2661618"/>
                <a:gd name="connsiteX5" fmla="*/ 380231 w 3560664"/>
                <a:gd name="connsiteY5" fmla="*/ 2128584 h 2661618"/>
                <a:gd name="connsiteX6" fmla="*/ 536587 w 3560664"/>
                <a:gd name="connsiteY6" fmla="*/ 2128584 h 2661618"/>
                <a:gd name="connsiteX7" fmla="*/ 593444 w 3560664"/>
                <a:gd name="connsiteY7" fmla="*/ 2107262 h 2661618"/>
                <a:gd name="connsiteX8" fmla="*/ 660962 w 3560664"/>
                <a:gd name="connsiteY8" fmla="*/ 2071727 h 2661618"/>
                <a:gd name="connsiteX9" fmla="*/ 824425 w 3560664"/>
                <a:gd name="connsiteY9" fmla="*/ 2064620 h 2661618"/>
                <a:gd name="connsiteX10" fmla="*/ 902604 w 3560664"/>
                <a:gd name="connsiteY10" fmla="*/ 1918924 h 2661618"/>
                <a:gd name="connsiteX11" fmla="*/ 959461 w 3560664"/>
                <a:gd name="connsiteY11" fmla="*/ 1805210 h 2661618"/>
                <a:gd name="connsiteX12" fmla="*/ 1055407 w 3560664"/>
                <a:gd name="connsiteY12" fmla="*/ 1659514 h 2661618"/>
                <a:gd name="connsiteX13" fmla="*/ 1162013 w 3560664"/>
                <a:gd name="connsiteY13" fmla="*/ 1591996 h 2661618"/>
                <a:gd name="connsiteX14" fmla="*/ 1279281 w 3560664"/>
                <a:gd name="connsiteY14" fmla="*/ 1591996 h 2661618"/>
                <a:gd name="connsiteX15" fmla="*/ 1357459 w 3560664"/>
                <a:gd name="connsiteY15" fmla="*/ 1506710 h 2661618"/>
                <a:gd name="connsiteX16" fmla="*/ 1446298 w 3560664"/>
                <a:gd name="connsiteY16" fmla="*/ 1318372 h 2661618"/>
                <a:gd name="connsiteX17" fmla="*/ 1474727 w 3560664"/>
                <a:gd name="connsiteY17" fmla="*/ 1318372 h 2661618"/>
                <a:gd name="connsiteX18" fmla="*/ 1570673 w 3560664"/>
                <a:gd name="connsiteY18" fmla="*/ 1318372 h 2661618"/>
                <a:gd name="connsiteX19" fmla="*/ 1705708 w 3560664"/>
                <a:gd name="connsiteY19" fmla="*/ 1261515 h 2661618"/>
                <a:gd name="connsiteX20" fmla="*/ 1755458 w 3560664"/>
                <a:gd name="connsiteY20" fmla="*/ 1211765 h 2661618"/>
                <a:gd name="connsiteX21" fmla="*/ 1822975 w 3560664"/>
                <a:gd name="connsiteY21" fmla="*/ 1115819 h 2661618"/>
                <a:gd name="connsiteX22" fmla="*/ 1833636 w 3560664"/>
                <a:gd name="connsiteY22" fmla="*/ 1073176 h 2661618"/>
                <a:gd name="connsiteX23" fmla="*/ 1890493 w 3560664"/>
                <a:gd name="connsiteY23" fmla="*/ 1009212 h 2661618"/>
                <a:gd name="connsiteX24" fmla="*/ 2025528 w 3560664"/>
                <a:gd name="connsiteY24" fmla="*/ 1009212 h 2661618"/>
                <a:gd name="connsiteX25" fmla="*/ 2132135 w 3560664"/>
                <a:gd name="connsiteY25" fmla="*/ 948801 h 2661618"/>
                <a:gd name="connsiteX26" fmla="*/ 2181885 w 3560664"/>
                <a:gd name="connsiteY26" fmla="*/ 945248 h 2661618"/>
                <a:gd name="connsiteX27" fmla="*/ 2231634 w 3560664"/>
                <a:gd name="connsiteY27" fmla="*/ 856408 h 2661618"/>
                <a:gd name="connsiteX28" fmla="*/ 2231634 w 3560664"/>
                <a:gd name="connsiteY28" fmla="*/ 806659 h 2661618"/>
                <a:gd name="connsiteX29" fmla="*/ 2320473 w 3560664"/>
                <a:gd name="connsiteY29" fmla="*/ 710712 h 2661618"/>
                <a:gd name="connsiteX30" fmla="*/ 2359562 w 3560664"/>
                <a:gd name="connsiteY30" fmla="*/ 739141 h 2661618"/>
                <a:gd name="connsiteX31" fmla="*/ 2515919 w 3560664"/>
                <a:gd name="connsiteY31" fmla="*/ 653855 h 2661618"/>
                <a:gd name="connsiteX32" fmla="*/ 2604758 w 3560664"/>
                <a:gd name="connsiteY32" fmla="*/ 653855 h 2661618"/>
                <a:gd name="connsiteX33" fmla="*/ 2643847 w 3560664"/>
                <a:gd name="connsiteY33" fmla="*/ 604106 h 2661618"/>
                <a:gd name="connsiteX34" fmla="*/ 2700704 w 3560664"/>
                <a:gd name="connsiteY34" fmla="*/ 511713 h 2661618"/>
                <a:gd name="connsiteX35" fmla="*/ 2778882 w 3560664"/>
                <a:gd name="connsiteY35" fmla="*/ 419320 h 2661618"/>
                <a:gd name="connsiteX36" fmla="*/ 2913917 w 3560664"/>
                <a:gd name="connsiteY36" fmla="*/ 351803 h 2661618"/>
                <a:gd name="connsiteX37" fmla="*/ 2981435 w 3560664"/>
                <a:gd name="connsiteY37" fmla="*/ 351803 h 2661618"/>
                <a:gd name="connsiteX38" fmla="*/ 3105810 w 3560664"/>
                <a:gd name="connsiteY38" fmla="*/ 312713 h 2661618"/>
                <a:gd name="connsiteX39" fmla="*/ 3144899 w 3560664"/>
                <a:gd name="connsiteY39" fmla="*/ 255856 h 2661618"/>
                <a:gd name="connsiteX40" fmla="*/ 3212416 w 3560664"/>
                <a:gd name="connsiteY40" fmla="*/ 149250 h 2661618"/>
                <a:gd name="connsiteX41" fmla="*/ 3262166 w 3560664"/>
                <a:gd name="connsiteY41" fmla="*/ 149250 h 2661618"/>
                <a:gd name="connsiteX42" fmla="*/ 3379433 w 3560664"/>
                <a:gd name="connsiteY42" fmla="*/ 110160 h 2661618"/>
                <a:gd name="connsiteX43" fmla="*/ 3436290 w 3560664"/>
                <a:gd name="connsiteY43" fmla="*/ 7107 h 2661618"/>
                <a:gd name="connsiteX44" fmla="*/ 3532237 w 3560664"/>
                <a:gd name="connsiteY44" fmla="*/ 7107 h 2661618"/>
                <a:gd name="connsiteX45" fmla="*/ 3560665 w 3560664"/>
                <a:gd name="connsiteY45" fmla="*/ 0 h 2661618"/>
                <a:gd name="connsiteX46" fmla="*/ 0 w 3560664"/>
                <a:gd name="connsiteY46" fmla="*/ 0 h 266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560664" h="2661618">
                  <a:moveTo>
                    <a:pt x="0" y="0"/>
                  </a:moveTo>
                  <a:lnTo>
                    <a:pt x="0" y="2661618"/>
                  </a:lnTo>
                  <a:cubicBezTo>
                    <a:pt x="21321" y="2622529"/>
                    <a:pt x="53303" y="2555011"/>
                    <a:pt x="78178" y="2498154"/>
                  </a:cubicBezTo>
                  <a:cubicBezTo>
                    <a:pt x="106607" y="2437744"/>
                    <a:pt x="106607" y="2494601"/>
                    <a:pt x="145696" y="2427083"/>
                  </a:cubicBezTo>
                  <a:cubicBezTo>
                    <a:pt x="184785" y="2359565"/>
                    <a:pt x="184785" y="2370226"/>
                    <a:pt x="195446" y="2313369"/>
                  </a:cubicBezTo>
                  <a:cubicBezTo>
                    <a:pt x="206106" y="2256512"/>
                    <a:pt x="302052" y="2235191"/>
                    <a:pt x="380231" y="2128584"/>
                  </a:cubicBezTo>
                  <a:cubicBezTo>
                    <a:pt x="458409" y="2021977"/>
                    <a:pt x="458409" y="2146352"/>
                    <a:pt x="536587" y="2128584"/>
                  </a:cubicBezTo>
                  <a:cubicBezTo>
                    <a:pt x="614765" y="2110816"/>
                    <a:pt x="593444" y="2107262"/>
                    <a:pt x="593444" y="2107262"/>
                  </a:cubicBezTo>
                  <a:cubicBezTo>
                    <a:pt x="593444" y="2107262"/>
                    <a:pt x="593444" y="2107262"/>
                    <a:pt x="660962" y="2071727"/>
                  </a:cubicBezTo>
                  <a:cubicBezTo>
                    <a:pt x="728479" y="2036191"/>
                    <a:pt x="824425" y="2064620"/>
                    <a:pt x="824425" y="2064620"/>
                  </a:cubicBezTo>
                  <a:cubicBezTo>
                    <a:pt x="824425" y="2064620"/>
                    <a:pt x="874175" y="1950906"/>
                    <a:pt x="902604" y="1918924"/>
                  </a:cubicBezTo>
                  <a:cubicBezTo>
                    <a:pt x="931032" y="1886941"/>
                    <a:pt x="941693" y="1833638"/>
                    <a:pt x="959461" y="1805210"/>
                  </a:cubicBezTo>
                  <a:cubicBezTo>
                    <a:pt x="977228" y="1776781"/>
                    <a:pt x="1009210" y="1709263"/>
                    <a:pt x="1055407" y="1659514"/>
                  </a:cubicBezTo>
                  <a:cubicBezTo>
                    <a:pt x="1055407" y="1659514"/>
                    <a:pt x="1112264" y="1641746"/>
                    <a:pt x="1162013" y="1591996"/>
                  </a:cubicBezTo>
                  <a:cubicBezTo>
                    <a:pt x="1211763" y="1542246"/>
                    <a:pt x="1279281" y="1591996"/>
                    <a:pt x="1279281" y="1591996"/>
                  </a:cubicBezTo>
                  <a:lnTo>
                    <a:pt x="1357459" y="1506710"/>
                  </a:lnTo>
                  <a:lnTo>
                    <a:pt x="1446298" y="1318372"/>
                  </a:lnTo>
                  <a:cubicBezTo>
                    <a:pt x="1446298" y="1318372"/>
                    <a:pt x="1446298" y="1318372"/>
                    <a:pt x="1474727" y="1318372"/>
                  </a:cubicBezTo>
                  <a:cubicBezTo>
                    <a:pt x="1503155" y="1318372"/>
                    <a:pt x="1524476" y="1329032"/>
                    <a:pt x="1570673" y="1318372"/>
                  </a:cubicBezTo>
                  <a:cubicBezTo>
                    <a:pt x="1620422" y="1307711"/>
                    <a:pt x="1638190" y="1307711"/>
                    <a:pt x="1705708" y="1261515"/>
                  </a:cubicBezTo>
                  <a:lnTo>
                    <a:pt x="1755458" y="1211765"/>
                  </a:lnTo>
                  <a:lnTo>
                    <a:pt x="1822975" y="1115819"/>
                  </a:lnTo>
                  <a:cubicBezTo>
                    <a:pt x="1822975" y="1115819"/>
                    <a:pt x="1822975" y="1115819"/>
                    <a:pt x="1833636" y="1073176"/>
                  </a:cubicBezTo>
                  <a:cubicBezTo>
                    <a:pt x="1844297" y="1030533"/>
                    <a:pt x="1833636" y="1073176"/>
                    <a:pt x="1890493" y="1009212"/>
                  </a:cubicBezTo>
                  <a:cubicBezTo>
                    <a:pt x="1890493" y="1009212"/>
                    <a:pt x="1940243" y="1019872"/>
                    <a:pt x="2025528" y="1009212"/>
                  </a:cubicBezTo>
                  <a:cubicBezTo>
                    <a:pt x="2114367" y="998551"/>
                    <a:pt x="2093046" y="980783"/>
                    <a:pt x="2132135" y="948801"/>
                  </a:cubicBezTo>
                  <a:cubicBezTo>
                    <a:pt x="2171224" y="916819"/>
                    <a:pt x="2181885" y="945248"/>
                    <a:pt x="2181885" y="945248"/>
                  </a:cubicBezTo>
                  <a:lnTo>
                    <a:pt x="2231634" y="856408"/>
                  </a:lnTo>
                  <a:lnTo>
                    <a:pt x="2231634" y="806659"/>
                  </a:lnTo>
                  <a:lnTo>
                    <a:pt x="2320473" y="710712"/>
                  </a:lnTo>
                  <a:cubicBezTo>
                    <a:pt x="2320473" y="710712"/>
                    <a:pt x="2320473" y="710712"/>
                    <a:pt x="2359562" y="739141"/>
                  </a:cubicBezTo>
                  <a:cubicBezTo>
                    <a:pt x="2398652" y="767569"/>
                    <a:pt x="2476830" y="682284"/>
                    <a:pt x="2515919" y="653855"/>
                  </a:cubicBezTo>
                  <a:cubicBezTo>
                    <a:pt x="2555008" y="625427"/>
                    <a:pt x="2572776" y="664516"/>
                    <a:pt x="2604758" y="653855"/>
                  </a:cubicBezTo>
                  <a:cubicBezTo>
                    <a:pt x="2633186" y="643195"/>
                    <a:pt x="2643847" y="604106"/>
                    <a:pt x="2643847" y="604106"/>
                  </a:cubicBezTo>
                  <a:cubicBezTo>
                    <a:pt x="2643847" y="604106"/>
                    <a:pt x="2672275" y="565016"/>
                    <a:pt x="2700704" y="511713"/>
                  </a:cubicBezTo>
                  <a:cubicBezTo>
                    <a:pt x="2729133" y="458410"/>
                    <a:pt x="2750454" y="508159"/>
                    <a:pt x="2778882" y="419320"/>
                  </a:cubicBezTo>
                  <a:lnTo>
                    <a:pt x="2913917" y="351803"/>
                  </a:lnTo>
                  <a:cubicBezTo>
                    <a:pt x="2913917" y="351803"/>
                    <a:pt x="2953007" y="362463"/>
                    <a:pt x="2981435" y="351803"/>
                  </a:cubicBezTo>
                  <a:cubicBezTo>
                    <a:pt x="3009863" y="341142"/>
                    <a:pt x="3048953" y="341142"/>
                    <a:pt x="3105810" y="312713"/>
                  </a:cubicBezTo>
                  <a:lnTo>
                    <a:pt x="3144899" y="255856"/>
                  </a:lnTo>
                  <a:lnTo>
                    <a:pt x="3212416" y="149250"/>
                  </a:lnTo>
                  <a:lnTo>
                    <a:pt x="3262166" y="149250"/>
                  </a:lnTo>
                  <a:lnTo>
                    <a:pt x="3379433" y="110160"/>
                  </a:lnTo>
                  <a:lnTo>
                    <a:pt x="3436290" y="7107"/>
                  </a:lnTo>
                  <a:cubicBezTo>
                    <a:pt x="3436290" y="7107"/>
                    <a:pt x="3486040" y="10661"/>
                    <a:pt x="3532237" y="7107"/>
                  </a:cubicBezTo>
                  <a:cubicBezTo>
                    <a:pt x="3542897" y="7107"/>
                    <a:pt x="3550004" y="3554"/>
                    <a:pt x="35606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5536" cap="flat">
              <a:noFill/>
              <a:prstDash val="solid"/>
              <a:miter/>
            </a:ln>
            <a:effectLst>
              <a:outerShdw blurRad="1143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499E382B-8335-4302-B430-4A0939C78386}"/>
                </a:ext>
              </a:extLst>
            </p:cNvPr>
            <p:cNvSpPr/>
            <p:nvPr/>
          </p:nvSpPr>
          <p:spPr>
            <a:xfrm>
              <a:off x="3295650" y="5018609"/>
              <a:ext cx="2892596" cy="2100155"/>
            </a:xfrm>
            <a:custGeom>
              <a:avLst/>
              <a:gdLst>
                <a:gd name="connsiteX0" fmla="*/ 0 w 2892596"/>
                <a:gd name="connsiteY0" fmla="*/ 7107 h 2100155"/>
                <a:gd name="connsiteX1" fmla="*/ 0 w 2892596"/>
                <a:gd name="connsiteY1" fmla="*/ 2100155 h 2100155"/>
                <a:gd name="connsiteX2" fmla="*/ 31982 w 2892596"/>
                <a:gd name="connsiteY2" fmla="*/ 2089494 h 2100155"/>
                <a:gd name="connsiteX3" fmla="*/ 127928 w 2892596"/>
                <a:gd name="connsiteY3" fmla="*/ 2089494 h 2100155"/>
                <a:gd name="connsiteX4" fmla="*/ 184785 w 2892596"/>
                <a:gd name="connsiteY4" fmla="*/ 2089494 h 2100155"/>
                <a:gd name="connsiteX5" fmla="*/ 369570 w 2892596"/>
                <a:gd name="connsiteY5" fmla="*/ 2064620 h 2100155"/>
                <a:gd name="connsiteX6" fmla="*/ 486837 w 2892596"/>
                <a:gd name="connsiteY6" fmla="*/ 2075280 h 2100155"/>
                <a:gd name="connsiteX7" fmla="*/ 554355 w 2892596"/>
                <a:gd name="connsiteY7" fmla="*/ 2085941 h 2100155"/>
                <a:gd name="connsiteX8" fmla="*/ 678730 w 2892596"/>
                <a:gd name="connsiteY8" fmla="*/ 2075280 h 2100155"/>
                <a:gd name="connsiteX9" fmla="*/ 746247 w 2892596"/>
                <a:gd name="connsiteY9" fmla="*/ 2025530 h 2100155"/>
                <a:gd name="connsiteX10" fmla="*/ 824425 w 2892596"/>
                <a:gd name="connsiteY10" fmla="*/ 1997102 h 2100155"/>
                <a:gd name="connsiteX11" fmla="*/ 891943 w 2892596"/>
                <a:gd name="connsiteY11" fmla="*/ 1943798 h 2100155"/>
                <a:gd name="connsiteX12" fmla="*/ 948800 w 2892596"/>
                <a:gd name="connsiteY12" fmla="*/ 1695049 h 2100155"/>
                <a:gd name="connsiteX13" fmla="*/ 977228 w 2892596"/>
                <a:gd name="connsiteY13" fmla="*/ 1638192 h 2100155"/>
                <a:gd name="connsiteX14" fmla="*/ 1026978 w 2892596"/>
                <a:gd name="connsiteY14" fmla="*/ 1549353 h 2100155"/>
                <a:gd name="connsiteX15" fmla="*/ 1055407 w 2892596"/>
                <a:gd name="connsiteY15" fmla="*/ 1510264 h 2100155"/>
                <a:gd name="connsiteX16" fmla="*/ 1211763 w 2892596"/>
                <a:gd name="connsiteY16" fmla="*/ 1392996 h 2100155"/>
                <a:gd name="connsiteX17" fmla="*/ 1261513 w 2892596"/>
                <a:gd name="connsiteY17" fmla="*/ 1343246 h 2100155"/>
                <a:gd name="connsiteX18" fmla="*/ 1311263 w 2892596"/>
                <a:gd name="connsiteY18" fmla="*/ 1275729 h 2100155"/>
                <a:gd name="connsiteX19" fmla="*/ 1329031 w 2892596"/>
                <a:gd name="connsiteY19" fmla="*/ 1247300 h 2100155"/>
                <a:gd name="connsiteX20" fmla="*/ 1378780 w 2892596"/>
                <a:gd name="connsiteY20" fmla="*/ 1179783 h 2100155"/>
                <a:gd name="connsiteX21" fmla="*/ 1474727 w 2892596"/>
                <a:gd name="connsiteY21" fmla="*/ 1105158 h 2100155"/>
                <a:gd name="connsiteX22" fmla="*/ 1552905 w 2892596"/>
                <a:gd name="connsiteY22" fmla="*/ 1105158 h 2100155"/>
                <a:gd name="connsiteX23" fmla="*/ 1687940 w 2892596"/>
                <a:gd name="connsiteY23" fmla="*/ 1105158 h 2100155"/>
                <a:gd name="connsiteX24" fmla="*/ 1776779 w 2892596"/>
                <a:gd name="connsiteY24" fmla="*/ 1105158 h 2100155"/>
                <a:gd name="connsiteX25" fmla="*/ 1844297 w 2892596"/>
                <a:gd name="connsiteY25" fmla="*/ 998551 h 2100155"/>
                <a:gd name="connsiteX26" fmla="*/ 1933136 w 2892596"/>
                <a:gd name="connsiteY26" fmla="*/ 817319 h 2100155"/>
                <a:gd name="connsiteX27" fmla="*/ 2000653 w 2892596"/>
                <a:gd name="connsiteY27" fmla="*/ 742695 h 2100155"/>
                <a:gd name="connsiteX28" fmla="*/ 2050403 w 2892596"/>
                <a:gd name="connsiteY28" fmla="*/ 628981 h 2100155"/>
                <a:gd name="connsiteX29" fmla="*/ 2235188 w 2892596"/>
                <a:gd name="connsiteY29" fmla="*/ 444195 h 2100155"/>
                <a:gd name="connsiteX30" fmla="*/ 2391545 w 2892596"/>
                <a:gd name="connsiteY30" fmla="*/ 444195 h 2100155"/>
                <a:gd name="connsiteX31" fmla="*/ 2448401 w 2892596"/>
                <a:gd name="connsiteY31" fmla="*/ 422874 h 2100155"/>
                <a:gd name="connsiteX32" fmla="*/ 2515919 w 2892596"/>
                <a:gd name="connsiteY32" fmla="*/ 387338 h 2100155"/>
                <a:gd name="connsiteX33" fmla="*/ 2679383 w 2892596"/>
                <a:gd name="connsiteY33" fmla="*/ 380231 h 2100155"/>
                <a:gd name="connsiteX34" fmla="*/ 2757561 w 2892596"/>
                <a:gd name="connsiteY34" fmla="*/ 234535 h 2100155"/>
                <a:gd name="connsiteX35" fmla="*/ 2814418 w 2892596"/>
                <a:gd name="connsiteY35" fmla="*/ 120821 h 2100155"/>
                <a:gd name="connsiteX36" fmla="*/ 2892596 w 2892596"/>
                <a:gd name="connsiteY36" fmla="*/ 0 h 2100155"/>
                <a:gd name="connsiteX37" fmla="*/ 0 w 2892596"/>
                <a:gd name="connsiteY37" fmla="*/ 0 h 21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92596" h="2100155">
                  <a:moveTo>
                    <a:pt x="0" y="7107"/>
                  </a:moveTo>
                  <a:lnTo>
                    <a:pt x="0" y="2100155"/>
                  </a:lnTo>
                  <a:cubicBezTo>
                    <a:pt x="10661" y="2096602"/>
                    <a:pt x="17768" y="2093048"/>
                    <a:pt x="31982" y="2089494"/>
                  </a:cubicBezTo>
                  <a:cubicBezTo>
                    <a:pt x="127928" y="2053959"/>
                    <a:pt x="99500" y="2114370"/>
                    <a:pt x="127928" y="2089494"/>
                  </a:cubicBezTo>
                  <a:cubicBezTo>
                    <a:pt x="156357" y="2064620"/>
                    <a:pt x="184785" y="2089494"/>
                    <a:pt x="184785" y="2089494"/>
                  </a:cubicBezTo>
                  <a:cubicBezTo>
                    <a:pt x="184785" y="2089494"/>
                    <a:pt x="241642" y="2075280"/>
                    <a:pt x="369570" y="2064620"/>
                  </a:cubicBezTo>
                  <a:cubicBezTo>
                    <a:pt x="493945" y="2053959"/>
                    <a:pt x="369570" y="2064620"/>
                    <a:pt x="486837" y="2075280"/>
                  </a:cubicBezTo>
                  <a:cubicBezTo>
                    <a:pt x="604105" y="2085941"/>
                    <a:pt x="486837" y="2075280"/>
                    <a:pt x="554355" y="2085941"/>
                  </a:cubicBezTo>
                  <a:cubicBezTo>
                    <a:pt x="621873" y="2096602"/>
                    <a:pt x="554355" y="2085941"/>
                    <a:pt x="678730" y="2075280"/>
                  </a:cubicBezTo>
                  <a:cubicBezTo>
                    <a:pt x="803104" y="2064620"/>
                    <a:pt x="678730" y="2075280"/>
                    <a:pt x="746247" y="2025530"/>
                  </a:cubicBezTo>
                  <a:cubicBezTo>
                    <a:pt x="813765" y="1975781"/>
                    <a:pt x="746247" y="2025530"/>
                    <a:pt x="824425" y="1997102"/>
                  </a:cubicBezTo>
                  <a:cubicBezTo>
                    <a:pt x="902604" y="1968673"/>
                    <a:pt x="891943" y="1943798"/>
                    <a:pt x="891943" y="1943798"/>
                  </a:cubicBezTo>
                  <a:lnTo>
                    <a:pt x="948800" y="1695049"/>
                  </a:lnTo>
                  <a:cubicBezTo>
                    <a:pt x="948800" y="1695049"/>
                    <a:pt x="948800" y="1695049"/>
                    <a:pt x="977228" y="1638192"/>
                  </a:cubicBezTo>
                  <a:cubicBezTo>
                    <a:pt x="1005657" y="1581335"/>
                    <a:pt x="977228" y="1638192"/>
                    <a:pt x="1026978" y="1549353"/>
                  </a:cubicBezTo>
                  <a:cubicBezTo>
                    <a:pt x="1076728" y="1460514"/>
                    <a:pt x="1026978" y="1549353"/>
                    <a:pt x="1055407" y="1510264"/>
                  </a:cubicBezTo>
                  <a:cubicBezTo>
                    <a:pt x="1083835" y="1471175"/>
                    <a:pt x="1162013" y="1414318"/>
                    <a:pt x="1211763" y="1392996"/>
                  </a:cubicBezTo>
                  <a:cubicBezTo>
                    <a:pt x="1261513" y="1375229"/>
                    <a:pt x="1211763" y="1392996"/>
                    <a:pt x="1261513" y="1343246"/>
                  </a:cubicBezTo>
                  <a:cubicBezTo>
                    <a:pt x="1311263" y="1293497"/>
                    <a:pt x="1261513" y="1343246"/>
                    <a:pt x="1311263" y="1275729"/>
                  </a:cubicBezTo>
                  <a:cubicBezTo>
                    <a:pt x="1361013" y="1208211"/>
                    <a:pt x="1311263" y="1275729"/>
                    <a:pt x="1329031" y="1247300"/>
                  </a:cubicBezTo>
                  <a:cubicBezTo>
                    <a:pt x="1346798" y="1218872"/>
                    <a:pt x="1378780" y="1179783"/>
                    <a:pt x="1378780" y="1179783"/>
                  </a:cubicBezTo>
                  <a:cubicBezTo>
                    <a:pt x="1378780" y="1179783"/>
                    <a:pt x="1435637" y="1140693"/>
                    <a:pt x="1474727" y="1105158"/>
                  </a:cubicBezTo>
                  <a:cubicBezTo>
                    <a:pt x="1513816" y="1069622"/>
                    <a:pt x="1524476" y="1112265"/>
                    <a:pt x="1552905" y="1105158"/>
                  </a:cubicBezTo>
                  <a:cubicBezTo>
                    <a:pt x="1581333" y="1098051"/>
                    <a:pt x="1620422" y="1101604"/>
                    <a:pt x="1687940" y="1105158"/>
                  </a:cubicBezTo>
                  <a:cubicBezTo>
                    <a:pt x="1755458" y="1105158"/>
                    <a:pt x="1776779" y="1105158"/>
                    <a:pt x="1776779" y="1105158"/>
                  </a:cubicBezTo>
                  <a:cubicBezTo>
                    <a:pt x="1776779" y="1105158"/>
                    <a:pt x="1826529" y="1026979"/>
                    <a:pt x="1844297" y="998551"/>
                  </a:cubicBezTo>
                  <a:cubicBezTo>
                    <a:pt x="1862064" y="970122"/>
                    <a:pt x="1901153" y="881283"/>
                    <a:pt x="1933136" y="817319"/>
                  </a:cubicBezTo>
                  <a:cubicBezTo>
                    <a:pt x="1961564" y="753355"/>
                    <a:pt x="1961564" y="813766"/>
                    <a:pt x="2000653" y="742695"/>
                  </a:cubicBezTo>
                  <a:cubicBezTo>
                    <a:pt x="2039742" y="675177"/>
                    <a:pt x="2039742" y="685838"/>
                    <a:pt x="2050403" y="628981"/>
                  </a:cubicBezTo>
                  <a:cubicBezTo>
                    <a:pt x="2061064" y="572124"/>
                    <a:pt x="2157010" y="550802"/>
                    <a:pt x="2235188" y="444195"/>
                  </a:cubicBezTo>
                  <a:cubicBezTo>
                    <a:pt x="2313366" y="337588"/>
                    <a:pt x="2313366" y="461963"/>
                    <a:pt x="2391545" y="444195"/>
                  </a:cubicBezTo>
                  <a:cubicBezTo>
                    <a:pt x="2469723" y="426427"/>
                    <a:pt x="2448401" y="422874"/>
                    <a:pt x="2448401" y="422874"/>
                  </a:cubicBezTo>
                  <a:cubicBezTo>
                    <a:pt x="2448401" y="422874"/>
                    <a:pt x="2448401" y="422874"/>
                    <a:pt x="2515919" y="387338"/>
                  </a:cubicBezTo>
                  <a:cubicBezTo>
                    <a:pt x="2583436" y="351803"/>
                    <a:pt x="2679383" y="380231"/>
                    <a:pt x="2679383" y="380231"/>
                  </a:cubicBezTo>
                  <a:cubicBezTo>
                    <a:pt x="2679383" y="380231"/>
                    <a:pt x="2729133" y="266517"/>
                    <a:pt x="2757561" y="234535"/>
                  </a:cubicBezTo>
                  <a:cubicBezTo>
                    <a:pt x="2785989" y="202553"/>
                    <a:pt x="2796650" y="149250"/>
                    <a:pt x="2814418" y="120821"/>
                  </a:cubicBezTo>
                  <a:cubicBezTo>
                    <a:pt x="2832185" y="95946"/>
                    <a:pt x="2853507" y="42643"/>
                    <a:pt x="289259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5A5A"/>
            </a:solidFill>
            <a:ln w="35536" cap="flat">
              <a:noFill/>
              <a:prstDash val="solid"/>
              <a:miter/>
            </a:ln>
            <a:effectLst>
              <a:outerShdw blurRad="1143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65" name="Group 264">
            <a:extLst>
              <a:ext uri="{FF2B5EF4-FFF2-40B4-BE49-F238E27FC236}">
                <a16:creationId xmlns:a16="http://schemas.microsoft.com/office/drawing/2014/main" id="{1257CE12-EF7D-4B34-A771-028616F88EF1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B41DC001-ECA9-483E-ABB1-398B29449922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SKATE</a:t>
              </a:r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C7E5B25E-4866-41EF-A938-0662F871A607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rgbClr val="FFFFFF"/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5942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3F3F"/>
            </a:gs>
            <a:gs pos="81000">
              <a:srgbClr val="1D1D1D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Rectangle 267">
            <a:extLst>
              <a:ext uri="{FF2B5EF4-FFF2-40B4-BE49-F238E27FC236}">
                <a16:creationId xmlns:a16="http://schemas.microsoft.com/office/drawing/2014/main" id="{FA478E04-2204-4BC6-8A72-26FFCF99A4B0}"/>
              </a:ext>
            </a:extLst>
          </p:cNvPr>
          <p:cNvSpPr/>
          <p:nvPr/>
        </p:nvSpPr>
        <p:spPr>
          <a:xfrm>
            <a:off x="0" y="0"/>
            <a:ext cx="10287000" cy="128587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 l="-37219" r="-372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PICTURE">
            <a:extLst>
              <a:ext uri="{FF2B5EF4-FFF2-40B4-BE49-F238E27FC236}">
                <a16:creationId xmlns:a16="http://schemas.microsoft.com/office/drawing/2014/main" id="{0E0CA3AB-06DA-46C9-AE0A-A4F44977B83C}"/>
              </a:ext>
            </a:extLst>
          </p:cNvPr>
          <p:cNvSpPr/>
          <p:nvPr/>
        </p:nvSpPr>
        <p:spPr>
          <a:xfrm rot="16200004">
            <a:off x="2241658" y="204584"/>
            <a:ext cx="5803685" cy="8409174"/>
          </a:xfrm>
          <a:custGeom>
            <a:avLst/>
            <a:gdLst>
              <a:gd name="connsiteX0" fmla="*/ 0 w 3782209"/>
              <a:gd name="connsiteY0" fmla="*/ 0 h 5834717"/>
              <a:gd name="connsiteX1" fmla="*/ 3782209 w 3782209"/>
              <a:gd name="connsiteY1" fmla="*/ 0 h 5834717"/>
              <a:gd name="connsiteX2" fmla="*/ 3782209 w 3782209"/>
              <a:gd name="connsiteY2" fmla="*/ 5834717 h 5834717"/>
              <a:gd name="connsiteX3" fmla="*/ 0 w 3782209"/>
              <a:gd name="connsiteY3" fmla="*/ 5834717 h 5834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2209" h="5834717">
                <a:moveTo>
                  <a:pt x="0" y="0"/>
                </a:moveTo>
                <a:lnTo>
                  <a:pt x="3782209" y="0"/>
                </a:lnTo>
                <a:lnTo>
                  <a:pt x="3782209" y="5834717"/>
                </a:lnTo>
                <a:lnTo>
                  <a:pt x="0" y="5834717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1770" r="-1770"/>
            </a:stretch>
          </a:blipFill>
          <a:ln w="48145" cap="flat">
            <a:noFill/>
            <a:prstDash val="solid"/>
            <a:miter/>
          </a:ln>
          <a:effectLst>
            <a:outerShdw blurRad="152400" sx="103000" sy="103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2" name="Graphic 260">
            <a:extLst>
              <a:ext uri="{FF2B5EF4-FFF2-40B4-BE49-F238E27FC236}">
                <a16:creationId xmlns:a16="http://schemas.microsoft.com/office/drawing/2014/main" id="{8EED94B5-535C-4656-8AA1-C03C05762E59}"/>
              </a:ext>
            </a:extLst>
          </p:cNvPr>
          <p:cNvGrpSpPr/>
          <p:nvPr/>
        </p:nvGrpSpPr>
        <p:grpSpPr>
          <a:xfrm>
            <a:off x="-205906" y="-3412572"/>
            <a:ext cx="10698812" cy="5698280"/>
            <a:chOff x="-205906" y="-3412572"/>
            <a:chExt cx="10698812" cy="5698280"/>
          </a:xfrm>
        </p:grpSpPr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95FA0102-2D31-42EF-BBC4-045B1B771016}"/>
                </a:ext>
              </a:extLst>
            </p:cNvPr>
            <p:cNvSpPr/>
            <p:nvPr/>
          </p:nvSpPr>
          <p:spPr>
            <a:xfrm>
              <a:off x="-205906" y="-3296280"/>
              <a:ext cx="10687183" cy="5477326"/>
            </a:xfrm>
            <a:custGeom>
              <a:avLst/>
              <a:gdLst>
                <a:gd name="connsiteX0" fmla="*/ 10687183 w 10687183"/>
                <a:gd name="connsiteY0" fmla="*/ 4965644 h 5477326"/>
                <a:gd name="connsiteX1" fmla="*/ 10687183 w 10687183"/>
                <a:gd name="connsiteY1" fmla="*/ 81404 h 5477326"/>
                <a:gd name="connsiteX2" fmla="*/ 10629037 w 10687183"/>
                <a:gd name="connsiteY2" fmla="*/ 122106 h 5477326"/>
                <a:gd name="connsiteX3" fmla="*/ 10355753 w 10687183"/>
                <a:gd name="connsiteY3" fmla="*/ 40702 h 5477326"/>
                <a:gd name="connsiteX4" fmla="*/ 10204573 w 10687183"/>
                <a:gd name="connsiteY4" fmla="*/ 0 h 5477326"/>
                <a:gd name="connsiteX5" fmla="*/ 9925474 w 10687183"/>
                <a:gd name="connsiteY5" fmla="*/ 98848 h 5477326"/>
                <a:gd name="connsiteX6" fmla="*/ 9803368 w 10687183"/>
                <a:gd name="connsiteY6" fmla="*/ 186066 h 5477326"/>
                <a:gd name="connsiteX7" fmla="*/ 9466123 w 10687183"/>
                <a:gd name="connsiteY7" fmla="*/ 255841 h 5477326"/>
                <a:gd name="connsiteX8" fmla="*/ 9198652 w 10687183"/>
                <a:gd name="connsiteY8" fmla="*/ 215139 h 5477326"/>
                <a:gd name="connsiteX9" fmla="*/ 8966069 w 10687183"/>
                <a:gd name="connsiteY9" fmla="*/ 145364 h 5477326"/>
                <a:gd name="connsiteX10" fmla="*/ 8826520 w 10687183"/>
                <a:gd name="connsiteY10" fmla="*/ 116291 h 5477326"/>
                <a:gd name="connsiteX11" fmla="*/ 8669527 w 10687183"/>
                <a:gd name="connsiteY11" fmla="*/ 226768 h 5477326"/>
                <a:gd name="connsiteX12" fmla="*/ 8268321 w 10687183"/>
                <a:gd name="connsiteY12" fmla="*/ 290729 h 5477326"/>
                <a:gd name="connsiteX13" fmla="*/ 8239248 w 10687183"/>
                <a:gd name="connsiteY13" fmla="*/ 383762 h 5477326"/>
                <a:gd name="connsiteX14" fmla="*/ 7948520 w 10687183"/>
                <a:gd name="connsiteY14" fmla="*/ 343060 h 5477326"/>
                <a:gd name="connsiteX15" fmla="*/ 7878745 w 10687183"/>
                <a:gd name="connsiteY15" fmla="*/ 267470 h 5477326"/>
                <a:gd name="connsiteX16" fmla="*/ 7675235 w 10687183"/>
                <a:gd name="connsiteY16" fmla="*/ 180252 h 5477326"/>
                <a:gd name="connsiteX17" fmla="*/ 7582201 w 10687183"/>
                <a:gd name="connsiteY17" fmla="*/ 238397 h 5477326"/>
                <a:gd name="connsiteX18" fmla="*/ 7303102 w 10687183"/>
                <a:gd name="connsiteY18" fmla="*/ 279099 h 5477326"/>
                <a:gd name="connsiteX19" fmla="*/ 7058890 w 10687183"/>
                <a:gd name="connsiteY19" fmla="*/ 453537 h 5477326"/>
                <a:gd name="connsiteX20" fmla="*/ 6861195 w 10687183"/>
                <a:gd name="connsiteY20" fmla="*/ 424464 h 5477326"/>
                <a:gd name="connsiteX21" fmla="*/ 6785605 w 10687183"/>
                <a:gd name="connsiteY21" fmla="*/ 372133 h 5477326"/>
                <a:gd name="connsiteX22" fmla="*/ 6529764 w 10687183"/>
                <a:gd name="connsiteY22" fmla="*/ 308172 h 5477326"/>
                <a:gd name="connsiteX23" fmla="*/ 6384400 w 10687183"/>
                <a:gd name="connsiteY23" fmla="*/ 290729 h 5477326"/>
                <a:gd name="connsiteX24" fmla="*/ 6058784 w 10687183"/>
                <a:gd name="connsiteY24" fmla="*/ 372133 h 5477326"/>
                <a:gd name="connsiteX25" fmla="*/ 5884347 w 10687183"/>
                <a:gd name="connsiteY25" fmla="*/ 494239 h 5477326"/>
                <a:gd name="connsiteX26" fmla="*/ 5832016 w 10687183"/>
                <a:gd name="connsiteY26" fmla="*/ 529126 h 5477326"/>
                <a:gd name="connsiteX27" fmla="*/ 5413366 w 10687183"/>
                <a:gd name="connsiteY27" fmla="*/ 348874 h 5477326"/>
                <a:gd name="connsiteX28" fmla="*/ 5157525 w 10687183"/>
                <a:gd name="connsiteY28" fmla="*/ 313987 h 5477326"/>
                <a:gd name="connsiteX29" fmla="*/ 4948201 w 10687183"/>
                <a:gd name="connsiteY29" fmla="*/ 465166 h 5477326"/>
                <a:gd name="connsiteX30" fmla="*/ 4663287 w 10687183"/>
                <a:gd name="connsiteY30" fmla="*/ 494239 h 5477326"/>
                <a:gd name="connsiteX31" fmla="*/ 4285339 w 10687183"/>
                <a:gd name="connsiteY31" fmla="*/ 389576 h 5477326"/>
                <a:gd name="connsiteX32" fmla="*/ 4029499 w 10687183"/>
                <a:gd name="connsiteY32" fmla="*/ 290729 h 5477326"/>
                <a:gd name="connsiteX33" fmla="*/ 3686439 w 10687183"/>
                <a:gd name="connsiteY33" fmla="*/ 162808 h 5477326"/>
                <a:gd name="connsiteX34" fmla="*/ 3384081 w 10687183"/>
                <a:gd name="connsiteY34" fmla="*/ 360503 h 5477326"/>
                <a:gd name="connsiteX35" fmla="*/ 3215458 w 10687183"/>
                <a:gd name="connsiteY35" fmla="*/ 395391 h 5477326"/>
                <a:gd name="connsiteX36" fmla="*/ 3081723 w 10687183"/>
                <a:gd name="connsiteY36" fmla="*/ 436093 h 5477326"/>
                <a:gd name="connsiteX37" fmla="*/ 2802624 w 10687183"/>
                <a:gd name="connsiteY37" fmla="*/ 633788 h 5477326"/>
                <a:gd name="connsiteX38" fmla="*/ 2215352 w 10687183"/>
                <a:gd name="connsiteY38" fmla="*/ 581457 h 5477326"/>
                <a:gd name="connsiteX39" fmla="*/ 1971140 w 10687183"/>
                <a:gd name="connsiteY39" fmla="*/ 465166 h 5477326"/>
                <a:gd name="connsiteX40" fmla="*/ 1744372 w 10687183"/>
                <a:gd name="connsiteY40" fmla="*/ 436093 h 5477326"/>
                <a:gd name="connsiteX41" fmla="*/ 1337352 w 10687183"/>
                <a:gd name="connsiteY41" fmla="*/ 267470 h 5477326"/>
                <a:gd name="connsiteX42" fmla="*/ 1064067 w 10687183"/>
                <a:gd name="connsiteY42" fmla="*/ 186066 h 5477326"/>
                <a:gd name="connsiteX43" fmla="*/ 907073 w 10687183"/>
                <a:gd name="connsiteY43" fmla="*/ 296543 h 5477326"/>
                <a:gd name="connsiteX44" fmla="*/ 662861 w 10687183"/>
                <a:gd name="connsiteY44" fmla="*/ 470980 h 5477326"/>
                <a:gd name="connsiteX45" fmla="*/ 523311 w 10687183"/>
                <a:gd name="connsiteY45" fmla="*/ 569828 h 5477326"/>
                <a:gd name="connsiteX46" fmla="*/ 244212 w 10687183"/>
                <a:gd name="connsiteY46" fmla="*/ 575643 h 5477326"/>
                <a:gd name="connsiteX47" fmla="*/ 63960 w 10687183"/>
                <a:gd name="connsiteY47" fmla="*/ 529126 h 5477326"/>
                <a:gd name="connsiteX48" fmla="*/ 0 w 10687183"/>
                <a:gd name="connsiteY48" fmla="*/ 511682 h 5477326"/>
                <a:gd name="connsiteX49" fmla="*/ 0 w 10687183"/>
                <a:gd name="connsiteY49" fmla="*/ 5395923 h 5477326"/>
                <a:gd name="connsiteX50" fmla="*/ 58146 w 10687183"/>
                <a:gd name="connsiteY50" fmla="*/ 5355220 h 5477326"/>
                <a:gd name="connsiteX51" fmla="*/ 331431 w 10687183"/>
                <a:gd name="connsiteY51" fmla="*/ 5436625 h 5477326"/>
                <a:gd name="connsiteX52" fmla="*/ 482609 w 10687183"/>
                <a:gd name="connsiteY52" fmla="*/ 5477326 h 5477326"/>
                <a:gd name="connsiteX53" fmla="*/ 761709 w 10687183"/>
                <a:gd name="connsiteY53" fmla="*/ 5378479 h 5477326"/>
                <a:gd name="connsiteX54" fmla="*/ 883815 w 10687183"/>
                <a:gd name="connsiteY54" fmla="*/ 5291260 h 5477326"/>
                <a:gd name="connsiteX55" fmla="*/ 1221060 w 10687183"/>
                <a:gd name="connsiteY55" fmla="*/ 5221486 h 5477326"/>
                <a:gd name="connsiteX56" fmla="*/ 1488530 w 10687183"/>
                <a:gd name="connsiteY56" fmla="*/ 5262187 h 5477326"/>
                <a:gd name="connsiteX57" fmla="*/ 1721113 w 10687183"/>
                <a:gd name="connsiteY57" fmla="*/ 5331962 h 5477326"/>
                <a:gd name="connsiteX58" fmla="*/ 1860663 w 10687183"/>
                <a:gd name="connsiteY58" fmla="*/ 5361035 h 5477326"/>
                <a:gd name="connsiteX59" fmla="*/ 2017657 w 10687183"/>
                <a:gd name="connsiteY59" fmla="*/ 5250558 h 5477326"/>
                <a:gd name="connsiteX60" fmla="*/ 2418862 w 10687183"/>
                <a:gd name="connsiteY60" fmla="*/ 5186598 h 5477326"/>
                <a:gd name="connsiteX61" fmla="*/ 2447935 w 10687183"/>
                <a:gd name="connsiteY61" fmla="*/ 5093565 h 5477326"/>
                <a:gd name="connsiteX62" fmla="*/ 2738663 w 10687183"/>
                <a:gd name="connsiteY62" fmla="*/ 5134267 h 5477326"/>
                <a:gd name="connsiteX63" fmla="*/ 2808438 w 10687183"/>
                <a:gd name="connsiteY63" fmla="*/ 5209856 h 5477326"/>
                <a:gd name="connsiteX64" fmla="*/ 3023577 w 10687183"/>
                <a:gd name="connsiteY64" fmla="*/ 5291260 h 5477326"/>
                <a:gd name="connsiteX65" fmla="*/ 3116610 w 10687183"/>
                <a:gd name="connsiteY65" fmla="*/ 5233115 h 5477326"/>
                <a:gd name="connsiteX66" fmla="*/ 3395710 w 10687183"/>
                <a:gd name="connsiteY66" fmla="*/ 5192413 h 5477326"/>
                <a:gd name="connsiteX67" fmla="*/ 3639922 w 10687183"/>
                <a:gd name="connsiteY67" fmla="*/ 5017976 h 5477326"/>
                <a:gd name="connsiteX68" fmla="*/ 3837617 w 10687183"/>
                <a:gd name="connsiteY68" fmla="*/ 5047048 h 5477326"/>
                <a:gd name="connsiteX69" fmla="*/ 3913207 w 10687183"/>
                <a:gd name="connsiteY69" fmla="*/ 5099379 h 5477326"/>
                <a:gd name="connsiteX70" fmla="*/ 4169048 w 10687183"/>
                <a:gd name="connsiteY70" fmla="*/ 5163340 h 5477326"/>
                <a:gd name="connsiteX71" fmla="*/ 4326042 w 10687183"/>
                <a:gd name="connsiteY71" fmla="*/ 5174969 h 5477326"/>
                <a:gd name="connsiteX72" fmla="*/ 4651658 w 10687183"/>
                <a:gd name="connsiteY72" fmla="*/ 5093565 h 5477326"/>
                <a:gd name="connsiteX73" fmla="*/ 4826095 w 10687183"/>
                <a:gd name="connsiteY73" fmla="*/ 4971459 h 5477326"/>
                <a:gd name="connsiteX74" fmla="*/ 4878426 w 10687183"/>
                <a:gd name="connsiteY74" fmla="*/ 4936571 h 5477326"/>
                <a:gd name="connsiteX75" fmla="*/ 5297075 w 10687183"/>
                <a:gd name="connsiteY75" fmla="*/ 5116823 h 5477326"/>
                <a:gd name="connsiteX76" fmla="*/ 5552916 w 10687183"/>
                <a:gd name="connsiteY76" fmla="*/ 5151710 h 5477326"/>
                <a:gd name="connsiteX77" fmla="*/ 5762241 w 10687183"/>
                <a:gd name="connsiteY77" fmla="*/ 5000532 h 5477326"/>
                <a:gd name="connsiteX78" fmla="*/ 6047155 w 10687183"/>
                <a:gd name="connsiteY78" fmla="*/ 4971459 h 5477326"/>
                <a:gd name="connsiteX79" fmla="*/ 6425102 w 10687183"/>
                <a:gd name="connsiteY79" fmla="*/ 5076121 h 5477326"/>
                <a:gd name="connsiteX80" fmla="*/ 6686758 w 10687183"/>
                <a:gd name="connsiteY80" fmla="*/ 5180783 h 5477326"/>
                <a:gd name="connsiteX81" fmla="*/ 7029818 w 10687183"/>
                <a:gd name="connsiteY81" fmla="*/ 5308704 h 5477326"/>
                <a:gd name="connsiteX82" fmla="*/ 7332175 w 10687183"/>
                <a:gd name="connsiteY82" fmla="*/ 5111009 h 5477326"/>
                <a:gd name="connsiteX83" fmla="*/ 7500798 w 10687183"/>
                <a:gd name="connsiteY83" fmla="*/ 5076121 h 5477326"/>
                <a:gd name="connsiteX84" fmla="*/ 7634533 w 10687183"/>
                <a:gd name="connsiteY84" fmla="*/ 5035419 h 5477326"/>
                <a:gd name="connsiteX85" fmla="*/ 7913633 w 10687183"/>
                <a:gd name="connsiteY85" fmla="*/ 4837724 h 5477326"/>
                <a:gd name="connsiteX86" fmla="*/ 8500904 w 10687183"/>
                <a:gd name="connsiteY86" fmla="*/ 4890055 h 5477326"/>
                <a:gd name="connsiteX87" fmla="*/ 8745116 w 10687183"/>
                <a:gd name="connsiteY87" fmla="*/ 5006346 h 5477326"/>
                <a:gd name="connsiteX88" fmla="*/ 8971884 w 10687183"/>
                <a:gd name="connsiteY88" fmla="*/ 5035419 h 5477326"/>
                <a:gd name="connsiteX89" fmla="*/ 9378904 w 10687183"/>
                <a:gd name="connsiteY89" fmla="*/ 5204042 h 5477326"/>
                <a:gd name="connsiteX90" fmla="*/ 9652189 w 10687183"/>
                <a:gd name="connsiteY90" fmla="*/ 5285446 h 5477326"/>
                <a:gd name="connsiteX91" fmla="*/ 9809182 w 10687183"/>
                <a:gd name="connsiteY91" fmla="*/ 5174969 h 5477326"/>
                <a:gd name="connsiteX92" fmla="*/ 10053394 w 10687183"/>
                <a:gd name="connsiteY92" fmla="*/ 5000532 h 5477326"/>
                <a:gd name="connsiteX93" fmla="*/ 10192944 w 10687183"/>
                <a:gd name="connsiteY93" fmla="*/ 4901684 h 5477326"/>
                <a:gd name="connsiteX94" fmla="*/ 10472044 w 10687183"/>
                <a:gd name="connsiteY94" fmla="*/ 4895869 h 5477326"/>
                <a:gd name="connsiteX95" fmla="*/ 10652295 w 10687183"/>
                <a:gd name="connsiteY95" fmla="*/ 4942386 h 5477326"/>
                <a:gd name="connsiteX96" fmla="*/ 10687183 w 10687183"/>
                <a:gd name="connsiteY96" fmla="*/ 4965644 h 547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687183" h="5477326">
                  <a:moveTo>
                    <a:pt x="10687183" y="4965644"/>
                  </a:moveTo>
                  <a:lnTo>
                    <a:pt x="10687183" y="81404"/>
                  </a:lnTo>
                  <a:lnTo>
                    <a:pt x="10629037" y="122106"/>
                  </a:lnTo>
                  <a:lnTo>
                    <a:pt x="10355753" y="40702"/>
                  </a:lnTo>
                  <a:lnTo>
                    <a:pt x="10204573" y="0"/>
                  </a:lnTo>
                  <a:cubicBezTo>
                    <a:pt x="10059209" y="29073"/>
                    <a:pt x="9989434" y="75589"/>
                    <a:pt x="9925474" y="98848"/>
                  </a:cubicBezTo>
                  <a:cubicBezTo>
                    <a:pt x="9861514" y="122106"/>
                    <a:pt x="9803368" y="186066"/>
                    <a:pt x="9803368" y="186066"/>
                  </a:cubicBezTo>
                  <a:lnTo>
                    <a:pt x="9466123" y="255841"/>
                  </a:lnTo>
                  <a:cubicBezTo>
                    <a:pt x="9291686" y="151179"/>
                    <a:pt x="9320759" y="261656"/>
                    <a:pt x="9198652" y="215139"/>
                  </a:cubicBezTo>
                  <a:cubicBezTo>
                    <a:pt x="9070732" y="168623"/>
                    <a:pt x="8966069" y="145364"/>
                    <a:pt x="8966069" y="145364"/>
                  </a:cubicBezTo>
                  <a:cubicBezTo>
                    <a:pt x="8966069" y="145364"/>
                    <a:pt x="8896295" y="98848"/>
                    <a:pt x="8826520" y="116291"/>
                  </a:cubicBezTo>
                  <a:cubicBezTo>
                    <a:pt x="8762559" y="139550"/>
                    <a:pt x="8780003" y="220954"/>
                    <a:pt x="8669527" y="226768"/>
                  </a:cubicBezTo>
                  <a:cubicBezTo>
                    <a:pt x="8559049" y="232583"/>
                    <a:pt x="8297394" y="191881"/>
                    <a:pt x="8268321" y="290729"/>
                  </a:cubicBezTo>
                  <a:cubicBezTo>
                    <a:pt x="8239248" y="383762"/>
                    <a:pt x="8239248" y="383762"/>
                    <a:pt x="8239248" y="383762"/>
                  </a:cubicBezTo>
                  <a:lnTo>
                    <a:pt x="7948520" y="343060"/>
                  </a:lnTo>
                  <a:lnTo>
                    <a:pt x="7878745" y="267470"/>
                  </a:lnTo>
                  <a:lnTo>
                    <a:pt x="7675235" y="180252"/>
                  </a:lnTo>
                  <a:cubicBezTo>
                    <a:pt x="7675235" y="180252"/>
                    <a:pt x="7698493" y="238397"/>
                    <a:pt x="7582201" y="238397"/>
                  </a:cubicBezTo>
                  <a:cubicBezTo>
                    <a:pt x="7465910" y="238397"/>
                    <a:pt x="7471725" y="180252"/>
                    <a:pt x="7303102" y="279099"/>
                  </a:cubicBezTo>
                  <a:cubicBezTo>
                    <a:pt x="7134480" y="377947"/>
                    <a:pt x="7058890" y="453537"/>
                    <a:pt x="7058890" y="453537"/>
                  </a:cubicBezTo>
                  <a:cubicBezTo>
                    <a:pt x="6861195" y="424464"/>
                    <a:pt x="6942599" y="476795"/>
                    <a:pt x="6861195" y="424464"/>
                  </a:cubicBezTo>
                  <a:cubicBezTo>
                    <a:pt x="6785605" y="372133"/>
                    <a:pt x="6785605" y="372133"/>
                    <a:pt x="6785605" y="372133"/>
                  </a:cubicBezTo>
                  <a:lnTo>
                    <a:pt x="6529764" y="308172"/>
                  </a:lnTo>
                  <a:lnTo>
                    <a:pt x="6384400" y="290729"/>
                  </a:lnTo>
                  <a:cubicBezTo>
                    <a:pt x="6192519" y="302358"/>
                    <a:pt x="6163446" y="325616"/>
                    <a:pt x="6058784" y="372133"/>
                  </a:cubicBezTo>
                  <a:cubicBezTo>
                    <a:pt x="5959936" y="418649"/>
                    <a:pt x="5936678" y="459351"/>
                    <a:pt x="5884347" y="494239"/>
                  </a:cubicBezTo>
                  <a:cubicBezTo>
                    <a:pt x="5832016" y="529126"/>
                    <a:pt x="5832016" y="529126"/>
                    <a:pt x="5832016" y="529126"/>
                  </a:cubicBezTo>
                  <a:lnTo>
                    <a:pt x="5413366" y="348874"/>
                  </a:lnTo>
                  <a:lnTo>
                    <a:pt x="5157525" y="313987"/>
                  </a:lnTo>
                  <a:cubicBezTo>
                    <a:pt x="5157525" y="313987"/>
                    <a:pt x="5105194" y="476795"/>
                    <a:pt x="4948201" y="465166"/>
                  </a:cubicBezTo>
                  <a:cubicBezTo>
                    <a:pt x="4791207" y="453537"/>
                    <a:pt x="4663287" y="494239"/>
                    <a:pt x="4663287" y="494239"/>
                  </a:cubicBezTo>
                  <a:cubicBezTo>
                    <a:pt x="4506293" y="482609"/>
                    <a:pt x="4360929" y="412835"/>
                    <a:pt x="4285339" y="389576"/>
                  </a:cubicBezTo>
                  <a:cubicBezTo>
                    <a:pt x="4209750" y="366318"/>
                    <a:pt x="4128346" y="308172"/>
                    <a:pt x="4029499" y="290729"/>
                  </a:cubicBezTo>
                  <a:cubicBezTo>
                    <a:pt x="3930651" y="279099"/>
                    <a:pt x="3686439" y="162808"/>
                    <a:pt x="3686439" y="162808"/>
                  </a:cubicBezTo>
                  <a:cubicBezTo>
                    <a:pt x="3686439" y="162808"/>
                    <a:pt x="3552703" y="331431"/>
                    <a:pt x="3384081" y="360503"/>
                  </a:cubicBezTo>
                  <a:cubicBezTo>
                    <a:pt x="3215458" y="395391"/>
                    <a:pt x="3215458" y="395391"/>
                    <a:pt x="3215458" y="395391"/>
                  </a:cubicBezTo>
                  <a:cubicBezTo>
                    <a:pt x="3215458" y="395391"/>
                    <a:pt x="3250346" y="372133"/>
                    <a:pt x="3081723" y="436093"/>
                  </a:cubicBezTo>
                  <a:cubicBezTo>
                    <a:pt x="2918915" y="505868"/>
                    <a:pt x="3093352" y="703563"/>
                    <a:pt x="2802624" y="633788"/>
                  </a:cubicBezTo>
                  <a:cubicBezTo>
                    <a:pt x="2511895" y="564013"/>
                    <a:pt x="2314200" y="657047"/>
                    <a:pt x="2215352" y="581457"/>
                  </a:cubicBezTo>
                  <a:cubicBezTo>
                    <a:pt x="2116504" y="505868"/>
                    <a:pt x="2133948" y="523311"/>
                    <a:pt x="1971140" y="465166"/>
                  </a:cubicBezTo>
                  <a:cubicBezTo>
                    <a:pt x="1802517" y="407020"/>
                    <a:pt x="1883921" y="500053"/>
                    <a:pt x="1744372" y="436093"/>
                  </a:cubicBezTo>
                  <a:cubicBezTo>
                    <a:pt x="1604822" y="372133"/>
                    <a:pt x="1412941" y="290729"/>
                    <a:pt x="1337352" y="267470"/>
                  </a:cubicBezTo>
                  <a:cubicBezTo>
                    <a:pt x="1261762" y="244212"/>
                    <a:pt x="1064067" y="186066"/>
                    <a:pt x="1064067" y="186066"/>
                  </a:cubicBezTo>
                  <a:cubicBezTo>
                    <a:pt x="1064067" y="186066"/>
                    <a:pt x="1029179" y="209325"/>
                    <a:pt x="907073" y="296543"/>
                  </a:cubicBezTo>
                  <a:cubicBezTo>
                    <a:pt x="790782" y="383762"/>
                    <a:pt x="726821" y="441907"/>
                    <a:pt x="662861" y="470980"/>
                  </a:cubicBezTo>
                  <a:cubicBezTo>
                    <a:pt x="598901" y="494239"/>
                    <a:pt x="645418" y="575643"/>
                    <a:pt x="523311" y="569828"/>
                  </a:cubicBezTo>
                  <a:cubicBezTo>
                    <a:pt x="401205" y="564013"/>
                    <a:pt x="244212" y="575643"/>
                    <a:pt x="244212" y="575643"/>
                  </a:cubicBezTo>
                  <a:cubicBezTo>
                    <a:pt x="244212" y="575643"/>
                    <a:pt x="139550" y="552384"/>
                    <a:pt x="63960" y="529126"/>
                  </a:cubicBezTo>
                  <a:cubicBezTo>
                    <a:pt x="-11629" y="505868"/>
                    <a:pt x="162808" y="552384"/>
                    <a:pt x="0" y="511682"/>
                  </a:cubicBezTo>
                  <a:lnTo>
                    <a:pt x="0" y="5395923"/>
                  </a:lnTo>
                  <a:lnTo>
                    <a:pt x="58146" y="5355220"/>
                  </a:lnTo>
                  <a:lnTo>
                    <a:pt x="331431" y="5436625"/>
                  </a:lnTo>
                  <a:lnTo>
                    <a:pt x="482609" y="5477326"/>
                  </a:lnTo>
                  <a:cubicBezTo>
                    <a:pt x="627974" y="5448254"/>
                    <a:pt x="697749" y="5401737"/>
                    <a:pt x="761709" y="5378479"/>
                  </a:cubicBezTo>
                  <a:cubicBezTo>
                    <a:pt x="825669" y="5355220"/>
                    <a:pt x="883815" y="5291260"/>
                    <a:pt x="883815" y="5291260"/>
                  </a:cubicBezTo>
                  <a:lnTo>
                    <a:pt x="1221060" y="5221486"/>
                  </a:lnTo>
                  <a:cubicBezTo>
                    <a:pt x="1395497" y="5326148"/>
                    <a:pt x="1366424" y="5215671"/>
                    <a:pt x="1488530" y="5262187"/>
                  </a:cubicBezTo>
                  <a:cubicBezTo>
                    <a:pt x="1616451" y="5308704"/>
                    <a:pt x="1721113" y="5331962"/>
                    <a:pt x="1721113" y="5331962"/>
                  </a:cubicBezTo>
                  <a:cubicBezTo>
                    <a:pt x="1721113" y="5331962"/>
                    <a:pt x="1790888" y="5378479"/>
                    <a:pt x="1860663" y="5361035"/>
                  </a:cubicBezTo>
                  <a:cubicBezTo>
                    <a:pt x="1924623" y="5337777"/>
                    <a:pt x="1907180" y="5256373"/>
                    <a:pt x="2017657" y="5250558"/>
                  </a:cubicBezTo>
                  <a:cubicBezTo>
                    <a:pt x="2128133" y="5244744"/>
                    <a:pt x="2389789" y="5285446"/>
                    <a:pt x="2418862" y="5186598"/>
                  </a:cubicBezTo>
                  <a:cubicBezTo>
                    <a:pt x="2447935" y="5093565"/>
                    <a:pt x="2447935" y="5093565"/>
                    <a:pt x="2447935" y="5093565"/>
                  </a:cubicBezTo>
                  <a:lnTo>
                    <a:pt x="2738663" y="5134267"/>
                  </a:lnTo>
                  <a:lnTo>
                    <a:pt x="2808438" y="5209856"/>
                  </a:lnTo>
                  <a:lnTo>
                    <a:pt x="3023577" y="5291260"/>
                  </a:lnTo>
                  <a:cubicBezTo>
                    <a:pt x="3023577" y="5291260"/>
                    <a:pt x="3000319" y="5233115"/>
                    <a:pt x="3116610" y="5233115"/>
                  </a:cubicBezTo>
                  <a:cubicBezTo>
                    <a:pt x="3232902" y="5233115"/>
                    <a:pt x="3227087" y="5291260"/>
                    <a:pt x="3395710" y="5192413"/>
                  </a:cubicBezTo>
                  <a:cubicBezTo>
                    <a:pt x="3564333" y="5093565"/>
                    <a:pt x="3639922" y="5017976"/>
                    <a:pt x="3639922" y="5017976"/>
                  </a:cubicBezTo>
                  <a:cubicBezTo>
                    <a:pt x="3837617" y="5047048"/>
                    <a:pt x="3756213" y="4994717"/>
                    <a:pt x="3837617" y="5047048"/>
                  </a:cubicBezTo>
                  <a:cubicBezTo>
                    <a:pt x="3913207" y="5099379"/>
                    <a:pt x="3913207" y="5099379"/>
                    <a:pt x="3913207" y="5099379"/>
                  </a:cubicBezTo>
                  <a:lnTo>
                    <a:pt x="4169048" y="5163340"/>
                  </a:lnTo>
                  <a:lnTo>
                    <a:pt x="4326042" y="5174969"/>
                  </a:lnTo>
                  <a:cubicBezTo>
                    <a:pt x="4517922" y="5163340"/>
                    <a:pt x="4546995" y="5140081"/>
                    <a:pt x="4651658" y="5093565"/>
                  </a:cubicBezTo>
                  <a:cubicBezTo>
                    <a:pt x="4750505" y="5047048"/>
                    <a:pt x="4773764" y="5006346"/>
                    <a:pt x="4826095" y="4971459"/>
                  </a:cubicBezTo>
                  <a:cubicBezTo>
                    <a:pt x="4878426" y="4936571"/>
                    <a:pt x="4878426" y="4936571"/>
                    <a:pt x="4878426" y="4936571"/>
                  </a:cubicBezTo>
                  <a:lnTo>
                    <a:pt x="5297075" y="5116823"/>
                  </a:lnTo>
                  <a:lnTo>
                    <a:pt x="5552916" y="5151710"/>
                  </a:lnTo>
                  <a:cubicBezTo>
                    <a:pt x="5552916" y="5151710"/>
                    <a:pt x="5605247" y="4988903"/>
                    <a:pt x="5762241" y="5000532"/>
                  </a:cubicBezTo>
                  <a:cubicBezTo>
                    <a:pt x="5919234" y="5012161"/>
                    <a:pt x="6047155" y="4971459"/>
                    <a:pt x="6047155" y="4971459"/>
                  </a:cubicBezTo>
                  <a:cubicBezTo>
                    <a:pt x="6204148" y="4983088"/>
                    <a:pt x="6349512" y="5052863"/>
                    <a:pt x="6425102" y="5076121"/>
                  </a:cubicBezTo>
                  <a:cubicBezTo>
                    <a:pt x="6500692" y="5099379"/>
                    <a:pt x="6587910" y="5163340"/>
                    <a:pt x="6686758" y="5180783"/>
                  </a:cubicBezTo>
                  <a:cubicBezTo>
                    <a:pt x="6785605" y="5192413"/>
                    <a:pt x="7029818" y="5308704"/>
                    <a:pt x="7029818" y="5308704"/>
                  </a:cubicBezTo>
                  <a:cubicBezTo>
                    <a:pt x="7029818" y="5308704"/>
                    <a:pt x="7163552" y="5140081"/>
                    <a:pt x="7332175" y="5111009"/>
                  </a:cubicBezTo>
                  <a:cubicBezTo>
                    <a:pt x="7500798" y="5076121"/>
                    <a:pt x="7500798" y="5076121"/>
                    <a:pt x="7500798" y="5076121"/>
                  </a:cubicBezTo>
                  <a:cubicBezTo>
                    <a:pt x="7500798" y="5076121"/>
                    <a:pt x="7465910" y="5099379"/>
                    <a:pt x="7634533" y="5035419"/>
                  </a:cubicBezTo>
                  <a:cubicBezTo>
                    <a:pt x="7797341" y="4965644"/>
                    <a:pt x="7622904" y="4767949"/>
                    <a:pt x="7913633" y="4837724"/>
                  </a:cubicBezTo>
                  <a:cubicBezTo>
                    <a:pt x="8198546" y="4907499"/>
                    <a:pt x="8402056" y="4814466"/>
                    <a:pt x="8500904" y="4890055"/>
                  </a:cubicBezTo>
                  <a:cubicBezTo>
                    <a:pt x="8599751" y="4965644"/>
                    <a:pt x="8582308" y="4948200"/>
                    <a:pt x="8745116" y="5006346"/>
                  </a:cubicBezTo>
                  <a:cubicBezTo>
                    <a:pt x="8913739" y="5064492"/>
                    <a:pt x="8826520" y="4971459"/>
                    <a:pt x="8971884" y="5035419"/>
                  </a:cubicBezTo>
                  <a:cubicBezTo>
                    <a:pt x="9111434" y="5099379"/>
                    <a:pt x="9303315" y="5186598"/>
                    <a:pt x="9378904" y="5204042"/>
                  </a:cubicBezTo>
                  <a:cubicBezTo>
                    <a:pt x="9454494" y="5227300"/>
                    <a:pt x="9652189" y="5285446"/>
                    <a:pt x="9652189" y="5285446"/>
                  </a:cubicBezTo>
                  <a:cubicBezTo>
                    <a:pt x="9652189" y="5285446"/>
                    <a:pt x="9687077" y="5262187"/>
                    <a:pt x="9809182" y="5174969"/>
                  </a:cubicBezTo>
                  <a:cubicBezTo>
                    <a:pt x="9931289" y="5087750"/>
                    <a:pt x="9989434" y="5029605"/>
                    <a:pt x="10053394" y="5000532"/>
                  </a:cubicBezTo>
                  <a:cubicBezTo>
                    <a:pt x="10117355" y="4977273"/>
                    <a:pt x="10070838" y="4895869"/>
                    <a:pt x="10192944" y="4901684"/>
                  </a:cubicBezTo>
                  <a:cubicBezTo>
                    <a:pt x="10315050" y="4907499"/>
                    <a:pt x="10472044" y="4895869"/>
                    <a:pt x="10472044" y="4895869"/>
                  </a:cubicBezTo>
                  <a:cubicBezTo>
                    <a:pt x="10472044" y="4895869"/>
                    <a:pt x="10576706" y="4919128"/>
                    <a:pt x="10652295" y="4942386"/>
                  </a:cubicBezTo>
                  <a:cubicBezTo>
                    <a:pt x="10692997" y="4965644"/>
                    <a:pt x="10524375" y="4924942"/>
                    <a:pt x="10687183" y="49656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ED98339C-87CD-4664-96CD-5F6E0D958D26}"/>
                </a:ext>
              </a:extLst>
            </p:cNvPr>
            <p:cNvSpPr/>
            <p:nvPr/>
          </p:nvSpPr>
          <p:spPr>
            <a:xfrm>
              <a:off x="-205906" y="-3412572"/>
              <a:ext cx="10687183" cy="5704094"/>
            </a:xfrm>
            <a:custGeom>
              <a:avLst/>
              <a:gdLst>
                <a:gd name="connsiteX0" fmla="*/ 10442971 w 10687183"/>
                <a:gd name="connsiteY0" fmla="*/ 220954 h 5704094"/>
                <a:gd name="connsiteX1" fmla="*/ 10338309 w 10687183"/>
                <a:gd name="connsiteY1" fmla="*/ 279099 h 5704094"/>
                <a:gd name="connsiteX2" fmla="*/ 10175501 w 10687183"/>
                <a:gd name="connsiteY2" fmla="*/ 360503 h 5704094"/>
                <a:gd name="connsiteX3" fmla="*/ 10094097 w 10687183"/>
                <a:gd name="connsiteY3" fmla="*/ 389576 h 5704094"/>
                <a:gd name="connsiteX4" fmla="*/ 9739408 w 10687183"/>
                <a:gd name="connsiteY4" fmla="*/ 407020 h 5704094"/>
                <a:gd name="connsiteX5" fmla="*/ 9617301 w 10687183"/>
                <a:gd name="connsiteY5" fmla="*/ 430278 h 5704094"/>
                <a:gd name="connsiteX6" fmla="*/ 9477752 w 10687183"/>
                <a:gd name="connsiteY6" fmla="*/ 482609 h 5704094"/>
                <a:gd name="connsiteX7" fmla="*/ 9419606 w 10687183"/>
                <a:gd name="connsiteY7" fmla="*/ 505868 h 5704094"/>
                <a:gd name="connsiteX8" fmla="*/ 9280057 w 10687183"/>
                <a:gd name="connsiteY8" fmla="*/ 558199 h 5704094"/>
                <a:gd name="connsiteX9" fmla="*/ 9059103 w 10687183"/>
                <a:gd name="connsiteY9" fmla="*/ 569828 h 5704094"/>
                <a:gd name="connsiteX10" fmla="*/ 8942812 w 10687183"/>
                <a:gd name="connsiteY10" fmla="*/ 488424 h 5704094"/>
                <a:gd name="connsiteX11" fmla="*/ 8739302 w 10687183"/>
                <a:gd name="connsiteY11" fmla="*/ 348874 h 5704094"/>
                <a:gd name="connsiteX12" fmla="*/ 8605566 w 10687183"/>
                <a:gd name="connsiteY12" fmla="*/ 261656 h 5704094"/>
                <a:gd name="connsiteX13" fmla="*/ 8390427 w 10687183"/>
                <a:gd name="connsiteY13" fmla="*/ 354689 h 5704094"/>
                <a:gd name="connsiteX14" fmla="*/ 8076440 w 10687183"/>
                <a:gd name="connsiteY14" fmla="*/ 534941 h 5704094"/>
                <a:gd name="connsiteX15" fmla="*/ 7902003 w 10687183"/>
                <a:gd name="connsiteY15" fmla="*/ 575643 h 5704094"/>
                <a:gd name="connsiteX16" fmla="*/ 7710123 w 10687183"/>
                <a:gd name="connsiteY16" fmla="*/ 697749 h 5704094"/>
                <a:gd name="connsiteX17" fmla="*/ 7244957 w 10687183"/>
                <a:gd name="connsiteY17" fmla="*/ 784967 h 5704094"/>
                <a:gd name="connsiteX18" fmla="*/ 7012374 w 10687183"/>
                <a:gd name="connsiteY18" fmla="*/ 627974 h 5704094"/>
                <a:gd name="connsiteX19" fmla="*/ 6907712 w 10687183"/>
                <a:gd name="connsiteY19" fmla="*/ 598901 h 5704094"/>
                <a:gd name="connsiteX20" fmla="*/ 6768162 w 10687183"/>
                <a:gd name="connsiteY20" fmla="*/ 581457 h 5704094"/>
                <a:gd name="connsiteX21" fmla="*/ 6512321 w 10687183"/>
                <a:gd name="connsiteY21" fmla="*/ 424464 h 5704094"/>
                <a:gd name="connsiteX22" fmla="*/ 6244850 w 10687183"/>
                <a:gd name="connsiteY22" fmla="*/ 564013 h 5704094"/>
                <a:gd name="connsiteX23" fmla="*/ 6041340 w 10687183"/>
                <a:gd name="connsiteY23" fmla="*/ 674490 h 5704094"/>
                <a:gd name="connsiteX24" fmla="*/ 5744797 w 10687183"/>
                <a:gd name="connsiteY24" fmla="*/ 796596 h 5704094"/>
                <a:gd name="connsiteX25" fmla="*/ 5518029 w 10687183"/>
                <a:gd name="connsiteY25" fmla="*/ 790782 h 5704094"/>
                <a:gd name="connsiteX26" fmla="*/ 5343592 w 10687183"/>
                <a:gd name="connsiteY26" fmla="*/ 674490 h 5704094"/>
                <a:gd name="connsiteX27" fmla="*/ 5140082 w 10687183"/>
                <a:gd name="connsiteY27" fmla="*/ 721007 h 5704094"/>
                <a:gd name="connsiteX28" fmla="*/ 4814466 w 10687183"/>
                <a:gd name="connsiteY28" fmla="*/ 912888 h 5704094"/>
                <a:gd name="connsiteX29" fmla="*/ 4767949 w 10687183"/>
                <a:gd name="connsiteY29" fmla="*/ 883815 h 5704094"/>
                <a:gd name="connsiteX30" fmla="*/ 4622585 w 10687183"/>
                <a:gd name="connsiteY30" fmla="*/ 784967 h 5704094"/>
                <a:gd name="connsiteX31" fmla="*/ 4360929 w 10687183"/>
                <a:gd name="connsiteY31" fmla="*/ 732636 h 5704094"/>
                <a:gd name="connsiteX32" fmla="*/ 4238823 w 10687183"/>
                <a:gd name="connsiteY32" fmla="*/ 755894 h 5704094"/>
                <a:gd name="connsiteX33" fmla="*/ 4035313 w 10687183"/>
                <a:gd name="connsiteY33" fmla="*/ 831484 h 5704094"/>
                <a:gd name="connsiteX34" fmla="*/ 3977167 w 10687183"/>
                <a:gd name="connsiteY34" fmla="*/ 883815 h 5704094"/>
                <a:gd name="connsiteX35" fmla="*/ 3825989 w 10687183"/>
                <a:gd name="connsiteY35" fmla="*/ 924517 h 5704094"/>
                <a:gd name="connsiteX36" fmla="*/ 3622478 w 10687183"/>
                <a:gd name="connsiteY36" fmla="*/ 784967 h 5704094"/>
                <a:gd name="connsiteX37" fmla="*/ 3401525 w 10687183"/>
                <a:gd name="connsiteY37" fmla="*/ 767523 h 5704094"/>
                <a:gd name="connsiteX38" fmla="*/ 3325935 w 10687183"/>
                <a:gd name="connsiteY38" fmla="*/ 721007 h 5704094"/>
                <a:gd name="connsiteX39" fmla="*/ 3163127 w 10687183"/>
                <a:gd name="connsiteY39" fmla="*/ 808225 h 5704094"/>
                <a:gd name="connsiteX40" fmla="*/ 3110796 w 10687183"/>
                <a:gd name="connsiteY40" fmla="*/ 883815 h 5704094"/>
                <a:gd name="connsiteX41" fmla="*/ 2878213 w 10687183"/>
                <a:gd name="connsiteY41" fmla="*/ 941961 h 5704094"/>
                <a:gd name="connsiteX42" fmla="*/ 2849140 w 10687183"/>
                <a:gd name="connsiteY42" fmla="*/ 860557 h 5704094"/>
                <a:gd name="connsiteX43" fmla="*/ 2529339 w 10687183"/>
                <a:gd name="connsiteY43" fmla="*/ 831484 h 5704094"/>
                <a:gd name="connsiteX44" fmla="*/ 2395604 w 10687183"/>
                <a:gd name="connsiteY44" fmla="*/ 744265 h 5704094"/>
                <a:gd name="connsiteX45" fmla="*/ 2285127 w 10687183"/>
                <a:gd name="connsiteY45" fmla="*/ 779153 h 5704094"/>
                <a:gd name="connsiteX46" fmla="*/ 2104875 w 10687183"/>
                <a:gd name="connsiteY46" fmla="*/ 860557 h 5704094"/>
                <a:gd name="connsiteX47" fmla="*/ 1895550 w 10687183"/>
                <a:gd name="connsiteY47" fmla="*/ 918702 h 5704094"/>
                <a:gd name="connsiteX48" fmla="*/ 1622266 w 10687183"/>
                <a:gd name="connsiteY48" fmla="*/ 872186 h 5704094"/>
                <a:gd name="connsiteX49" fmla="*/ 1517603 w 10687183"/>
                <a:gd name="connsiteY49" fmla="*/ 802411 h 5704094"/>
                <a:gd name="connsiteX50" fmla="*/ 1290835 w 10687183"/>
                <a:gd name="connsiteY50" fmla="*/ 732636 h 5704094"/>
                <a:gd name="connsiteX51" fmla="*/ 1174544 w 10687183"/>
                <a:gd name="connsiteY51" fmla="*/ 779153 h 5704094"/>
                <a:gd name="connsiteX52" fmla="*/ 965219 w 10687183"/>
                <a:gd name="connsiteY52" fmla="*/ 872186 h 5704094"/>
                <a:gd name="connsiteX53" fmla="*/ 889630 w 10687183"/>
                <a:gd name="connsiteY53" fmla="*/ 819855 h 5704094"/>
                <a:gd name="connsiteX54" fmla="*/ 674490 w 10687183"/>
                <a:gd name="connsiteY54" fmla="*/ 761709 h 5704094"/>
                <a:gd name="connsiteX55" fmla="*/ 482609 w 10687183"/>
                <a:gd name="connsiteY55" fmla="*/ 854742 h 5704094"/>
                <a:gd name="connsiteX56" fmla="*/ 337245 w 10687183"/>
                <a:gd name="connsiteY56" fmla="*/ 755894 h 5704094"/>
                <a:gd name="connsiteX57" fmla="*/ 151179 w 10687183"/>
                <a:gd name="connsiteY57" fmla="*/ 744265 h 5704094"/>
                <a:gd name="connsiteX58" fmla="*/ 81404 w 10687183"/>
                <a:gd name="connsiteY58" fmla="*/ 848927 h 5704094"/>
                <a:gd name="connsiteX59" fmla="*/ 0 w 10687183"/>
                <a:gd name="connsiteY59" fmla="*/ 860557 h 5704094"/>
                <a:gd name="connsiteX60" fmla="*/ 0 w 10687183"/>
                <a:gd name="connsiteY60" fmla="*/ 2511895 h 5704094"/>
                <a:gd name="connsiteX61" fmla="*/ 0 w 10687183"/>
                <a:gd name="connsiteY61" fmla="*/ 3192200 h 5704094"/>
                <a:gd name="connsiteX62" fmla="*/ 0 w 10687183"/>
                <a:gd name="connsiteY62" fmla="*/ 5704095 h 5704094"/>
                <a:gd name="connsiteX63" fmla="*/ 244212 w 10687183"/>
                <a:gd name="connsiteY63" fmla="*/ 5483141 h 5704094"/>
                <a:gd name="connsiteX64" fmla="*/ 348874 w 10687183"/>
                <a:gd name="connsiteY64" fmla="*/ 5424996 h 5704094"/>
                <a:gd name="connsiteX65" fmla="*/ 511682 w 10687183"/>
                <a:gd name="connsiteY65" fmla="*/ 5343591 h 5704094"/>
                <a:gd name="connsiteX66" fmla="*/ 593086 w 10687183"/>
                <a:gd name="connsiteY66" fmla="*/ 5314519 h 5704094"/>
                <a:gd name="connsiteX67" fmla="*/ 947775 w 10687183"/>
                <a:gd name="connsiteY67" fmla="*/ 5297075 h 5704094"/>
                <a:gd name="connsiteX68" fmla="*/ 1069881 w 10687183"/>
                <a:gd name="connsiteY68" fmla="*/ 5273816 h 5704094"/>
                <a:gd name="connsiteX69" fmla="*/ 1209431 w 10687183"/>
                <a:gd name="connsiteY69" fmla="*/ 5221486 h 5704094"/>
                <a:gd name="connsiteX70" fmla="*/ 1267577 w 10687183"/>
                <a:gd name="connsiteY70" fmla="*/ 5198227 h 5704094"/>
                <a:gd name="connsiteX71" fmla="*/ 1407126 w 10687183"/>
                <a:gd name="connsiteY71" fmla="*/ 5145896 h 5704094"/>
                <a:gd name="connsiteX72" fmla="*/ 1628080 w 10687183"/>
                <a:gd name="connsiteY72" fmla="*/ 5134267 h 5704094"/>
                <a:gd name="connsiteX73" fmla="*/ 1744372 w 10687183"/>
                <a:gd name="connsiteY73" fmla="*/ 5215671 h 5704094"/>
                <a:gd name="connsiteX74" fmla="*/ 1947882 w 10687183"/>
                <a:gd name="connsiteY74" fmla="*/ 5355220 h 5704094"/>
                <a:gd name="connsiteX75" fmla="*/ 2081617 w 10687183"/>
                <a:gd name="connsiteY75" fmla="*/ 5442439 h 5704094"/>
                <a:gd name="connsiteX76" fmla="*/ 2296756 w 10687183"/>
                <a:gd name="connsiteY76" fmla="*/ 5349406 h 5704094"/>
                <a:gd name="connsiteX77" fmla="*/ 2610743 w 10687183"/>
                <a:gd name="connsiteY77" fmla="*/ 5169154 h 5704094"/>
                <a:gd name="connsiteX78" fmla="*/ 2785180 w 10687183"/>
                <a:gd name="connsiteY78" fmla="*/ 5128452 h 5704094"/>
                <a:gd name="connsiteX79" fmla="*/ 2977061 w 10687183"/>
                <a:gd name="connsiteY79" fmla="*/ 5006346 h 5704094"/>
                <a:gd name="connsiteX80" fmla="*/ 3442227 w 10687183"/>
                <a:gd name="connsiteY80" fmla="*/ 4919128 h 5704094"/>
                <a:gd name="connsiteX81" fmla="*/ 3674810 w 10687183"/>
                <a:gd name="connsiteY81" fmla="*/ 5076121 h 5704094"/>
                <a:gd name="connsiteX82" fmla="*/ 3779472 w 10687183"/>
                <a:gd name="connsiteY82" fmla="*/ 5105194 h 5704094"/>
                <a:gd name="connsiteX83" fmla="*/ 3919022 w 10687183"/>
                <a:gd name="connsiteY83" fmla="*/ 5122638 h 5704094"/>
                <a:gd name="connsiteX84" fmla="*/ 4174863 w 10687183"/>
                <a:gd name="connsiteY84" fmla="*/ 5279631 h 5704094"/>
                <a:gd name="connsiteX85" fmla="*/ 4442333 w 10687183"/>
                <a:gd name="connsiteY85" fmla="*/ 5140081 h 5704094"/>
                <a:gd name="connsiteX86" fmla="*/ 4645843 w 10687183"/>
                <a:gd name="connsiteY86" fmla="*/ 5029605 h 5704094"/>
                <a:gd name="connsiteX87" fmla="*/ 4942386 w 10687183"/>
                <a:gd name="connsiteY87" fmla="*/ 4907499 h 5704094"/>
                <a:gd name="connsiteX88" fmla="*/ 5169155 w 10687183"/>
                <a:gd name="connsiteY88" fmla="*/ 4913313 h 5704094"/>
                <a:gd name="connsiteX89" fmla="*/ 5343592 w 10687183"/>
                <a:gd name="connsiteY89" fmla="*/ 5029605 h 5704094"/>
                <a:gd name="connsiteX90" fmla="*/ 5547102 w 10687183"/>
                <a:gd name="connsiteY90" fmla="*/ 4983088 h 5704094"/>
                <a:gd name="connsiteX91" fmla="*/ 5872718 w 10687183"/>
                <a:gd name="connsiteY91" fmla="*/ 4791207 h 5704094"/>
                <a:gd name="connsiteX92" fmla="*/ 5919234 w 10687183"/>
                <a:gd name="connsiteY92" fmla="*/ 4820280 h 5704094"/>
                <a:gd name="connsiteX93" fmla="*/ 6064599 w 10687183"/>
                <a:gd name="connsiteY93" fmla="*/ 4919128 h 5704094"/>
                <a:gd name="connsiteX94" fmla="*/ 6326254 w 10687183"/>
                <a:gd name="connsiteY94" fmla="*/ 4971459 h 5704094"/>
                <a:gd name="connsiteX95" fmla="*/ 6448360 w 10687183"/>
                <a:gd name="connsiteY95" fmla="*/ 4948200 h 5704094"/>
                <a:gd name="connsiteX96" fmla="*/ 6651870 w 10687183"/>
                <a:gd name="connsiteY96" fmla="*/ 4872611 h 5704094"/>
                <a:gd name="connsiteX97" fmla="*/ 6710016 w 10687183"/>
                <a:gd name="connsiteY97" fmla="*/ 4820280 h 5704094"/>
                <a:gd name="connsiteX98" fmla="*/ 6861195 w 10687183"/>
                <a:gd name="connsiteY98" fmla="*/ 4779578 h 5704094"/>
                <a:gd name="connsiteX99" fmla="*/ 7064705 w 10687183"/>
                <a:gd name="connsiteY99" fmla="*/ 4919128 h 5704094"/>
                <a:gd name="connsiteX100" fmla="*/ 7285659 w 10687183"/>
                <a:gd name="connsiteY100" fmla="*/ 4936571 h 5704094"/>
                <a:gd name="connsiteX101" fmla="*/ 7361248 w 10687183"/>
                <a:gd name="connsiteY101" fmla="*/ 4983088 h 5704094"/>
                <a:gd name="connsiteX102" fmla="*/ 7524056 w 10687183"/>
                <a:gd name="connsiteY102" fmla="*/ 4895869 h 5704094"/>
                <a:gd name="connsiteX103" fmla="*/ 7576387 w 10687183"/>
                <a:gd name="connsiteY103" fmla="*/ 4820280 h 5704094"/>
                <a:gd name="connsiteX104" fmla="*/ 7808970 w 10687183"/>
                <a:gd name="connsiteY104" fmla="*/ 4762134 h 5704094"/>
                <a:gd name="connsiteX105" fmla="*/ 7838043 w 10687183"/>
                <a:gd name="connsiteY105" fmla="*/ 4843538 h 5704094"/>
                <a:gd name="connsiteX106" fmla="*/ 8157845 w 10687183"/>
                <a:gd name="connsiteY106" fmla="*/ 4872611 h 5704094"/>
                <a:gd name="connsiteX107" fmla="*/ 8291580 w 10687183"/>
                <a:gd name="connsiteY107" fmla="*/ 4959830 h 5704094"/>
                <a:gd name="connsiteX108" fmla="*/ 8402056 w 10687183"/>
                <a:gd name="connsiteY108" fmla="*/ 4924942 h 5704094"/>
                <a:gd name="connsiteX109" fmla="*/ 8582308 w 10687183"/>
                <a:gd name="connsiteY109" fmla="*/ 4843538 h 5704094"/>
                <a:gd name="connsiteX110" fmla="*/ 8791632 w 10687183"/>
                <a:gd name="connsiteY110" fmla="*/ 4785393 h 5704094"/>
                <a:gd name="connsiteX111" fmla="*/ 9064917 w 10687183"/>
                <a:gd name="connsiteY111" fmla="*/ 4820280 h 5704094"/>
                <a:gd name="connsiteX112" fmla="*/ 9169579 w 10687183"/>
                <a:gd name="connsiteY112" fmla="*/ 4890055 h 5704094"/>
                <a:gd name="connsiteX113" fmla="*/ 9396348 w 10687183"/>
                <a:gd name="connsiteY113" fmla="*/ 4959830 h 5704094"/>
                <a:gd name="connsiteX114" fmla="*/ 9512640 w 10687183"/>
                <a:gd name="connsiteY114" fmla="*/ 4913313 h 5704094"/>
                <a:gd name="connsiteX115" fmla="*/ 9721964 w 10687183"/>
                <a:gd name="connsiteY115" fmla="*/ 4820280 h 5704094"/>
                <a:gd name="connsiteX116" fmla="*/ 9797553 w 10687183"/>
                <a:gd name="connsiteY116" fmla="*/ 4872611 h 5704094"/>
                <a:gd name="connsiteX117" fmla="*/ 10012692 w 10687183"/>
                <a:gd name="connsiteY117" fmla="*/ 4930757 h 5704094"/>
                <a:gd name="connsiteX118" fmla="*/ 10204573 w 10687183"/>
                <a:gd name="connsiteY118" fmla="*/ 4837724 h 5704094"/>
                <a:gd name="connsiteX119" fmla="*/ 10349938 w 10687183"/>
                <a:gd name="connsiteY119" fmla="*/ 4936571 h 5704094"/>
                <a:gd name="connsiteX120" fmla="*/ 10536004 w 10687183"/>
                <a:gd name="connsiteY120" fmla="*/ 4948200 h 5704094"/>
                <a:gd name="connsiteX121" fmla="*/ 10605778 w 10687183"/>
                <a:gd name="connsiteY121" fmla="*/ 4843538 h 5704094"/>
                <a:gd name="connsiteX122" fmla="*/ 10687183 w 10687183"/>
                <a:gd name="connsiteY122" fmla="*/ 4826095 h 5704094"/>
                <a:gd name="connsiteX123" fmla="*/ 10687183 w 10687183"/>
                <a:gd name="connsiteY123" fmla="*/ 3192200 h 5704094"/>
                <a:gd name="connsiteX124" fmla="*/ 10687183 w 10687183"/>
                <a:gd name="connsiteY124" fmla="*/ 2511895 h 5704094"/>
                <a:gd name="connsiteX125" fmla="*/ 10687183 w 10687183"/>
                <a:gd name="connsiteY125" fmla="*/ 0 h 5704094"/>
                <a:gd name="connsiteX126" fmla="*/ 10442971 w 10687183"/>
                <a:gd name="connsiteY126" fmla="*/ 220954 h 570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0687183" h="5704094">
                  <a:moveTo>
                    <a:pt x="10442971" y="220954"/>
                  </a:moveTo>
                  <a:cubicBezTo>
                    <a:pt x="10442971" y="220954"/>
                    <a:pt x="10442971" y="220954"/>
                    <a:pt x="10338309" y="279099"/>
                  </a:cubicBezTo>
                  <a:cubicBezTo>
                    <a:pt x="10233646" y="337245"/>
                    <a:pt x="10338309" y="279099"/>
                    <a:pt x="10175501" y="360503"/>
                  </a:cubicBezTo>
                  <a:cubicBezTo>
                    <a:pt x="10012692" y="441907"/>
                    <a:pt x="10175501" y="360503"/>
                    <a:pt x="10094097" y="389576"/>
                  </a:cubicBezTo>
                  <a:cubicBezTo>
                    <a:pt x="10012692" y="418649"/>
                    <a:pt x="9832441" y="424464"/>
                    <a:pt x="9739408" y="407020"/>
                  </a:cubicBezTo>
                  <a:cubicBezTo>
                    <a:pt x="9646374" y="383762"/>
                    <a:pt x="9739408" y="407020"/>
                    <a:pt x="9617301" y="430278"/>
                  </a:cubicBezTo>
                  <a:cubicBezTo>
                    <a:pt x="9495196" y="453537"/>
                    <a:pt x="9617301" y="430278"/>
                    <a:pt x="9477752" y="482609"/>
                  </a:cubicBezTo>
                  <a:cubicBezTo>
                    <a:pt x="9338203" y="534941"/>
                    <a:pt x="9477752" y="482609"/>
                    <a:pt x="9419606" y="505868"/>
                  </a:cubicBezTo>
                  <a:cubicBezTo>
                    <a:pt x="9361460" y="529126"/>
                    <a:pt x="9280057" y="558199"/>
                    <a:pt x="9280057" y="558199"/>
                  </a:cubicBezTo>
                  <a:cubicBezTo>
                    <a:pt x="9280057" y="558199"/>
                    <a:pt x="9152136" y="558199"/>
                    <a:pt x="9059103" y="569828"/>
                  </a:cubicBezTo>
                  <a:cubicBezTo>
                    <a:pt x="8966069" y="587272"/>
                    <a:pt x="8995142" y="511682"/>
                    <a:pt x="8942812" y="488424"/>
                  </a:cubicBezTo>
                  <a:cubicBezTo>
                    <a:pt x="8890480" y="470980"/>
                    <a:pt x="8838149" y="424464"/>
                    <a:pt x="8739302" y="348874"/>
                  </a:cubicBezTo>
                  <a:cubicBezTo>
                    <a:pt x="8640454" y="279099"/>
                    <a:pt x="8605566" y="261656"/>
                    <a:pt x="8605566" y="261656"/>
                  </a:cubicBezTo>
                  <a:cubicBezTo>
                    <a:pt x="8605566" y="261656"/>
                    <a:pt x="8454387" y="331431"/>
                    <a:pt x="8390427" y="354689"/>
                  </a:cubicBezTo>
                  <a:cubicBezTo>
                    <a:pt x="8332282" y="377947"/>
                    <a:pt x="8181103" y="470980"/>
                    <a:pt x="8076440" y="534941"/>
                  </a:cubicBezTo>
                  <a:cubicBezTo>
                    <a:pt x="7965964" y="598901"/>
                    <a:pt x="8029924" y="511682"/>
                    <a:pt x="7902003" y="575643"/>
                  </a:cubicBezTo>
                  <a:cubicBezTo>
                    <a:pt x="7774082" y="639603"/>
                    <a:pt x="7785711" y="622159"/>
                    <a:pt x="7710123" y="697749"/>
                  </a:cubicBezTo>
                  <a:cubicBezTo>
                    <a:pt x="7634533" y="773338"/>
                    <a:pt x="7471725" y="709378"/>
                    <a:pt x="7244957" y="784967"/>
                  </a:cubicBezTo>
                  <a:cubicBezTo>
                    <a:pt x="7018188" y="866371"/>
                    <a:pt x="7146109" y="674490"/>
                    <a:pt x="7012374" y="627974"/>
                  </a:cubicBezTo>
                  <a:cubicBezTo>
                    <a:pt x="6878639" y="575643"/>
                    <a:pt x="6907712" y="598901"/>
                    <a:pt x="6907712" y="598901"/>
                  </a:cubicBezTo>
                  <a:cubicBezTo>
                    <a:pt x="6907712" y="598901"/>
                    <a:pt x="6907712" y="598901"/>
                    <a:pt x="6768162" y="581457"/>
                  </a:cubicBezTo>
                  <a:cubicBezTo>
                    <a:pt x="6628612" y="564013"/>
                    <a:pt x="6512321" y="424464"/>
                    <a:pt x="6512321" y="424464"/>
                  </a:cubicBezTo>
                  <a:cubicBezTo>
                    <a:pt x="6512321" y="424464"/>
                    <a:pt x="6326254" y="546570"/>
                    <a:pt x="6244850" y="564013"/>
                  </a:cubicBezTo>
                  <a:cubicBezTo>
                    <a:pt x="6169261" y="581457"/>
                    <a:pt x="6099486" y="651232"/>
                    <a:pt x="6041340" y="674490"/>
                  </a:cubicBezTo>
                  <a:cubicBezTo>
                    <a:pt x="5983195" y="697749"/>
                    <a:pt x="5866903" y="773338"/>
                    <a:pt x="5744797" y="796596"/>
                  </a:cubicBezTo>
                  <a:cubicBezTo>
                    <a:pt x="5744797" y="796596"/>
                    <a:pt x="5640135" y="767523"/>
                    <a:pt x="5518029" y="790782"/>
                  </a:cubicBezTo>
                  <a:cubicBezTo>
                    <a:pt x="5395923" y="814040"/>
                    <a:pt x="5343592" y="674490"/>
                    <a:pt x="5343592" y="674490"/>
                  </a:cubicBezTo>
                  <a:lnTo>
                    <a:pt x="5140082" y="721007"/>
                  </a:lnTo>
                  <a:lnTo>
                    <a:pt x="4814466" y="912888"/>
                  </a:lnTo>
                  <a:cubicBezTo>
                    <a:pt x="4814466" y="912888"/>
                    <a:pt x="4814466" y="912888"/>
                    <a:pt x="4767949" y="883815"/>
                  </a:cubicBezTo>
                  <a:cubicBezTo>
                    <a:pt x="4721432" y="854742"/>
                    <a:pt x="4703989" y="819855"/>
                    <a:pt x="4622585" y="784967"/>
                  </a:cubicBezTo>
                  <a:cubicBezTo>
                    <a:pt x="4541181" y="750080"/>
                    <a:pt x="4512108" y="732636"/>
                    <a:pt x="4360929" y="732636"/>
                  </a:cubicBezTo>
                  <a:lnTo>
                    <a:pt x="4238823" y="755894"/>
                  </a:lnTo>
                  <a:lnTo>
                    <a:pt x="4035313" y="831484"/>
                  </a:lnTo>
                  <a:cubicBezTo>
                    <a:pt x="4035313" y="831484"/>
                    <a:pt x="4035313" y="831484"/>
                    <a:pt x="3977167" y="883815"/>
                  </a:cubicBezTo>
                  <a:cubicBezTo>
                    <a:pt x="3919022" y="936146"/>
                    <a:pt x="3977167" y="883815"/>
                    <a:pt x="3825989" y="924517"/>
                  </a:cubicBezTo>
                  <a:cubicBezTo>
                    <a:pt x="3825989" y="924517"/>
                    <a:pt x="3762028" y="860557"/>
                    <a:pt x="3622478" y="784967"/>
                  </a:cubicBezTo>
                  <a:cubicBezTo>
                    <a:pt x="3482929" y="709378"/>
                    <a:pt x="3488743" y="761709"/>
                    <a:pt x="3401525" y="767523"/>
                  </a:cubicBezTo>
                  <a:cubicBezTo>
                    <a:pt x="3308492" y="779153"/>
                    <a:pt x="3325935" y="721007"/>
                    <a:pt x="3325935" y="721007"/>
                  </a:cubicBezTo>
                  <a:lnTo>
                    <a:pt x="3163127" y="808225"/>
                  </a:lnTo>
                  <a:lnTo>
                    <a:pt x="3110796" y="883815"/>
                  </a:lnTo>
                  <a:lnTo>
                    <a:pt x="2878213" y="941961"/>
                  </a:lnTo>
                  <a:cubicBezTo>
                    <a:pt x="2878213" y="941961"/>
                    <a:pt x="2878213" y="941961"/>
                    <a:pt x="2849140" y="860557"/>
                  </a:cubicBezTo>
                  <a:cubicBezTo>
                    <a:pt x="2820067" y="779153"/>
                    <a:pt x="2616557" y="825669"/>
                    <a:pt x="2529339" y="831484"/>
                  </a:cubicBezTo>
                  <a:cubicBezTo>
                    <a:pt x="2442120" y="837298"/>
                    <a:pt x="2453749" y="755894"/>
                    <a:pt x="2395604" y="744265"/>
                  </a:cubicBezTo>
                  <a:cubicBezTo>
                    <a:pt x="2343272" y="726821"/>
                    <a:pt x="2285127" y="779153"/>
                    <a:pt x="2285127" y="779153"/>
                  </a:cubicBezTo>
                  <a:cubicBezTo>
                    <a:pt x="2285127" y="779153"/>
                    <a:pt x="2203723" y="808225"/>
                    <a:pt x="2104875" y="860557"/>
                  </a:cubicBezTo>
                  <a:cubicBezTo>
                    <a:pt x="2006027" y="912888"/>
                    <a:pt x="2029286" y="814040"/>
                    <a:pt x="1895550" y="918702"/>
                  </a:cubicBezTo>
                  <a:lnTo>
                    <a:pt x="1622266" y="872186"/>
                  </a:lnTo>
                  <a:cubicBezTo>
                    <a:pt x="1622266" y="872186"/>
                    <a:pt x="1575749" y="819855"/>
                    <a:pt x="1517603" y="802411"/>
                  </a:cubicBezTo>
                  <a:cubicBezTo>
                    <a:pt x="1465272" y="784967"/>
                    <a:pt x="1407126" y="750080"/>
                    <a:pt x="1290835" y="732636"/>
                  </a:cubicBezTo>
                  <a:lnTo>
                    <a:pt x="1174544" y="779153"/>
                  </a:lnTo>
                  <a:lnTo>
                    <a:pt x="965219" y="872186"/>
                  </a:lnTo>
                  <a:lnTo>
                    <a:pt x="889630" y="819855"/>
                  </a:lnTo>
                  <a:lnTo>
                    <a:pt x="674490" y="761709"/>
                  </a:lnTo>
                  <a:lnTo>
                    <a:pt x="482609" y="854742"/>
                  </a:lnTo>
                  <a:cubicBezTo>
                    <a:pt x="482609" y="854742"/>
                    <a:pt x="412835" y="796596"/>
                    <a:pt x="337245" y="755894"/>
                  </a:cubicBezTo>
                  <a:cubicBezTo>
                    <a:pt x="261656" y="715192"/>
                    <a:pt x="151179" y="744265"/>
                    <a:pt x="151179" y="744265"/>
                  </a:cubicBezTo>
                  <a:lnTo>
                    <a:pt x="81404" y="848927"/>
                  </a:lnTo>
                  <a:lnTo>
                    <a:pt x="0" y="860557"/>
                  </a:lnTo>
                  <a:lnTo>
                    <a:pt x="0" y="2511895"/>
                  </a:lnTo>
                  <a:lnTo>
                    <a:pt x="0" y="3192200"/>
                  </a:lnTo>
                  <a:lnTo>
                    <a:pt x="0" y="5704095"/>
                  </a:lnTo>
                  <a:lnTo>
                    <a:pt x="244212" y="5483141"/>
                  </a:lnTo>
                  <a:cubicBezTo>
                    <a:pt x="244212" y="5483141"/>
                    <a:pt x="244212" y="5483141"/>
                    <a:pt x="348874" y="5424996"/>
                  </a:cubicBezTo>
                  <a:cubicBezTo>
                    <a:pt x="453537" y="5366850"/>
                    <a:pt x="348874" y="5424996"/>
                    <a:pt x="511682" y="5343591"/>
                  </a:cubicBezTo>
                  <a:cubicBezTo>
                    <a:pt x="674490" y="5262187"/>
                    <a:pt x="511682" y="5343591"/>
                    <a:pt x="593086" y="5314519"/>
                  </a:cubicBezTo>
                  <a:cubicBezTo>
                    <a:pt x="674490" y="5285446"/>
                    <a:pt x="854742" y="5279631"/>
                    <a:pt x="947775" y="5297075"/>
                  </a:cubicBezTo>
                  <a:cubicBezTo>
                    <a:pt x="1040808" y="5320333"/>
                    <a:pt x="947775" y="5297075"/>
                    <a:pt x="1069881" y="5273816"/>
                  </a:cubicBezTo>
                  <a:cubicBezTo>
                    <a:pt x="1191987" y="5250558"/>
                    <a:pt x="1069881" y="5273816"/>
                    <a:pt x="1209431" y="5221486"/>
                  </a:cubicBezTo>
                  <a:cubicBezTo>
                    <a:pt x="1348981" y="5169154"/>
                    <a:pt x="1209431" y="5221486"/>
                    <a:pt x="1267577" y="5198227"/>
                  </a:cubicBezTo>
                  <a:cubicBezTo>
                    <a:pt x="1325722" y="5174969"/>
                    <a:pt x="1407126" y="5145896"/>
                    <a:pt x="1407126" y="5145896"/>
                  </a:cubicBezTo>
                  <a:cubicBezTo>
                    <a:pt x="1407126" y="5145896"/>
                    <a:pt x="1535047" y="5145896"/>
                    <a:pt x="1628080" y="5134267"/>
                  </a:cubicBezTo>
                  <a:cubicBezTo>
                    <a:pt x="1721113" y="5116823"/>
                    <a:pt x="1692040" y="5192413"/>
                    <a:pt x="1744372" y="5215671"/>
                  </a:cubicBezTo>
                  <a:cubicBezTo>
                    <a:pt x="1796703" y="5233115"/>
                    <a:pt x="1849034" y="5279631"/>
                    <a:pt x="1947882" y="5355220"/>
                  </a:cubicBezTo>
                  <a:cubicBezTo>
                    <a:pt x="2046729" y="5424996"/>
                    <a:pt x="2081617" y="5442439"/>
                    <a:pt x="2081617" y="5442439"/>
                  </a:cubicBezTo>
                  <a:cubicBezTo>
                    <a:pt x="2081617" y="5442439"/>
                    <a:pt x="2232796" y="5372664"/>
                    <a:pt x="2296756" y="5349406"/>
                  </a:cubicBezTo>
                  <a:cubicBezTo>
                    <a:pt x="2354902" y="5326148"/>
                    <a:pt x="2506080" y="5233115"/>
                    <a:pt x="2610743" y="5169154"/>
                  </a:cubicBezTo>
                  <a:cubicBezTo>
                    <a:pt x="2721220" y="5105194"/>
                    <a:pt x="2657259" y="5192413"/>
                    <a:pt x="2785180" y="5128452"/>
                  </a:cubicBezTo>
                  <a:cubicBezTo>
                    <a:pt x="2913100" y="5064492"/>
                    <a:pt x="2901472" y="5081936"/>
                    <a:pt x="2977061" y="5006346"/>
                  </a:cubicBezTo>
                  <a:cubicBezTo>
                    <a:pt x="3052650" y="4930757"/>
                    <a:pt x="3215458" y="4994717"/>
                    <a:pt x="3442227" y="4919128"/>
                  </a:cubicBezTo>
                  <a:cubicBezTo>
                    <a:pt x="3668995" y="4837724"/>
                    <a:pt x="3541074" y="5029605"/>
                    <a:pt x="3674810" y="5076121"/>
                  </a:cubicBezTo>
                  <a:cubicBezTo>
                    <a:pt x="3808545" y="5128452"/>
                    <a:pt x="3779472" y="5105194"/>
                    <a:pt x="3779472" y="5105194"/>
                  </a:cubicBezTo>
                  <a:cubicBezTo>
                    <a:pt x="3779472" y="5105194"/>
                    <a:pt x="3779472" y="5105194"/>
                    <a:pt x="3919022" y="5122638"/>
                  </a:cubicBezTo>
                  <a:cubicBezTo>
                    <a:pt x="4058571" y="5140081"/>
                    <a:pt x="4174863" y="5279631"/>
                    <a:pt x="4174863" y="5279631"/>
                  </a:cubicBezTo>
                  <a:cubicBezTo>
                    <a:pt x="4174863" y="5279631"/>
                    <a:pt x="4360929" y="5157525"/>
                    <a:pt x="4442333" y="5140081"/>
                  </a:cubicBezTo>
                  <a:cubicBezTo>
                    <a:pt x="4523737" y="5122638"/>
                    <a:pt x="4587697" y="5052863"/>
                    <a:pt x="4645843" y="5029605"/>
                  </a:cubicBezTo>
                  <a:cubicBezTo>
                    <a:pt x="4703989" y="5006346"/>
                    <a:pt x="4820280" y="4930757"/>
                    <a:pt x="4942386" y="4907499"/>
                  </a:cubicBezTo>
                  <a:cubicBezTo>
                    <a:pt x="4942386" y="4907499"/>
                    <a:pt x="5047049" y="4936571"/>
                    <a:pt x="5169155" y="4913313"/>
                  </a:cubicBezTo>
                  <a:cubicBezTo>
                    <a:pt x="5291261" y="4890055"/>
                    <a:pt x="5343592" y="5029605"/>
                    <a:pt x="5343592" y="5029605"/>
                  </a:cubicBezTo>
                  <a:lnTo>
                    <a:pt x="5547102" y="4983088"/>
                  </a:lnTo>
                  <a:lnTo>
                    <a:pt x="5872718" y="4791207"/>
                  </a:lnTo>
                  <a:cubicBezTo>
                    <a:pt x="5872718" y="4791207"/>
                    <a:pt x="5872718" y="4791207"/>
                    <a:pt x="5919234" y="4820280"/>
                  </a:cubicBezTo>
                  <a:cubicBezTo>
                    <a:pt x="5965751" y="4849353"/>
                    <a:pt x="5983195" y="4884240"/>
                    <a:pt x="6064599" y="4919128"/>
                  </a:cubicBezTo>
                  <a:cubicBezTo>
                    <a:pt x="6146002" y="4954015"/>
                    <a:pt x="6175075" y="4971459"/>
                    <a:pt x="6326254" y="4971459"/>
                  </a:cubicBezTo>
                  <a:lnTo>
                    <a:pt x="6448360" y="4948200"/>
                  </a:lnTo>
                  <a:lnTo>
                    <a:pt x="6651870" y="4872611"/>
                  </a:lnTo>
                  <a:cubicBezTo>
                    <a:pt x="6651870" y="4872611"/>
                    <a:pt x="6651870" y="4872611"/>
                    <a:pt x="6710016" y="4820280"/>
                  </a:cubicBezTo>
                  <a:cubicBezTo>
                    <a:pt x="6768162" y="4767949"/>
                    <a:pt x="6710016" y="4820280"/>
                    <a:pt x="6861195" y="4779578"/>
                  </a:cubicBezTo>
                  <a:cubicBezTo>
                    <a:pt x="6861195" y="4779578"/>
                    <a:pt x="6925155" y="4843538"/>
                    <a:pt x="7064705" y="4919128"/>
                  </a:cubicBezTo>
                  <a:cubicBezTo>
                    <a:pt x="7204255" y="4994717"/>
                    <a:pt x="7198440" y="4942386"/>
                    <a:pt x="7285659" y="4936571"/>
                  </a:cubicBezTo>
                  <a:cubicBezTo>
                    <a:pt x="7378692" y="4924942"/>
                    <a:pt x="7361248" y="4983088"/>
                    <a:pt x="7361248" y="4983088"/>
                  </a:cubicBezTo>
                  <a:lnTo>
                    <a:pt x="7524056" y="4895869"/>
                  </a:lnTo>
                  <a:lnTo>
                    <a:pt x="7576387" y="4820280"/>
                  </a:lnTo>
                  <a:lnTo>
                    <a:pt x="7808970" y="4762134"/>
                  </a:lnTo>
                  <a:cubicBezTo>
                    <a:pt x="7808970" y="4762134"/>
                    <a:pt x="7808970" y="4762134"/>
                    <a:pt x="7838043" y="4843538"/>
                  </a:cubicBezTo>
                  <a:cubicBezTo>
                    <a:pt x="7867116" y="4924942"/>
                    <a:pt x="8070626" y="4878426"/>
                    <a:pt x="8157845" y="4872611"/>
                  </a:cubicBezTo>
                  <a:cubicBezTo>
                    <a:pt x="8245063" y="4866796"/>
                    <a:pt x="8233434" y="4948200"/>
                    <a:pt x="8291580" y="4959830"/>
                  </a:cubicBezTo>
                  <a:cubicBezTo>
                    <a:pt x="8343911" y="4977273"/>
                    <a:pt x="8402056" y="4924942"/>
                    <a:pt x="8402056" y="4924942"/>
                  </a:cubicBezTo>
                  <a:cubicBezTo>
                    <a:pt x="8402056" y="4924942"/>
                    <a:pt x="8483460" y="4895869"/>
                    <a:pt x="8582308" y="4843538"/>
                  </a:cubicBezTo>
                  <a:cubicBezTo>
                    <a:pt x="8681156" y="4791207"/>
                    <a:pt x="8657897" y="4890055"/>
                    <a:pt x="8791632" y="4785393"/>
                  </a:cubicBezTo>
                  <a:lnTo>
                    <a:pt x="9064917" y="4820280"/>
                  </a:lnTo>
                  <a:cubicBezTo>
                    <a:pt x="9064917" y="4820280"/>
                    <a:pt x="9111434" y="4872611"/>
                    <a:pt x="9169579" y="4890055"/>
                  </a:cubicBezTo>
                  <a:cubicBezTo>
                    <a:pt x="9221911" y="4907499"/>
                    <a:pt x="9280057" y="4942386"/>
                    <a:pt x="9396348" y="4959830"/>
                  </a:cubicBezTo>
                  <a:lnTo>
                    <a:pt x="9512640" y="4913313"/>
                  </a:lnTo>
                  <a:lnTo>
                    <a:pt x="9721964" y="4820280"/>
                  </a:lnTo>
                  <a:lnTo>
                    <a:pt x="9797553" y="4872611"/>
                  </a:lnTo>
                  <a:lnTo>
                    <a:pt x="10012692" y="4930757"/>
                  </a:lnTo>
                  <a:lnTo>
                    <a:pt x="10204573" y="4837724"/>
                  </a:lnTo>
                  <a:cubicBezTo>
                    <a:pt x="10204573" y="4837724"/>
                    <a:pt x="10274348" y="4895869"/>
                    <a:pt x="10349938" y="4936571"/>
                  </a:cubicBezTo>
                  <a:cubicBezTo>
                    <a:pt x="10425527" y="4977273"/>
                    <a:pt x="10536004" y="4948200"/>
                    <a:pt x="10536004" y="4948200"/>
                  </a:cubicBezTo>
                  <a:lnTo>
                    <a:pt x="10605778" y="4843538"/>
                  </a:lnTo>
                  <a:lnTo>
                    <a:pt x="10687183" y="4826095"/>
                  </a:lnTo>
                  <a:lnTo>
                    <a:pt x="10687183" y="3192200"/>
                  </a:lnTo>
                  <a:lnTo>
                    <a:pt x="10687183" y="2511895"/>
                  </a:lnTo>
                  <a:lnTo>
                    <a:pt x="10687183" y="0"/>
                  </a:lnTo>
                  <a:lnTo>
                    <a:pt x="10442971" y="220954"/>
                  </a:lnTo>
                  <a:close/>
                </a:path>
              </a:pathLst>
            </a:custGeom>
            <a:solidFill>
              <a:srgbClr val="EC5A5A"/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5C54A574-9625-447C-B7CE-BEF900982FE4}"/>
              </a:ext>
            </a:extLst>
          </p:cNvPr>
          <p:cNvSpPr/>
          <p:nvPr/>
        </p:nvSpPr>
        <p:spPr>
          <a:xfrm>
            <a:off x="8183256" y="5864991"/>
            <a:ext cx="2683490" cy="601572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3" name="Freeform: Shape 152">
            <a:extLst>
              <a:ext uri="{FF2B5EF4-FFF2-40B4-BE49-F238E27FC236}">
                <a16:creationId xmlns:a16="http://schemas.microsoft.com/office/drawing/2014/main" id="{7223E59E-6AB3-4AAB-BE14-C1BC4161A2DE}"/>
              </a:ext>
            </a:extLst>
          </p:cNvPr>
          <p:cNvSpPr/>
          <p:nvPr/>
        </p:nvSpPr>
        <p:spPr>
          <a:xfrm rot="10800000">
            <a:off x="731552" y="5927990"/>
            <a:ext cx="470354" cy="1669071"/>
          </a:xfrm>
          <a:custGeom>
            <a:avLst/>
            <a:gdLst>
              <a:gd name="connsiteX0" fmla="*/ 0 w 274631"/>
              <a:gd name="connsiteY0" fmla="*/ 0 h 1363521"/>
              <a:gd name="connsiteX1" fmla="*/ 274632 w 274631"/>
              <a:gd name="connsiteY1" fmla="*/ 0 h 1363521"/>
              <a:gd name="connsiteX2" fmla="*/ 274632 w 274631"/>
              <a:gd name="connsiteY2" fmla="*/ 1363522 h 1363521"/>
              <a:gd name="connsiteX3" fmla="*/ 0 w 274631"/>
              <a:gd name="connsiteY3" fmla="*/ 1363522 h 136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631" h="1363521">
                <a:moveTo>
                  <a:pt x="0" y="0"/>
                </a:moveTo>
                <a:lnTo>
                  <a:pt x="274632" y="0"/>
                </a:lnTo>
                <a:lnTo>
                  <a:pt x="274632" y="1363522"/>
                </a:lnTo>
                <a:lnTo>
                  <a:pt x="0" y="1363522"/>
                </a:lnTo>
                <a:close/>
              </a:path>
            </a:pathLst>
          </a:custGeom>
          <a:solidFill>
            <a:schemeClr val="bg1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4" name="Graphic 3">
            <a:extLst>
              <a:ext uri="{FF2B5EF4-FFF2-40B4-BE49-F238E27FC236}">
                <a16:creationId xmlns:a16="http://schemas.microsoft.com/office/drawing/2014/main" id="{D2A8EFBE-1FCC-4597-9B96-F31249E32C84}"/>
              </a:ext>
            </a:extLst>
          </p:cNvPr>
          <p:cNvGrpSpPr/>
          <p:nvPr/>
        </p:nvGrpSpPr>
        <p:grpSpPr>
          <a:xfrm rot="5400000">
            <a:off x="8952916" y="8901750"/>
            <a:ext cx="1486241" cy="342070"/>
            <a:chOff x="971024" y="7484538"/>
            <a:chExt cx="1214161" cy="279449"/>
          </a:xfrm>
          <a:solidFill>
            <a:srgbClr val="EC5A5A"/>
          </a:solidFill>
        </p:grpSpPr>
        <p:grpSp>
          <p:nvGrpSpPr>
            <p:cNvPr id="155" name="Graphic 3">
              <a:extLst>
                <a:ext uri="{FF2B5EF4-FFF2-40B4-BE49-F238E27FC236}">
                  <a16:creationId xmlns:a16="http://schemas.microsoft.com/office/drawing/2014/main" id="{D2A8EFBE-1FCC-4597-9B96-F31249E32C84}"/>
                </a:ext>
              </a:extLst>
            </p:cNvPr>
            <p:cNvGrpSpPr/>
            <p:nvPr/>
          </p:nvGrpSpPr>
          <p:grpSpPr>
            <a:xfrm>
              <a:off x="1905736" y="7484538"/>
              <a:ext cx="279449" cy="279449"/>
              <a:chOff x="1905736" y="7484538"/>
              <a:chExt cx="279449" cy="279449"/>
            </a:xfrm>
            <a:grpFill/>
          </p:grpSpPr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E2E18434-0D40-4575-BDFF-E9E50DF9B13D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9449" cy="279449"/>
              </a:xfrm>
              <a:custGeom>
                <a:avLst/>
                <a:gdLst>
                  <a:gd name="connsiteX0" fmla="*/ 67453 w 279449"/>
                  <a:gd name="connsiteY0" fmla="*/ 0 h 279449"/>
                  <a:gd name="connsiteX1" fmla="*/ 0 w 279449"/>
                  <a:gd name="connsiteY1" fmla="*/ 67453 h 279449"/>
                  <a:gd name="connsiteX2" fmla="*/ 207178 w 279449"/>
                  <a:gd name="connsiteY2" fmla="*/ 279450 h 279449"/>
                  <a:gd name="connsiteX3" fmla="*/ 279450 w 279449"/>
                  <a:gd name="connsiteY3" fmla="*/ 207178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67453" y="0"/>
                    </a:moveTo>
                    <a:lnTo>
                      <a:pt x="0" y="67453"/>
                    </a:lnTo>
                    <a:lnTo>
                      <a:pt x="207178" y="279450"/>
                    </a:lnTo>
                    <a:lnTo>
                      <a:pt x="279450" y="207178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E6719542-FB0F-4807-A925-FF1D87337024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2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2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8" name="Graphic 3">
              <a:extLst>
                <a:ext uri="{FF2B5EF4-FFF2-40B4-BE49-F238E27FC236}">
                  <a16:creationId xmlns:a16="http://schemas.microsoft.com/office/drawing/2014/main" id="{D2A8EFBE-1FCC-4597-9B96-F31249E32C84}"/>
                </a:ext>
              </a:extLst>
            </p:cNvPr>
            <p:cNvGrpSpPr/>
            <p:nvPr/>
          </p:nvGrpSpPr>
          <p:grpSpPr>
            <a:xfrm>
              <a:off x="1438380" y="7484538"/>
              <a:ext cx="279449" cy="279449"/>
              <a:chOff x="1438380" y="7484538"/>
              <a:chExt cx="279449" cy="279449"/>
            </a:xfrm>
            <a:grpFill/>
          </p:grpSpPr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A36DBB4B-1528-48B4-9B4A-4CE636A67D9B}"/>
                  </a:ext>
                </a:extLst>
              </p:cNvPr>
              <p:cNvSpPr/>
              <p:nvPr/>
            </p:nvSpPr>
            <p:spPr>
              <a:xfrm>
                <a:off x="1438380" y="7484538"/>
                <a:ext cx="279449" cy="279449"/>
              </a:xfrm>
              <a:custGeom>
                <a:avLst/>
                <a:gdLst>
                  <a:gd name="connsiteX0" fmla="*/ 72272 w 279449"/>
                  <a:gd name="connsiteY0" fmla="*/ 0 h 279449"/>
                  <a:gd name="connsiteX1" fmla="*/ 0 w 279449"/>
                  <a:gd name="connsiteY1" fmla="*/ 72271 h 279449"/>
                  <a:gd name="connsiteX2" fmla="*/ 211997 w 279449"/>
                  <a:gd name="connsiteY2" fmla="*/ 279450 h 279449"/>
                  <a:gd name="connsiteX3" fmla="*/ 279450 w 279449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7" y="279450"/>
                    </a:lnTo>
                    <a:lnTo>
                      <a:pt x="279450" y="211996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758B9B92-C203-4DE7-8874-43683C1EF279}"/>
                  </a:ext>
                </a:extLst>
              </p:cNvPr>
              <p:cNvSpPr/>
              <p:nvPr/>
            </p:nvSpPr>
            <p:spPr>
              <a:xfrm>
                <a:off x="1443198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2360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2360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1" name="Graphic 3">
              <a:extLst>
                <a:ext uri="{FF2B5EF4-FFF2-40B4-BE49-F238E27FC236}">
                  <a16:creationId xmlns:a16="http://schemas.microsoft.com/office/drawing/2014/main" id="{D2A8EFBE-1FCC-4597-9B96-F31249E32C84}"/>
                </a:ext>
              </a:extLst>
            </p:cNvPr>
            <p:cNvGrpSpPr/>
            <p:nvPr/>
          </p:nvGrpSpPr>
          <p:grpSpPr>
            <a:xfrm>
              <a:off x="971024" y="7484538"/>
              <a:ext cx="284267" cy="279449"/>
              <a:chOff x="971024" y="7484538"/>
              <a:chExt cx="284267" cy="279449"/>
            </a:xfrm>
            <a:grpFill/>
          </p:grpSpPr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96B667CB-B438-493E-BAC3-B81D584B7F5C}"/>
                  </a:ext>
                </a:extLst>
              </p:cNvPr>
              <p:cNvSpPr/>
              <p:nvPr/>
            </p:nvSpPr>
            <p:spPr>
              <a:xfrm>
                <a:off x="971024" y="7484538"/>
                <a:ext cx="284267" cy="279449"/>
              </a:xfrm>
              <a:custGeom>
                <a:avLst/>
                <a:gdLst>
                  <a:gd name="connsiteX0" fmla="*/ 72272 w 284267"/>
                  <a:gd name="connsiteY0" fmla="*/ 0 h 279449"/>
                  <a:gd name="connsiteX1" fmla="*/ 0 w 284267"/>
                  <a:gd name="connsiteY1" fmla="*/ 72271 h 279449"/>
                  <a:gd name="connsiteX2" fmla="*/ 211996 w 284267"/>
                  <a:gd name="connsiteY2" fmla="*/ 279450 h 279449"/>
                  <a:gd name="connsiteX3" fmla="*/ 284268 w 284267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267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6" y="279450"/>
                    </a:lnTo>
                    <a:lnTo>
                      <a:pt x="284268" y="211996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EA1BE41C-BC9A-4B65-AF7C-3320DA21CF67}"/>
                  </a:ext>
                </a:extLst>
              </p:cNvPr>
              <p:cNvSpPr/>
              <p:nvPr/>
            </p:nvSpPr>
            <p:spPr>
              <a:xfrm>
                <a:off x="975842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72" name="Graphic 3">
            <a:extLst>
              <a:ext uri="{FF2B5EF4-FFF2-40B4-BE49-F238E27FC236}">
                <a16:creationId xmlns:a16="http://schemas.microsoft.com/office/drawing/2014/main" id="{D2A8EFBE-1FCC-4597-9B96-F31249E32C84}"/>
              </a:ext>
            </a:extLst>
          </p:cNvPr>
          <p:cNvGrpSpPr/>
          <p:nvPr/>
        </p:nvGrpSpPr>
        <p:grpSpPr>
          <a:xfrm>
            <a:off x="7935571" y="2243650"/>
            <a:ext cx="1069023" cy="548548"/>
            <a:chOff x="7092421" y="3268031"/>
            <a:chExt cx="873321" cy="448127"/>
          </a:xfrm>
          <a:solidFill>
            <a:srgbClr val="FFFFFF"/>
          </a:solidFill>
        </p:grpSpPr>
        <p:grpSp>
          <p:nvGrpSpPr>
            <p:cNvPr id="173" name="Graphic 3">
              <a:extLst>
                <a:ext uri="{FF2B5EF4-FFF2-40B4-BE49-F238E27FC236}">
                  <a16:creationId xmlns:a16="http://schemas.microsoft.com/office/drawing/2014/main" id="{D2A8EFBE-1FCC-4597-9B96-F31249E32C84}"/>
                </a:ext>
              </a:extLst>
            </p:cNvPr>
            <p:cNvGrpSpPr/>
            <p:nvPr/>
          </p:nvGrpSpPr>
          <p:grpSpPr>
            <a:xfrm>
              <a:off x="7092421" y="3268031"/>
              <a:ext cx="873321" cy="149403"/>
              <a:chOff x="7092421" y="3268031"/>
              <a:chExt cx="873321" cy="149403"/>
            </a:xfrm>
            <a:solidFill>
              <a:srgbClr val="FFFFFF"/>
            </a:solidFill>
          </p:grpSpPr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5EB1B372-9A4A-4C56-ADD7-A3D543ACB891}"/>
                  </a:ext>
                </a:extLst>
              </p:cNvPr>
              <p:cNvSpPr/>
              <p:nvPr/>
            </p:nvSpPr>
            <p:spPr>
              <a:xfrm>
                <a:off x="7816341" y="3268031"/>
                <a:ext cx="149401" cy="149400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BF07F2B2-28A1-421E-A1E6-70E3BB15E955}"/>
                  </a:ext>
                </a:extLst>
              </p:cNvPr>
              <p:cNvSpPr/>
              <p:nvPr/>
            </p:nvSpPr>
            <p:spPr>
              <a:xfrm>
                <a:off x="7454984" y="3268032"/>
                <a:ext cx="149401" cy="149400"/>
              </a:xfrm>
              <a:prstGeom prst="ellipse">
                <a:avLst/>
              </a:prstGeom>
              <a:solidFill>
                <a:srgbClr val="EC5A5A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id="{962B39A0-9A2E-41F8-9EFB-57B3AFC1F24E}"/>
                  </a:ext>
                </a:extLst>
              </p:cNvPr>
              <p:cNvSpPr/>
              <p:nvPr/>
            </p:nvSpPr>
            <p:spPr>
              <a:xfrm>
                <a:off x="7092421" y="3268034"/>
                <a:ext cx="149401" cy="149400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7" name="Graphic 3">
              <a:extLst>
                <a:ext uri="{FF2B5EF4-FFF2-40B4-BE49-F238E27FC236}">
                  <a16:creationId xmlns:a16="http://schemas.microsoft.com/office/drawing/2014/main" id="{D2A8EFBE-1FCC-4597-9B96-F31249E32C84}"/>
                </a:ext>
              </a:extLst>
            </p:cNvPr>
            <p:cNvGrpSpPr/>
            <p:nvPr/>
          </p:nvGrpSpPr>
          <p:grpSpPr>
            <a:xfrm>
              <a:off x="7092421" y="3566756"/>
              <a:ext cx="873321" cy="149402"/>
              <a:chOff x="7092421" y="3566756"/>
              <a:chExt cx="873321" cy="149402"/>
            </a:xfrm>
            <a:solidFill>
              <a:srgbClr val="FFFFFF"/>
            </a:solidFill>
          </p:grpSpPr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id="{FEB7FF66-E01B-40E8-9FAE-5C9F22347716}"/>
                  </a:ext>
                </a:extLst>
              </p:cNvPr>
              <p:cNvSpPr/>
              <p:nvPr/>
            </p:nvSpPr>
            <p:spPr>
              <a:xfrm>
                <a:off x="7816341" y="3566757"/>
                <a:ext cx="149401" cy="149401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C8256BDF-6D43-4880-B276-F202DEEA062D}"/>
                  </a:ext>
                </a:extLst>
              </p:cNvPr>
              <p:cNvSpPr/>
              <p:nvPr/>
            </p:nvSpPr>
            <p:spPr>
              <a:xfrm>
                <a:off x="7454984" y="3566758"/>
                <a:ext cx="149401" cy="149400"/>
              </a:xfrm>
              <a:prstGeom prst="ellipse">
                <a:avLst/>
              </a:prstGeom>
              <a:solidFill>
                <a:srgbClr val="EC5A5A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F7B73704-24B6-4AA8-A992-0CA98FC9A354}"/>
                  </a:ext>
                </a:extLst>
              </p:cNvPr>
              <p:cNvSpPr/>
              <p:nvPr/>
            </p:nvSpPr>
            <p:spPr>
              <a:xfrm>
                <a:off x="7092421" y="3566756"/>
                <a:ext cx="149401" cy="149400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80F4ECD7-BAC1-488C-A219-2F90155FE08E}"/>
              </a:ext>
            </a:extLst>
          </p:cNvPr>
          <p:cNvSpPr txBox="1"/>
          <p:nvPr/>
        </p:nvSpPr>
        <p:spPr>
          <a:xfrm>
            <a:off x="636641" y="3591367"/>
            <a:ext cx="1875240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BE THE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CB103491-4462-4934-867B-8FFAD966FD62}"/>
              </a:ext>
            </a:extLst>
          </p:cNvPr>
          <p:cNvSpPr txBox="1"/>
          <p:nvPr/>
        </p:nvSpPr>
        <p:spPr>
          <a:xfrm>
            <a:off x="636641" y="4163452"/>
            <a:ext cx="2170129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WINNER</a:t>
            </a:r>
          </a:p>
        </p:txBody>
      </p:sp>
      <p:grpSp>
        <p:nvGrpSpPr>
          <p:cNvPr id="223" name="Graphic 3">
            <a:extLst>
              <a:ext uri="{FF2B5EF4-FFF2-40B4-BE49-F238E27FC236}">
                <a16:creationId xmlns:a16="http://schemas.microsoft.com/office/drawing/2014/main" id="{3263EE28-E83B-4CC4-B9DE-1BC12A312152}"/>
              </a:ext>
            </a:extLst>
          </p:cNvPr>
          <p:cNvGrpSpPr/>
          <p:nvPr/>
        </p:nvGrpSpPr>
        <p:grpSpPr>
          <a:xfrm>
            <a:off x="-700730" y="10624576"/>
            <a:ext cx="2674741" cy="2674740"/>
            <a:chOff x="3068664" y="6993125"/>
            <a:chExt cx="2632774" cy="2632773"/>
          </a:xfrm>
          <a:solidFill>
            <a:srgbClr val="EC5A5A"/>
          </a:solidFill>
        </p:grpSpPr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D14DD926-DF27-4548-98F4-8A215F57A047}"/>
                </a:ext>
              </a:extLst>
            </p:cNvPr>
            <p:cNvSpPr/>
            <p:nvPr/>
          </p:nvSpPr>
          <p:spPr>
            <a:xfrm>
              <a:off x="3068664" y="6993125"/>
              <a:ext cx="1557579" cy="1557579"/>
            </a:xfrm>
            <a:custGeom>
              <a:avLst/>
              <a:gdLst>
                <a:gd name="connsiteX0" fmla="*/ 58119 w 1557579"/>
                <a:gd name="connsiteY0" fmla="*/ 1557579 h 1557579"/>
                <a:gd name="connsiteX1" fmla="*/ 17435 w 1557579"/>
                <a:gd name="connsiteY1" fmla="*/ 1540143 h 1557579"/>
                <a:gd name="connsiteX2" fmla="*/ 17435 w 1557579"/>
                <a:gd name="connsiteY2" fmla="*/ 1458778 h 1557579"/>
                <a:gd name="connsiteX3" fmla="*/ 1458778 w 1557579"/>
                <a:gd name="connsiteY3" fmla="*/ 17436 h 1557579"/>
                <a:gd name="connsiteX4" fmla="*/ 1540145 w 1557579"/>
                <a:gd name="connsiteY4" fmla="*/ 17436 h 1557579"/>
                <a:gd name="connsiteX5" fmla="*/ 1540145 w 1557579"/>
                <a:gd name="connsiteY5" fmla="*/ 98802 h 1557579"/>
                <a:gd name="connsiteX6" fmla="*/ 98802 w 1557579"/>
                <a:gd name="connsiteY6" fmla="*/ 1540143 h 1557579"/>
                <a:gd name="connsiteX7" fmla="*/ 58119 w 1557579"/>
                <a:gd name="connsiteY7" fmla="*/ 1557579 h 155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579" h="1557579">
                  <a:moveTo>
                    <a:pt x="58119" y="1557579"/>
                  </a:moveTo>
                  <a:cubicBezTo>
                    <a:pt x="40683" y="1557579"/>
                    <a:pt x="29059" y="1551767"/>
                    <a:pt x="17435" y="1540143"/>
                  </a:cubicBezTo>
                  <a:cubicBezTo>
                    <a:pt x="-5812" y="1516896"/>
                    <a:pt x="-5812" y="1482025"/>
                    <a:pt x="17435" y="1458778"/>
                  </a:cubicBezTo>
                  <a:lnTo>
                    <a:pt x="1458778" y="17436"/>
                  </a:lnTo>
                  <a:cubicBezTo>
                    <a:pt x="1482026" y="-5812"/>
                    <a:pt x="1516897" y="-5812"/>
                    <a:pt x="1540145" y="17436"/>
                  </a:cubicBezTo>
                  <a:cubicBezTo>
                    <a:pt x="1563392" y="40683"/>
                    <a:pt x="1563392" y="75554"/>
                    <a:pt x="1540145" y="98802"/>
                  </a:cubicBezTo>
                  <a:lnTo>
                    <a:pt x="98802" y="1540143"/>
                  </a:lnTo>
                  <a:cubicBezTo>
                    <a:pt x="87178" y="1551767"/>
                    <a:pt x="75554" y="1557579"/>
                    <a:pt x="58119" y="15575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E4E0E7ED-BC0B-4CE2-BB0E-CFD7BC88D20B}"/>
                </a:ext>
              </a:extLst>
            </p:cNvPr>
            <p:cNvSpPr/>
            <p:nvPr/>
          </p:nvSpPr>
          <p:spPr>
            <a:xfrm>
              <a:off x="3126782" y="7051244"/>
              <a:ext cx="906650" cy="906650"/>
            </a:xfrm>
            <a:custGeom>
              <a:avLst/>
              <a:gdLst>
                <a:gd name="connsiteX0" fmla="*/ 58119 w 906650"/>
                <a:gd name="connsiteY0" fmla="*/ 906651 h 906650"/>
                <a:gd name="connsiteX1" fmla="*/ 17435 w 906650"/>
                <a:gd name="connsiteY1" fmla="*/ 889215 h 906650"/>
                <a:gd name="connsiteX2" fmla="*/ 17435 w 906650"/>
                <a:gd name="connsiteY2" fmla="*/ 807849 h 906650"/>
                <a:gd name="connsiteX3" fmla="*/ 807849 w 906650"/>
                <a:gd name="connsiteY3" fmla="*/ 17436 h 906650"/>
                <a:gd name="connsiteX4" fmla="*/ 889215 w 906650"/>
                <a:gd name="connsiteY4" fmla="*/ 17436 h 906650"/>
                <a:gd name="connsiteX5" fmla="*/ 889215 w 906650"/>
                <a:gd name="connsiteY5" fmla="*/ 98802 h 906650"/>
                <a:gd name="connsiteX6" fmla="*/ 98802 w 906650"/>
                <a:gd name="connsiteY6" fmla="*/ 889215 h 906650"/>
                <a:gd name="connsiteX7" fmla="*/ 58119 w 906650"/>
                <a:gd name="connsiteY7" fmla="*/ 906651 h 90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6650" h="906650">
                  <a:moveTo>
                    <a:pt x="58119" y="906651"/>
                  </a:moveTo>
                  <a:cubicBezTo>
                    <a:pt x="40683" y="906651"/>
                    <a:pt x="29059" y="900839"/>
                    <a:pt x="17435" y="889215"/>
                  </a:cubicBezTo>
                  <a:cubicBezTo>
                    <a:pt x="-5812" y="865967"/>
                    <a:pt x="-5812" y="831096"/>
                    <a:pt x="17435" y="807849"/>
                  </a:cubicBezTo>
                  <a:lnTo>
                    <a:pt x="807849" y="17436"/>
                  </a:lnTo>
                  <a:cubicBezTo>
                    <a:pt x="831097" y="-5812"/>
                    <a:pt x="865968" y="-5812"/>
                    <a:pt x="889215" y="17436"/>
                  </a:cubicBezTo>
                  <a:cubicBezTo>
                    <a:pt x="912463" y="40683"/>
                    <a:pt x="912463" y="75554"/>
                    <a:pt x="889215" y="98802"/>
                  </a:cubicBezTo>
                  <a:lnTo>
                    <a:pt x="98802" y="889215"/>
                  </a:lnTo>
                  <a:cubicBezTo>
                    <a:pt x="87178" y="900839"/>
                    <a:pt x="69742" y="906651"/>
                    <a:pt x="58119" y="906651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2739DBB8-3E27-4AFC-AD31-1475962EC241}"/>
                </a:ext>
              </a:extLst>
            </p:cNvPr>
            <p:cNvSpPr/>
            <p:nvPr/>
          </p:nvSpPr>
          <p:spPr>
            <a:xfrm>
              <a:off x="3202336" y="7132610"/>
              <a:ext cx="1830737" cy="1830736"/>
            </a:xfrm>
            <a:custGeom>
              <a:avLst/>
              <a:gdLst>
                <a:gd name="connsiteX0" fmla="*/ 58119 w 1830737"/>
                <a:gd name="connsiteY0" fmla="*/ 1830737 h 1830736"/>
                <a:gd name="connsiteX1" fmla="*/ 17436 w 1830737"/>
                <a:gd name="connsiteY1" fmla="*/ 1813301 h 1830736"/>
                <a:gd name="connsiteX2" fmla="*/ 17436 w 1830737"/>
                <a:gd name="connsiteY2" fmla="*/ 1731935 h 1830736"/>
                <a:gd name="connsiteX3" fmla="*/ 1731936 w 1830737"/>
                <a:gd name="connsiteY3" fmla="*/ 17436 h 1830736"/>
                <a:gd name="connsiteX4" fmla="*/ 1813302 w 1830737"/>
                <a:gd name="connsiteY4" fmla="*/ 17436 h 1830736"/>
                <a:gd name="connsiteX5" fmla="*/ 1813302 w 1830737"/>
                <a:gd name="connsiteY5" fmla="*/ 98802 h 1830736"/>
                <a:gd name="connsiteX6" fmla="*/ 98802 w 1830737"/>
                <a:gd name="connsiteY6" fmla="*/ 1813301 h 1830736"/>
                <a:gd name="connsiteX7" fmla="*/ 58119 w 1830737"/>
                <a:gd name="connsiteY7" fmla="*/ 1830737 h 183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737" h="1830736">
                  <a:moveTo>
                    <a:pt x="58119" y="1830737"/>
                  </a:moveTo>
                  <a:cubicBezTo>
                    <a:pt x="40683" y="1830737"/>
                    <a:pt x="29059" y="1824925"/>
                    <a:pt x="17436" y="1813301"/>
                  </a:cubicBezTo>
                  <a:cubicBezTo>
                    <a:pt x="-5812" y="1790053"/>
                    <a:pt x="-5812" y="1755183"/>
                    <a:pt x="17436" y="1731935"/>
                  </a:cubicBezTo>
                  <a:lnTo>
                    <a:pt x="1731936" y="17436"/>
                  </a:lnTo>
                  <a:cubicBezTo>
                    <a:pt x="1755184" y="-5812"/>
                    <a:pt x="1790055" y="-5812"/>
                    <a:pt x="1813302" y="17436"/>
                  </a:cubicBezTo>
                  <a:cubicBezTo>
                    <a:pt x="1836549" y="40683"/>
                    <a:pt x="1836549" y="75554"/>
                    <a:pt x="1813302" y="98802"/>
                  </a:cubicBezTo>
                  <a:lnTo>
                    <a:pt x="98802" y="1813301"/>
                  </a:lnTo>
                  <a:cubicBezTo>
                    <a:pt x="87178" y="1824925"/>
                    <a:pt x="75554" y="1830737"/>
                    <a:pt x="58119" y="1830737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CA47445C-9BB2-4686-BED1-26FBCA2DAD64}"/>
                </a:ext>
              </a:extLst>
            </p:cNvPr>
            <p:cNvSpPr/>
            <p:nvPr/>
          </p:nvSpPr>
          <p:spPr>
            <a:xfrm>
              <a:off x="3748652" y="7673113"/>
              <a:ext cx="1824925" cy="1824924"/>
            </a:xfrm>
            <a:custGeom>
              <a:avLst/>
              <a:gdLst>
                <a:gd name="connsiteX0" fmla="*/ 58119 w 1824925"/>
                <a:gd name="connsiteY0" fmla="*/ 1824925 h 1824924"/>
                <a:gd name="connsiteX1" fmla="*/ 17436 w 1824925"/>
                <a:gd name="connsiteY1" fmla="*/ 1807489 h 1824924"/>
                <a:gd name="connsiteX2" fmla="*/ 17436 w 1824925"/>
                <a:gd name="connsiteY2" fmla="*/ 1726123 h 1824924"/>
                <a:gd name="connsiteX3" fmla="*/ 1726124 w 1824925"/>
                <a:gd name="connsiteY3" fmla="*/ 17435 h 1824924"/>
                <a:gd name="connsiteX4" fmla="*/ 1807490 w 1824925"/>
                <a:gd name="connsiteY4" fmla="*/ 17435 h 1824924"/>
                <a:gd name="connsiteX5" fmla="*/ 1807490 w 1824925"/>
                <a:gd name="connsiteY5" fmla="*/ 98801 h 1824924"/>
                <a:gd name="connsiteX6" fmla="*/ 98801 w 1824925"/>
                <a:gd name="connsiteY6" fmla="*/ 1807489 h 1824924"/>
                <a:gd name="connsiteX7" fmla="*/ 58119 w 1824925"/>
                <a:gd name="connsiteY7" fmla="*/ 1824925 h 182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4925" h="1824924">
                  <a:moveTo>
                    <a:pt x="58119" y="1824925"/>
                  </a:moveTo>
                  <a:cubicBezTo>
                    <a:pt x="40683" y="1824925"/>
                    <a:pt x="29059" y="1819113"/>
                    <a:pt x="17436" y="1807489"/>
                  </a:cubicBezTo>
                  <a:cubicBezTo>
                    <a:pt x="-5812" y="1784242"/>
                    <a:pt x="-5812" y="1749370"/>
                    <a:pt x="17436" y="1726123"/>
                  </a:cubicBezTo>
                  <a:lnTo>
                    <a:pt x="1726124" y="17435"/>
                  </a:lnTo>
                  <a:cubicBezTo>
                    <a:pt x="1749371" y="-5812"/>
                    <a:pt x="1784242" y="-5812"/>
                    <a:pt x="1807490" y="17435"/>
                  </a:cubicBezTo>
                  <a:cubicBezTo>
                    <a:pt x="1830738" y="40683"/>
                    <a:pt x="1830738" y="75554"/>
                    <a:pt x="1807490" y="98801"/>
                  </a:cubicBezTo>
                  <a:lnTo>
                    <a:pt x="98801" y="1807489"/>
                  </a:lnTo>
                  <a:cubicBezTo>
                    <a:pt x="87178" y="1819113"/>
                    <a:pt x="69742" y="1824925"/>
                    <a:pt x="58119" y="182492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907E7E86-D4BF-4702-9810-A7C458E89449}"/>
                </a:ext>
              </a:extLst>
            </p:cNvPr>
            <p:cNvSpPr/>
            <p:nvPr/>
          </p:nvSpPr>
          <p:spPr>
            <a:xfrm>
              <a:off x="3434811" y="7359273"/>
              <a:ext cx="1912103" cy="1912102"/>
            </a:xfrm>
            <a:custGeom>
              <a:avLst/>
              <a:gdLst>
                <a:gd name="connsiteX0" fmla="*/ 58119 w 1912103"/>
                <a:gd name="connsiteY0" fmla="*/ 1912102 h 1912102"/>
                <a:gd name="connsiteX1" fmla="*/ 17436 w 1912103"/>
                <a:gd name="connsiteY1" fmla="*/ 1894667 h 1912102"/>
                <a:gd name="connsiteX2" fmla="*/ 17436 w 1912103"/>
                <a:gd name="connsiteY2" fmla="*/ 1813301 h 1912102"/>
                <a:gd name="connsiteX3" fmla="*/ 1813302 w 1912103"/>
                <a:gd name="connsiteY3" fmla="*/ 17436 h 1912102"/>
                <a:gd name="connsiteX4" fmla="*/ 1894668 w 1912103"/>
                <a:gd name="connsiteY4" fmla="*/ 17436 h 1912102"/>
                <a:gd name="connsiteX5" fmla="*/ 1894668 w 1912103"/>
                <a:gd name="connsiteY5" fmla="*/ 98801 h 1912102"/>
                <a:gd name="connsiteX6" fmla="*/ 98802 w 1912103"/>
                <a:gd name="connsiteY6" fmla="*/ 1894667 h 1912102"/>
                <a:gd name="connsiteX7" fmla="*/ 58119 w 1912103"/>
                <a:gd name="connsiteY7" fmla="*/ 1912102 h 191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2103" h="1912102">
                  <a:moveTo>
                    <a:pt x="58119" y="1912102"/>
                  </a:moveTo>
                  <a:cubicBezTo>
                    <a:pt x="40683" y="1912102"/>
                    <a:pt x="29059" y="1906291"/>
                    <a:pt x="17436" y="1894667"/>
                  </a:cubicBezTo>
                  <a:cubicBezTo>
                    <a:pt x="-5812" y="1871419"/>
                    <a:pt x="-5812" y="1836549"/>
                    <a:pt x="17436" y="1813301"/>
                  </a:cubicBezTo>
                  <a:lnTo>
                    <a:pt x="1813302" y="17436"/>
                  </a:lnTo>
                  <a:cubicBezTo>
                    <a:pt x="1836549" y="-5812"/>
                    <a:pt x="1871421" y="-5812"/>
                    <a:pt x="1894668" y="17436"/>
                  </a:cubicBezTo>
                  <a:cubicBezTo>
                    <a:pt x="1917916" y="40683"/>
                    <a:pt x="1917916" y="75554"/>
                    <a:pt x="1894668" y="98801"/>
                  </a:cubicBezTo>
                  <a:lnTo>
                    <a:pt x="98802" y="1894667"/>
                  </a:lnTo>
                  <a:cubicBezTo>
                    <a:pt x="87178" y="1906291"/>
                    <a:pt x="69742" y="1912102"/>
                    <a:pt x="58119" y="1912102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A13D12FA-8261-47D8-A6E7-9145F8C65521}"/>
                </a:ext>
              </a:extLst>
            </p:cNvPr>
            <p:cNvSpPr/>
            <p:nvPr/>
          </p:nvSpPr>
          <p:spPr>
            <a:xfrm>
              <a:off x="4765728" y="8690189"/>
              <a:ext cx="871779" cy="871778"/>
            </a:xfrm>
            <a:custGeom>
              <a:avLst/>
              <a:gdLst>
                <a:gd name="connsiteX0" fmla="*/ 58119 w 871779"/>
                <a:gd name="connsiteY0" fmla="*/ 871779 h 871778"/>
                <a:gd name="connsiteX1" fmla="*/ 17436 w 871779"/>
                <a:gd name="connsiteY1" fmla="*/ 854344 h 871778"/>
                <a:gd name="connsiteX2" fmla="*/ 17436 w 871779"/>
                <a:gd name="connsiteY2" fmla="*/ 772977 h 871778"/>
                <a:gd name="connsiteX3" fmla="*/ 772978 w 871779"/>
                <a:gd name="connsiteY3" fmla="*/ 17435 h 871778"/>
                <a:gd name="connsiteX4" fmla="*/ 854344 w 871779"/>
                <a:gd name="connsiteY4" fmla="*/ 17435 h 871778"/>
                <a:gd name="connsiteX5" fmla="*/ 854344 w 871779"/>
                <a:gd name="connsiteY5" fmla="*/ 98801 h 871778"/>
                <a:gd name="connsiteX6" fmla="*/ 98801 w 871779"/>
                <a:gd name="connsiteY6" fmla="*/ 854344 h 871778"/>
                <a:gd name="connsiteX7" fmla="*/ 58119 w 871779"/>
                <a:gd name="connsiteY7" fmla="*/ 871779 h 87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79" h="871778">
                  <a:moveTo>
                    <a:pt x="58119" y="871779"/>
                  </a:moveTo>
                  <a:cubicBezTo>
                    <a:pt x="40683" y="871779"/>
                    <a:pt x="29059" y="865968"/>
                    <a:pt x="17436" y="854344"/>
                  </a:cubicBezTo>
                  <a:cubicBezTo>
                    <a:pt x="-5812" y="831096"/>
                    <a:pt x="-5812" y="796225"/>
                    <a:pt x="17436" y="772977"/>
                  </a:cubicBezTo>
                  <a:lnTo>
                    <a:pt x="772978" y="17435"/>
                  </a:lnTo>
                  <a:cubicBezTo>
                    <a:pt x="796225" y="-5812"/>
                    <a:pt x="831097" y="-5812"/>
                    <a:pt x="854344" y="17435"/>
                  </a:cubicBezTo>
                  <a:cubicBezTo>
                    <a:pt x="877592" y="40683"/>
                    <a:pt x="877592" y="75554"/>
                    <a:pt x="854344" y="98801"/>
                  </a:cubicBezTo>
                  <a:lnTo>
                    <a:pt x="98801" y="854344"/>
                  </a:lnTo>
                  <a:cubicBezTo>
                    <a:pt x="87178" y="865968"/>
                    <a:pt x="69742" y="871779"/>
                    <a:pt x="58119" y="8717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60CBAB00-2653-4092-AD14-2C791E051DFC}"/>
                </a:ext>
              </a:extLst>
            </p:cNvPr>
            <p:cNvSpPr/>
            <p:nvPr/>
          </p:nvSpPr>
          <p:spPr>
            <a:xfrm>
              <a:off x="4155482" y="8079943"/>
              <a:ext cx="1545956" cy="1545955"/>
            </a:xfrm>
            <a:custGeom>
              <a:avLst/>
              <a:gdLst>
                <a:gd name="connsiteX0" fmla="*/ 58119 w 1545956"/>
                <a:gd name="connsiteY0" fmla="*/ 1545955 h 1545955"/>
                <a:gd name="connsiteX1" fmla="*/ 17436 w 1545956"/>
                <a:gd name="connsiteY1" fmla="*/ 1528520 h 1545955"/>
                <a:gd name="connsiteX2" fmla="*/ 17436 w 1545956"/>
                <a:gd name="connsiteY2" fmla="*/ 1447154 h 1545955"/>
                <a:gd name="connsiteX3" fmla="*/ 1447155 w 1545956"/>
                <a:gd name="connsiteY3" fmla="*/ 17435 h 1545955"/>
                <a:gd name="connsiteX4" fmla="*/ 1528521 w 1545956"/>
                <a:gd name="connsiteY4" fmla="*/ 17435 h 1545955"/>
                <a:gd name="connsiteX5" fmla="*/ 1528521 w 1545956"/>
                <a:gd name="connsiteY5" fmla="*/ 98801 h 1545955"/>
                <a:gd name="connsiteX6" fmla="*/ 98801 w 1545956"/>
                <a:gd name="connsiteY6" fmla="*/ 1528520 h 1545955"/>
                <a:gd name="connsiteX7" fmla="*/ 58119 w 1545956"/>
                <a:gd name="connsiteY7" fmla="*/ 1545955 h 154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5956" h="1545955">
                  <a:moveTo>
                    <a:pt x="58119" y="1545955"/>
                  </a:moveTo>
                  <a:cubicBezTo>
                    <a:pt x="40683" y="1545955"/>
                    <a:pt x="29059" y="1540143"/>
                    <a:pt x="17436" y="1528520"/>
                  </a:cubicBezTo>
                  <a:cubicBezTo>
                    <a:pt x="-5812" y="1505272"/>
                    <a:pt x="-5812" y="1470401"/>
                    <a:pt x="17436" y="1447154"/>
                  </a:cubicBezTo>
                  <a:lnTo>
                    <a:pt x="1447155" y="17435"/>
                  </a:lnTo>
                  <a:cubicBezTo>
                    <a:pt x="1470402" y="-5812"/>
                    <a:pt x="1505273" y="-5812"/>
                    <a:pt x="1528521" y="17435"/>
                  </a:cubicBezTo>
                  <a:cubicBezTo>
                    <a:pt x="1551768" y="40683"/>
                    <a:pt x="1551768" y="75554"/>
                    <a:pt x="1528521" y="98801"/>
                  </a:cubicBezTo>
                  <a:lnTo>
                    <a:pt x="98801" y="1528520"/>
                  </a:lnTo>
                  <a:cubicBezTo>
                    <a:pt x="92990" y="1540143"/>
                    <a:pt x="75554" y="1545955"/>
                    <a:pt x="58119" y="154595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1" name="TextBox 230">
            <a:extLst>
              <a:ext uri="{FF2B5EF4-FFF2-40B4-BE49-F238E27FC236}">
                <a16:creationId xmlns:a16="http://schemas.microsoft.com/office/drawing/2014/main" id="{5212E5BB-CE21-497F-8FC7-3C0B11C73A3E}"/>
              </a:ext>
            </a:extLst>
          </p:cNvPr>
          <p:cNvSpPr txBox="1"/>
          <p:nvPr/>
        </p:nvSpPr>
        <p:spPr>
          <a:xfrm>
            <a:off x="2789333" y="7361404"/>
            <a:ext cx="47083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dirty="0">
                <a:solidFill>
                  <a:schemeClr val="bg1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Grab It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1D1A36E3-0E19-4D4B-A0D9-960D4AE2C011}"/>
              </a:ext>
            </a:extLst>
          </p:cNvPr>
          <p:cNvSpPr txBox="1"/>
          <p:nvPr/>
        </p:nvSpPr>
        <p:spPr>
          <a:xfrm>
            <a:off x="3892997" y="8502543"/>
            <a:ext cx="25010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1200" dirty="0">
                <a:solidFill>
                  <a:srgbClr val="EC5A5A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Now.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089C9496-C5CB-4BE8-95B2-BE1994F6F890}"/>
              </a:ext>
            </a:extLst>
          </p:cNvPr>
          <p:cNvSpPr/>
          <p:nvPr/>
        </p:nvSpPr>
        <p:spPr>
          <a:xfrm>
            <a:off x="1177557" y="9436898"/>
            <a:ext cx="79318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EB90BA8B-23C5-4B96-8763-1C0E727A912E}"/>
              </a:ext>
            </a:extLst>
          </p:cNvPr>
          <p:cNvGrpSpPr/>
          <p:nvPr/>
        </p:nvGrpSpPr>
        <p:grpSpPr>
          <a:xfrm>
            <a:off x="4124191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235" name="Graphic 28">
              <a:extLst>
                <a:ext uri="{FF2B5EF4-FFF2-40B4-BE49-F238E27FC236}">
                  <a16:creationId xmlns:a16="http://schemas.microsoft.com/office/drawing/2014/main" id="{EB80A4C1-6A61-4C69-AB7A-6B29EA42EFED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CB366313-EC73-4EEA-8B2D-40103B63812F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3D3DD32C-0977-4BC8-9BE0-E93D3242ACCA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36" name="Graphic 29">
              <a:extLst>
                <a:ext uri="{FF2B5EF4-FFF2-40B4-BE49-F238E27FC236}">
                  <a16:creationId xmlns:a16="http://schemas.microsoft.com/office/drawing/2014/main" id="{A7B786FE-AA6A-441F-A673-2E6DB3C3F0B7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07D3687E-A5EE-4E22-8D29-4C7EDA5A87DE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7B3D8CC7-AE1D-420A-89A9-AAA82702E0CB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237" name="Graphic 27">
              <a:extLst>
                <a:ext uri="{FF2B5EF4-FFF2-40B4-BE49-F238E27FC236}">
                  <a16:creationId xmlns:a16="http://schemas.microsoft.com/office/drawing/2014/main" id="{9061A4F7-943F-4BAB-802F-AB3455F42285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42B41B6E-B982-4AAD-B2AB-5EB88E9AC59B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239" name="Graphic 27">
                <a:extLst>
                  <a:ext uri="{FF2B5EF4-FFF2-40B4-BE49-F238E27FC236}">
                    <a16:creationId xmlns:a16="http://schemas.microsoft.com/office/drawing/2014/main" id="{65CB62CA-61B0-4A09-A64C-90B12CCBC1C0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240" name="Freeform: Shape 239">
                  <a:extLst>
                    <a:ext uri="{FF2B5EF4-FFF2-40B4-BE49-F238E27FC236}">
                      <a16:creationId xmlns:a16="http://schemas.microsoft.com/office/drawing/2014/main" id="{D25CA415-283F-4F5E-B269-30F131DCFC30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C5A5A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D6998807-3B9A-49C7-9E7F-EA84EB5F61A3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3DC9A5BC-3915-4CA4-8A2E-BDAF97B9EC65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55EFEEB8-0B46-4D3E-B9CA-E27C36151941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D786AC1B-0E4A-4E83-BB09-C1A1EC5EA893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grpSp>
        <p:nvGrpSpPr>
          <p:cNvPr id="255" name="Graphic 253">
            <a:extLst>
              <a:ext uri="{FF2B5EF4-FFF2-40B4-BE49-F238E27FC236}">
                <a16:creationId xmlns:a16="http://schemas.microsoft.com/office/drawing/2014/main" id="{A609F90B-454F-4EE6-903F-B7EDD65AF326}"/>
              </a:ext>
            </a:extLst>
          </p:cNvPr>
          <p:cNvGrpSpPr/>
          <p:nvPr/>
        </p:nvGrpSpPr>
        <p:grpSpPr>
          <a:xfrm rot="10800000">
            <a:off x="6726788" y="10131827"/>
            <a:ext cx="3695700" cy="2807314"/>
            <a:chOff x="3295650" y="5025717"/>
            <a:chExt cx="3695700" cy="2807314"/>
          </a:xfrm>
        </p:grpSpPr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29060F19-8BBA-4C23-9CBA-788B7DB1B6FC}"/>
                </a:ext>
              </a:extLst>
            </p:cNvPr>
            <p:cNvSpPr/>
            <p:nvPr/>
          </p:nvSpPr>
          <p:spPr>
            <a:xfrm>
              <a:off x="3295650" y="5022163"/>
              <a:ext cx="3706360" cy="2804622"/>
            </a:xfrm>
            <a:custGeom>
              <a:avLst/>
              <a:gdLst>
                <a:gd name="connsiteX0" fmla="*/ 0 w 3706360"/>
                <a:gd name="connsiteY0" fmla="*/ 3554 h 2804622"/>
                <a:gd name="connsiteX1" fmla="*/ 0 w 3706360"/>
                <a:gd name="connsiteY1" fmla="*/ 2789546 h 2804622"/>
                <a:gd name="connsiteX2" fmla="*/ 110160 w 3706360"/>
                <a:gd name="connsiteY2" fmla="*/ 2778886 h 2804622"/>
                <a:gd name="connsiteX3" fmla="*/ 227428 w 3706360"/>
                <a:gd name="connsiteY3" fmla="*/ 2789546 h 2804622"/>
                <a:gd name="connsiteX4" fmla="*/ 294945 w 3706360"/>
                <a:gd name="connsiteY4" fmla="*/ 2800207 h 2804622"/>
                <a:gd name="connsiteX5" fmla="*/ 419320 w 3706360"/>
                <a:gd name="connsiteY5" fmla="*/ 2789546 h 2804622"/>
                <a:gd name="connsiteX6" fmla="*/ 486837 w 3706360"/>
                <a:gd name="connsiteY6" fmla="*/ 2739796 h 2804622"/>
                <a:gd name="connsiteX7" fmla="*/ 565016 w 3706360"/>
                <a:gd name="connsiteY7" fmla="*/ 2711368 h 2804622"/>
                <a:gd name="connsiteX8" fmla="*/ 632533 w 3706360"/>
                <a:gd name="connsiteY8" fmla="*/ 2658064 h 2804622"/>
                <a:gd name="connsiteX9" fmla="*/ 689390 w 3706360"/>
                <a:gd name="connsiteY9" fmla="*/ 2409315 h 2804622"/>
                <a:gd name="connsiteX10" fmla="*/ 717819 w 3706360"/>
                <a:gd name="connsiteY10" fmla="*/ 2352458 h 2804622"/>
                <a:gd name="connsiteX11" fmla="*/ 767569 w 3706360"/>
                <a:gd name="connsiteY11" fmla="*/ 2263619 h 2804622"/>
                <a:gd name="connsiteX12" fmla="*/ 795997 w 3706360"/>
                <a:gd name="connsiteY12" fmla="*/ 2224530 h 2804622"/>
                <a:gd name="connsiteX13" fmla="*/ 952353 w 3706360"/>
                <a:gd name="connsiteY13" fmla="*/ 2107262 h 2804622"/>
                <a:gd name="connsiteX14" fmla="*/ 1002103 w 3706360"/>
                <a:gd name="connsiteY14" fmla="*/ 2057512 h 2804622"/>
                <a:gd name="connsiteX15" fmla="*/ 1051853 w 3706360"/>
                <a:gd name="connsiteY15" fmla="*/ 1989995 h 2804622"/>
                <a:gd name="connsiteX16" fmla="*/ 1069621 w 3706360"/>
                <a:gd name="connsiteY16" fmla="*/ 1961566 h 2804622"/>
                <a:gd name="connsiteX17" fmla="*/ 1119371 w 3706360"/>
                <a:gd name="connsiteY17" fmla="*/ 1894049 h 2804622"/>
                <a:gd name="connsiteX18" fmla="*/ 1215317 w 3706360"/>
                <a:gd name="connsiteY18" fmla="*/ 1819424 h 2804622"/>
                <a:gd name="connsiteX19" fmla="*/ 1293495 w 3706360"/>
                <a:gd name="connsiteY19" fmla="*/ 1819424 h 2804622"/>
                <a:gd name="connsiteX20" fmla="*/ 1428530 w 3706360"/>
                <a:gd name="connsiteY20" fmla="*/ 1819424 h 2804622"/>
                <a:gd name="connsiteX21" fmla="*/ 1517369 w 3706360"/>
                <a:gd name="connsiteY21" fmla="*/ 1819424 h 2804622"/>
                <a:gd name="connsiteX22" fmla="*/ 1584887 w 3706360"/>
                <a:gd name="connsiteY22" fmla="*/ 1712817 h 2804622"/>
                <a:gd name="connsiteX23" fmla="*/ 1673726 w 3706360"/>
                <a:gd name="connsiteY23" fmla="*/ 1531585 h 2804622"/>
                <a:gd name="connsiteX24" fmla="*/ 1741243 w 3706360"/>
                <a:gd name="connsiteY24" fmla="*/ 1456961 h 2804622"/>
                <a:gd name="connsiteX25" fmla="*/ 1790993 w 3706360"/>
                <a:gd name="connsiteY25" fmla="*/ 1343247 h 2804622"/>
                <a:gd name="connsiteX26" fmla="*/ 1975778 w 3706360"/>
                <a:gd name="connsiteY26" fmla="*/ 1158461 h 2804622"/>
                <a:gd name="connsiteX27" fmla="*/ 2132135 w 3706360"/>
                <a:gd name="connsiteY27" fmla="*/ 1158461 h 2804622"/>
                <a:gd name="connsiteX28" fmla="*/ 2188992 w 3706360"/>
                <a:gd name="connsiteY28" fmla="*/ 1137140 h 2804622"/>
                <a:gd name="connsiteX29" fmla="*/ 2256509 w 3706360"/>
                <a:gd name="connsiteY29" fmla="*/ 1101604 h 2804622"/>
                <a:gd name="connsiteX30" fmla="*/ 2419973 w 3706360"/>
                <a:gd name="connsiteY30" fmla="*/ 1094497 h 2804622"/>
                <a:gd name="connsiteX31" fmla="*/ 2498151 w 3706360"/>
                <a:gd name="connsiteY31" fmla="*/ 948801 h 2804622"/>
                <a:gd name="connsiteX32" fmla="*/ 2555008 w 3706360"/>
                <a:gd name="connsiteY32" fmla="*/ 835087 h 2804622"/>
                <a:gd name="connsiteX33" fmla="*/ 2650954 w 3706360"/>
                <a:gd name="connsiteY33" fmla="*/ 689391 h 2804622"/>
                <a:gd name="connsiteX34" fmla="*/ 2757561 w 3706360"/>
                <a:gd name="connsiteY34" fmla="*/ 621873 h 2804622"/>
                <a:gd name="connsiteX35" fmla="*/ 2874828 w 3706360"/>
                <a:gd name="connsiteY35" fmla="*/ 621873 h 2804622"/>
                <a:gd name="connsiteX36" fmla="*/ 2953007 w 3706360"/>
                <a:gd name="connsiteY36" fmla="*/ 536588 h 2804622"/>
                <a:gd name="connsiteX37" fmla="*/ 3041845 w 3706360"/>
                <a:gd name="connsiteY37" fmla="*/ 348249 h 2804622"/>
                <a:gd name="connsiteX38" fmla="*/ 3070274 w 3706360"/>
                <a:gd name="connsiteY38" fmla="*/ 348249 h 2804622"/>
                <a:gd name="connsiteX39" fmla="*/ 3166220 w 3706360"/>
                <a:gd name="connsiteY39" fmla="*/ 348249 h 2804622"/>
                <a:gd name="connsiteX40" fmla="*/ 3301255 w 3706360"/>
                <a:gd name="connsiteY40" fmla="*/ 291392 h 2804622"/>
                <a:gd name="connsiteX41" fmla="*/ 3351005 w 3706360"/>
                <a:gd name="connsiteY41" fmla="*/ 241642 h 2804622"/>
                <a:gd name="connsiteX42" fmla="*/ 3418523 w 3706360"/>
                <a:gd name="connsiteY42" fmla="*/ 145696 h 2804622"/>
                <a:gd name="connsiteX43" fmla="*/ 3429183 w 3706360"/>
                <a:gd name="connsiteY43" fmla="*/ 103053 h 2804622"/>
                <a:gd name="connsiteX44" fmla="*/ 3486040 w 3706360"/>
                <a:gd name="connsiteY44" fmla="*/ 39089 h 2804622"/>
                <a:gd name="connsiteX45" fmla="*/ 3621075 w 3706360"/>
                <a:gd name="connsiteY45" fmla="*/ 39089 h 2804622"/>
                <a:gd name="connsiteX46" fmla="*/ 3706361 w 3706360"/>
                <a:gd name="connsiteY46" fmla="*/ 0 h 2804622"/>
                <a:gd name="connsiteX47" fmla="*/ 0 w 3706360"/>
                <a:gd name="connsiteY47" fmla="*/ 0 h 280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06360" h="2804622">
                  <a:moveTo>
                    <a:pt x="0" y="3554"/>
                  </a:moveTo>
                  <a:lnTo>
                    <a:pt x="0" y="2789546"/>
                  </a:lnTo>
                  <a:cubicBezTo>
                    <a:pt x="28428" y="2785993"/>
                    <a:pt x="63964" y="2782439"/>
                    <a:pt x="110160" y="2778886"/>
                  </a:cubicBezTo>
                  <a:cubicBezTo>
                    <a:pt x="234535" y="2768225"/>
                    <a:pt x="110160" y="2778886"/>
                    <a:pt x="227428" y="2789546"/>
                  </a:cubicBezTo>
                  <a:cubicBezTo>
                    <a:pt x="344695" y="2800207"/>
                    <a:pt x="227428" y="2789546"/>
                    <a:pt x="294945" y="2800207"/>
                  </a:cubicBezTo>
                  <a:cubicBezTo>
                    <a:pt x="362463" y="2810868"/>
                    <a:pt x="294945" y="2800207"/>
                    <a:pt x="419320" y="2789546"/>
                  </a:cubicBezTo>
                  <a:cubicBezTo>
                    <a:pt x="543694" y="2778886"/>
                    <a:pt x="419320" y="2789546"/>
                    <a:pt x="486837" y="2739796"/>
                  </a:cubicBezTo>
                  <a:cubicBezTo>
                    <a:pt x="554355" y="2690047"/>
                    <a:pt x="486837" y="2739796"/>
                    <a:pt x="565016" y="2711368"/>
                  </a:cubicBezTo>
                  <a:cubicBezTo>
                    <a:pt x="643194" y="2682940"/>
                    <a:pt x="632533" y="2658064"/>
                    <a:pt x="632533" y="2658064"/>
                  </a:cubicBezTo>
                  <a:lnTo>
                    <a:pt x="689390" y="2409315"/>
                  </a:lnTo>
                  <a:cubicBezTo>
                    <a:pt x="689390" y="2409315"/>
                    <a:pt x="689390" y="2409315"/>
                    <a:pt x="717819" y="2352458"/>
                  </a:cubicBezTo>
                  <a:cubicBezTo>
                    <a:pt x="746247" y="2295601"/>
                    <a:pt x="717819" y="2352458"/>
                    <a:pt x="767569" y="2263619"/>
                  </a:cubicBezTo>
                  <a:cubicBezTo>
                    <a:pt x="817318" y="2174780"/>
                    <a:pt x="767569" y="2263619"/>
                    <a:pt x="795997" y="2224530"/>
                  </a:cubicBezTo>
                  <a:cubicBezTo>
                    <a:pt x="824425" y="2185441"/>
                    <a:pt x="902604" y="2128584"/>
                    <a:pt x="952353" y="2107262"/>
                  </a:cubicBezTo>
                  <a:cubicBezTo>
                    <a:pt x="1002103" y="2089495"/>
                    <a:pt x="952353" y="2107262"/>
                    <a:pt x="1002103" y="2057512"/>
                  </a:cubicBezTo>
                  <a:cubicBezTo>
                    <a:pt x="1051853" y="2007763"/>
                    <a:pt x="1002103" y="2057512"/>
                    <a:pt x="1051853" y="1989995"/>
                  </a:cubicBezTo>
                  <a:cubicBezTo>
                    <a:pt x="1101603" y="1922477"/>
                    <a:pt x="1051853" y="1989995"/>
                    <a:pt x="1069621" y="1961566"/>
                  </a:cubicBezTo>
                  <a:cubicBezTo>
                    <a:pt x="1087389" y="1933138"/>
                    <a:pt x="1119371" y="1894049"/>
                    <a:pt x="1119371" y="1894049"/>
                  </a:cubicBezTo>
                  <a:cubicBezTo>
                    <a:pt x="1119371" y="1894049"/>
                    <a:pt x="1176228" y="1854959"/>
                    <a:pt x="1215317" y="1819424"/>
                  </a:cubicBezTo>
                  <a:cubicBezTo>
                    <a:pt x="1254406" y="1783888"/>
                    <a:pt x="1265067" y="1826531"/>
                    <a:pt x="1293495" y="1819424"/>
                  </a:cubicBezTo>
                  <a:cubicBezTo>
                    <a:pt x="1321924" y="1812317"/>
                    <a:pt x="1361013" y="1815870"/>
                    <a:pt x="1428530" y="1819424"/>
                  </a:cubicBezTo>
                  <a:cubicBezTo>
                    <a:pt x="1496048" y="1819424"/>
                    <a:pt x="1517369" y="1819424"/>
                    <a:pt x="1517369" y="1819424"/>
                  </a:cubicBezTo>
                  <a:cubicBezTo>
                    <a:pt x="1517369" y="1819424"/>
                    <a:pt x="1567119" y="1741246"/>
                    <a:pt x="1584887" y="1712817"/>
                  </a:cubicBezTo>
                  <a:cubicBezTo>
                    <a:pt x="1602655" y="1684388"/>
                    <a:pt x="1641744" y="1595549"/>
                    <a:pt x="1673726" y="1531585"/>
                  </a:cubicBezTo>
                  <a:cubicBezTo>
                    <a:pt x="1702154" y="1467621"/>
                    <a:pt x="1702154" y="1528032"/>
                    <a:pt x="1741243" y="1456961"/>
                  </a:cubicBezTo>
                  <a:cubicBezTo>
                    <a:pt x="1780332" y="1389443"/>
                    <a:pt x="1780332" y="1400103"/>
                    <a:pt x="1790993" y="1343247"/>
                  </a:cubicBezTo>
                  <a:cubicBezTo>
                    <a:pt x="1801654" y="1286389"/>
                    <a:pt x="1897600" y="1265068"/>
                    <a:pt x="1975778" y="1158461"/>
                  </a:cubicBezTo>
                  <a:cubicBezTo>
                    <a:pt x="2053956" y="1051854"/>
                    <a:pt x="2053956" y="1176229"/>
                    <a:pt x="2132135" y="1158461"/>
                  </a:cubicBezTo>
                  <a:cubicBezTo>
                    <a:pt x="2210313" y="1140693"/>
                    <a:pt x="2188992" y="1137140"/>
                    <a:pt x="2188992" y="1137140"/>
                  </a:cubicBezTo>
                  <a:cubicBezTo>
                    <a:pt x="2188992" y="1137140"/>
                    <a:pt x="2188992" y="1137140"/>
                    <a:pt x="2256509" y="1101604"/>
                  </a:cubicBezTo>
                  <a:cubicBezTo>
                    <a:pt x="2324027" y="1066069"/>
                    <a:pt x="2419973" y="1094497"/>
                    <a:pt x="2419973" y="1094497"/>
                  </a:cubicBezTo>
                  <a:cubicBezTo>
                    <a:pt x="2419973" y="1094497"/>
                    <a:pt x="2469723" y="980783"/>
                    <a:pt x="2498151" y="948801"/>
                  </a:cubicBezTo>
                  <a:cubicBezTo>
                    <a:pt x="2526580" y="916819"/>
                    <a:pt x="2537240" y="863516"/>
                    <a:pt x="2555008" y="835087"/>
                  </a:cubicBezTo>
                  <a:cubicBezTo>
                    <a:pt x="2572776" y="806659"/>
                    <a:pt x="2604758" y="739141"/>
                    <a:pt x="2650954" y="689391"/>
                  </a:cubicBezTo>
                  <a:cubicBezTo>
                    <a:pt x="2650954" y="689391"/>
                    <a:pt x="2707811" y="671623"/>
                    <a:pt x="2757561" y="621873"/>
                  </a:cubicBezTo>
                  <a:cubicBezTo>
                    <a:pt x="2807311" y="572124"/>
                    <a:pt x="2874828" y="621873"/>
                    <a:pt x="2874828" y="621873"/>
                  </a:cubicBezTo>
                  <a:lnTo>
                    <a:pt x="2953007" y="536588"/>
                  </a:lnTo>
                  <a:lnTo>
                    <a:pt x="3041845" y="348249"/>
                  </a:lnTo>
                  <a:cubicBezTo>
                    <a:pt x="3041845" y="348249"/>
                    <a:pt x="3041845" y="348249"/>
                    <a:pt x="3070274" y="348249"/>
                  </a:cubicBezTo>
                  <a:cubicBezTo>
                    <a:pt x="3098702" y="348249"/>
                    <a:pt x="3120024" y="358910"/>
                    <a:pt x="3166220" y="348249"/>
                  </a:cubicBezTo>
                  <a:cubicBezTo>
                    <a:pt x="3215970" y="337588"/>
                    <a:pt x="3233738" y="337588"/>
                    <a:pt x="3301255" y="291392"/>
                  </a:cubicBezTo>
                  <a:lnTo>
                    <a:pt x="3351005" y="241642"/>
                  </a:lnTo>
                  <a:lnTo>
                    <a:pt x="3418523" y="145696"/>
                  </a:lnTo>
                  <a:cubicBezTo>
                    <a:pt x="3418523" y="145696"/>
                    <a:pt x="3418523" y="145696"/>
                    <a:pt x="3429183" y="103053"/>
                  </a:cubicBezTo>
                  <a:cubicBezTo>
                    <a:pt x="3439844" y="60411"/>
                    <a:pt x="3429183" y="103053"/>
                    <a:pt x="3486040" y="39089"/>
                  </a:cubicBezTo>
                  <a:cubicBezTo>
                    <a:pt x="3486040" y="39089"/>
                    <a:pt x="3535790" y="49750"/>
                    <a:pt x="3621075" y="39089"/>
                  </a:cubicBezTo>
                  <a:cubicBezTo>
                    <a:pt x="3688593" y="31982"/>
                    <a:pt x="3692147" y="17768"/>
                    <a:pt x="37063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5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D45A2605-9451-4BDC-A16E-7EA1957FA673}"/>
                </a:ext>
              </a:extLst>
            </p:cNvPr>
            <p:cNvSpPr/>
            <p:nvPr/>
          </p:nvSpPr>
          <p:spPr>
            <a:xfrm>
              <a:off x="3295650" y="5025717"/>
              <a:ext cx="3560664" cy="2661618"/>
            </a:xfrm>
            <a:custGeom>
              <a:avLst/>
              <a:gdLst>
                <a:gd name="connsiteX0" fmla="*/ 0 w 3560664"/>
                <a:gd name="connsiteY0" fmla="*/ 0 h 2661618"/>
                <a:gd name="connsiteX1" fmla="*/ 0 w 3560664"/>
                <a:gd name="connsiteY1" fmla="*/ 2661618 h 2661618"/>
                <a:gd name="connsiteX2" fmla="*/ 78178 w 3560664"/>
                <a:gd name="connsiteY2" fmla="*/ 2498154 h 2661618"/>
                <a:gd name="connsiteX3" fmla="*/ 145696 w 3560664"/>
                <a:gd name="connsiteY3" fmla="*/ 2427083 h 2661618"/>
                <a:gd name="connsiteX4" fmla="*/ 195446 w 3560664"/>
                <a:gd name="connsiteY4" fmla="*/ 2313369 h 2661618"/>
                <a:gd name="connsiteX5" fmla="*/ 380231 w 3560664"/>
                <a:gd name="connsiteY5" fmla="*/ 2128584 h 2661618"/>
                <a:gd name="connsiteX6" fmla="*/ 536587 w 3560664"/>
                <a:gd name="connsiteY6" fmla="*/ 2128584 h 2661618"/>
                <a:gd name="connsiteX7" fmla="*/ 593444 w 3560664"/>
                <a:gd name="connsiteY7" fmla="*/ 2107262 h 2661618"/>
                <a:gd name="connsiteX8" fmla="*/ 660962 w 3560664"/>
                <a:gd name="connsiteY8" fmla="*/ 2071727 h 2661618"/>
                <a:gd name="connsiteX9" fmla="*/ 824425 w 3560664"/>
                <a:gd name="connsiteY9" fmla="*/ 2064620 h 2661618"/>
                <a:gd name="connsiteX10" fmla="*/ 902604 w 3560664"/>
                <a:gd name="connsiteY10" fmla="*/ 1918924 h 2661618"/>
                <a:gd name="connsiteX11" fmla="*/ 959461 w 3560664"/>
                <a:gd name="connsiteY11" fmla="*/ 1805210 h 2661618"/>
                <a:gd name="connsiteX12" fmla="*/ 1055407 w 3560664"/>
                <a:gd name="connsiteY12" fmla="*/ 1659514 h 2661618"/>
                <a:gd name="connsiteX13" fmla="*/ 1162013 w 3560664"/>
                <a:gd name="connsiteY13" fmla="*/ 1591996 h 2661618"/>
                <a:gd name="connsiteX14" fmla="*/ 1279281 w 3560664"/>
                <a:gd name="connsiteY14" fmla="*/ 1591996 h 2661618"/>
                <a:gd name="connsiteX15" fmla="*/ 1357459 w 3560664"/>
                <a:gd name="connsiteY15" fmla="*/ 1506710 h 2661618"/>
                <a:gd name="connsiteX16" fmla="*/ 1446298 w 3560664"/>
                <a:gd name="connsiteY16" fmla="*/ 1318372 h 2661618"/>
                <a:gd name="connsiteX17" fmla="*/ 1474727 w 3560664"/>
                <a:gd name="connsiteY17" fmla="*/ 1318372 h 2661618"/>
                <a:gd name="connsiteX18" fmla="*/ 1570673 w 3560664"/>
                <a:gd name="connsiteY18" fmla="*/ 1318372 h 2661618"/>
                <a:gd name="connsiteX19" fmla="*/ 1705708 w 3560664"/>
                <a:gd name="connsiteY19" fmla="*/ 1261515 h 2661618"/>
                <a:gd name="connsiteX20" fmla="*/ 1755458 w 3560664"/>
                <a:gd name="connsiteY20" fmla="*/ 1211765 h 2661618"/>
                <a:gd name="connsiteX21" fmla="*/ 1822975 w 3560664"/>
                <a:gd name="connsiteY21" fmla="*/ 1115819 h 2661618"/>
                <a:gd name="connsiteX22" fmla="*/ 1833636 w 3560664"/>
                <a:gd name="connsiteY22" fmla="*/ 1073176 h 2661618"/>
                <a:gd name="connsiteX23" fmla="*/ 1890493 w 3560664"/>
                <a:gd name="connsiteY23" fmla="*/ 1009212 h 2661618"/>
                <a:gd name="connsiteX24" fmla="*/ 2025528 w 3560664"/>
                <a:gd name="connsiteY24" fmla="*/ 1009212 h 2661618"/>
                <a:gd name="connsiteX25" fmla="*/ 2132135 w 3560664"/>
                <a:gd name="connsiteY25" fmla="*/ 948801 h 2661618"/>
                <a:gd name="connsiteX26" fmla="*/ 2181885 w 3560664"/>
                <a:gd name="connsiteY26" fmla="*/ 945248 h 2661618"/>
                <a:gd name="connsiteX27" fmla="*/ 2231634 w 3560664"/>
                <a:gd name="connsiteY27" fmla="*/ 856408 h 2661618"/>
                <a:gd name="connsiteX28" fmla="*/ 2231634 w 3560664"/>
                <a:gd name="connsiteY28" fmla="*/ 806659 h 2661618"/>
                <a:gd name="connsiteX29" fmla="*/ 2320473 w 3560664"/>
                <a:gd name="connsiteY29" fmla="*/ 710712 h 2661618"/>
                <a:gd name="connsiteX30" fmla="*/ 2359562 w 3560664"/>
                <a:gd name="connsiteY30" fmla="*/ 739141 h 2661618"/>
                <a:gd name="connsiteX31" fmla="*/ 2515919 w 3560664"/>
                <a:gd name="connsiteY31" fmla="*/ 653855 h 2661618"/>
                <a:gd name="connsiteX32" fmla="*/ 2604758 w 3560664"/>
                <a:gd name="connsiteY32" fmla="*/ 653855 h 2661618"/>
                <a:gd name="connsiteX33" fmla="*/ 2643847 w 3560664"/>
                <a:gd name="connsiteY33" fmla="*/ 604106 h 2661618"/>
                <a:gd name="connsiteX34" fmla="*/ 2700704 w 3560664"/>
                <a:gd name="connsiteY34" fmla="*/ 511713 h 2661618"/>
                <a:gd name="connsiteX35" fmla="*/ 2778882 w 3560664"/>
                <a:gd name="connsiteY35" fmla="*/ 419320 h 2661618"/>
                <a:gd name="connsiteX36" fmla="*/ 2913917 w 3560664"/>
                <a:gd name="connsiteY36" fmla="*/ 351803 h 2661618"/>
                <a:gd name="connsiteX37" fmla="*/ 2981435 w 3560664"/>
                <a:gd name="connsiteY37" fmla="*/ 351803 h 2661618"/>
                <a:gd name="connsiteX38" fmla="*/ 3105810 w 3560664"/>
                <a:gd name="connsiteY38" fmla="*/ 312713 h 2661618"/>
                <a:gd name="connsiteX39" fmla="*/ 3144899 w 3560664"/>
                <a:gd name="connsiteY39" fmla="*/ 255856 h 2661618"/>
                <a:gd name="connsiteX40" fmla="*/ 3212416 w 3560664"/>
                <a:gd name="connsiteY40" fmla="*/ 149250 h 2661618"/>
                <a:gd name="connsiteX41" fmla="*/ 3262166 w 3560664"/>
                <a:gd name="connsiteY41" fmla="*/ 149250 h 2661618"/>
                <a:gd name="connsiteX42" fmla="*/ 3379433 w 3560664"/>
                <a:gd name="connsiteY42" fmla="*/ 110160 h 2661618"/>
                <a:gd name="connsiteX43" fmla="*/ 3436290 w 3560664"/>
                <a:gd name="connsiteY43" fmla="*/ 7107 h 2661618"/>
                <a:gd name="connsiteX44" fmla="*/ 3532237 w 3560664"/>
                <a:gd name="connsiteY44" fmla="*/ 7107 h 2661618"/>
                <a:gd name="connsiteX45" fmla="*/ 3560665 w 3560664"/>
                <a:gd name="connsiteY45" fmla="*/ 0 h 2661618"/>
                <a:gd name="connsiteX46" fmla="*/ 0 w 3560664"/>
                <a:gd name="connsiteY46" fmla="*/ 0 h 266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560664" h="2661618">
                  <a:moveTo>
                    <a:pt x="0" y="0"/>
                  </a:moveTo>
                  <a:lnTo>
                    <a:pt x="0" y="2661618"/>
                  </a:lnTo>
                  <a:cubicBezTo>
                    <a:pt x="21321" y="2622529"/>
                    <a:pt x="53303" y="2555011"/>
                    <a:pt x="78178" y="2498154"/>
                  </a:cubicBezTo>
                  <a:cubicBezTo>
                    <a:pt x="106607" y="2437744"/>
                    <a:pt x="106607" y="2494601"/>
                    <a:pt x="145696" y="2427083"/>
                  </a:cubicBezTo>
                  <a:cubicBezTo>
                    <a:pt x="184785" y="2359565"/>
                    <a:pt x="184785" y="2370226"/>
                    <a:pt x="195446" y="2313369"/>
                  </a:cubicBezTo>
                  <a:cubicBezTo>
                    <a:pt x="206106" y="2256512"/>
                    <a:pt x="302052" y="2235191"/>
                    <a:pt x="380231" y="2128584"/>
                  </a:cubicBezTo>
                  <a:cubicBezTo>
                    <a:pt x="458409" y="2021977"/>
                    <a:pt x="458409" y="2146352"/>
                    <a:pt x="536587" y="2128584"/>
                  </a:cubicBezTo>
                  <a:cubicBezTo>
                    <a:pt x="614765" y="2110816"/>
                    <a:pt x="593444" y="2107262"/>
                    <a:pt x="593444" y="2107262"/>
                  </a:cubicBezTo>
                  <a:cubicBezTo>
                    <a:pt x="593444" y="2107262"/>
                    <a:pt x="593444" y="2107262"/>
                    <a:pt x="660962" y="2071727"/>
                  </a:cubicBezTo>
                  <a:cubicBezTo>
                    <a:pt x="728479" y="2036191"/>
                    <a:pt x="824425" y="2064620"/>
                    <a:pt x="824425" y="2064620"/>
                  </a:cubicBezTo>
                  <a:cubicBezTo>
                    <a:pt x="824425" y="2064620"/>
                    <a:pt x="874175" y="1950906"/>
                    <a:pt x="902604" y="1918924"/>
                  </a:cubicBezTo>
                  <a:cubicBezTo>
                    <a:pt x="931032" y="1886941"/>
                    <a:pt x="941693" y="1833638"/>
                    <a:pt x="959461" y="1805210"/>
                  </a:cubicBezTo>
                  <a:cubicBezTo>
                    <a:pt x="977228" y="1776781"/>
                    <a:pt x="1009210" y="1709263"/>
                    <a:pt x="1055407" y="1659514"/>
                  </a:cubicBezTo>
                  <a:cubicBezTo>
                    <a:pt x="1055407" y="1659514"/>
                    <a:pt x="1112264" y="1641746"/>
                    <a:pt x="1162013" y="1591996"/>
                  </a:cubicBezTo>
                  <a:cubicBezTo>
                    <a:pt x="1211763" y="1542246"/>
                    <a:pt x="1279281" y="1591996"/>
                    <a:pt x="1279281" y="1591996"/>
                  </a:cubicBezTo>
                  <a:lnTo>
                    <a:pt x="1357459" y="1506710"/>
                  </a:lnTo>
                  <a:lnTo>
                    <a:pt x="1446298" y="1318372"/>
                  </a:lnTo>
                  <a:cubicBezTo>
                    <a:pt x="1446298" y="1318372"/>
                    <a:pt x="1446298" y="1318372"/>
                    <a:pt x="1474727" y="1318372"/>
                  </a:cubicBezTo>
                  <a:cubicBezTo>
                    <a:pt x="1503155" y="1318372"/>
                    <a:pt x="1524476" y="1329032"/>
                    <a:pt x="1570673" y="1318372"/>
                  </a:cubicBezTo>
                  <a:cubicBezTo>
                    <a:pt x="1620422" y="1307711"/>
                    <a:pt x="1638190" y="1307711"/>
                    <a:pt x="1705708" y="1261515"/>
                  </a:cubicBezTo>
                  <a:lnTo>
                    <a:pt x="1755458" y="1211765"/>
                  </a:lnTo>
                  <a:lnTo>
                    <a:pt x="1822975" y="1115819"/>
                  </a:lnTo>
                  <a:cubicBezTo>
                    <a:pt x="1822975" y="1115819"/>
                    <a:pt x="1822975" y="1115819"/>
                    <a:pt x="1833636" y="1073176"/>
                  </a:cubicBezTo>
                  <a:cubicBezTo>
                    <a:pt x="1844297" y="1030533"/>
                    <a:pt x="1833636" y="1073176"/>
                    <a:pt x="1890493" y="1009212"/>
                  </a:cubicBezTo>
                  <a:cubicBezTo>
                    <a:pt x="1890493" y="1009212"/>
                    <a:pt x="1940243" y="1019872"/>
                    <a:pt x="2025528" y="1009212"/>
                  </a:cubicBezTo>
                  <a:cubicBezTo>
                    <a:pt x="2114367" y="998551"/>
                    <a:pt x="2093046" y="980783"/>
                    <a:pt x="2132135" y="948801"/>
                  </a:cubicBezTo>
                  <a:cubicBezTo>
                    <a:pt x="2171224" y="916819"/>
                    <a:pt x="2181885" y="945248"/>
                    <a:pt x="2181885" y="945248"/>
                  </a:cubicBezTo>
                  <a:lnTo>
                    <a:pt x="2231634" y="856408"/>
                  </a:lnTo>
                  <a:lnTo>
                    <a:pt x="2231634" y="806659"/>
                  </a:lnTo>
                  <a:lnTo>
                    <a:pt x="2320473" y="710712"/>
                  </a:lnTo>
                  <a:cubicBezTo>
                    <a:pt x="2320473" y="710712"/>
                    <a:pt x="2320473" y="710712"/>
                    <a:pt x="2359562" y="739141"/>
                  </a:cubicBezTo>
                  <a:cubicBezTo>
                    <a:pt x="2398652" y="767569"/>
                    <a:pt x="2476830" y="682284"/>
                    <a:pt x="2515919" y="653855"/>
                  </a:cubicBezTo>
                  <a:cubicBezTo>
                    <a:pt x="2555008" y="625427"/>
                    <a:pt x="2572776" y="664516"/>
                    <a:pt x="2604758" y="653855"/>
                  </a:cubicBezTo>
                  <a:cubicBezTo>
                    <a:pt x="2633186" y="643195"/>
                    <a:pt x="2643847" y="604106"/>
                    <a:pt x="2643847" y="604106"/>
                  </a:cubicBezTo>
                  <a:cubicBezTo>
                    <a:pt x="2643847" y="604106"/>
                    <a:pt x="2672275" y="565016"/>
                    <a:pt x="2700704" y="511713"/>
                  </a:cubicBezTo>
                  <a:cubicBezTo>
                    <a:pt x="2729133" y="458410"/>
                    <a:pt x="2750454" y="508159"/>
                    <a:pt x="2778882" y="419320"/>
                  </a:cubicBezTo>
                  <a:lnTo>
                    <a:pt x="2913917" y="351803"/>
                  </a:lnTo>
                  <a:cubicBezTo>
                    <a:pt x="2913917" y="351803"/>
                    <a:pt x="2953007" y="362463"/>
                    <a:pt x="2981435" y="351803"/>
                  </a:cubicBezTo>
                  <a:cubicBezTo>
                    <a:pt x="3009863" y="341142"/>
                    <a:pt x="3048953" y="341142"/>
                    <a:pt x="3105810" y="312713"/>
                  </a:cubicBezTo>
                  <a:lnTo>
                    <a:pt x="3144899" y="255856"/>
                  </a:lnTo>
                  <a:lnTo>
                    <a:pt x="3212416" y="149250"/>
                  </a:lnTo>
                  <a:lnTo>
                    <a:pt x="3262166" y="149250"/>
                  </a:lnTo>
                  <a:lnTo>
                    <a:pt x="3379433" y="110160"/>
                  </a:lnTo>
                  <a:lnTo>
                    <a:pt x="3436290" y="7107"/>
                  </a:lnTo>
                  <a:cubicBezTo>
                    <a:pt x="3436290" y="7107"/>
                    <a:pt x="3486040" y="10661"/>
                    <a:pt x="3532237" y="7107"/>
                  </a:cubicBezTo>
                  <a:cubicBezTo>
                    <a:pt x="3542897" y="7107"/>
                    <a:pt x="3550004" y="3554"/>
                    <a:pt x="35606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5536" cap="flat">
              <a:noFill/>
              <a:prstDash val="solid"/>
              <a:miter/>
            </a:ln>
            <a:effectLst>
              <a:outerShdw blurRad="1143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499E382B-8335-4302-B430-4A0939C78386}"/>
                </a:ext>
              </a:extLst>
            </p:cNvPr>
            <p:cNvSpPr/>
            <p:nvPr/>
          </p:nvSpPr>
          <p:spPr>
            <a:xfrm>
              <a:off x="3295650" y="5018609"/>
              <a:ext cx="2892596" cy="2100155"/>
            </a:xfrm>
            <a:custGeom>
              <a:avLst/>
              <a:gdLst>
                <a:gd name="connsiteX0" fmla="*/ 0 w 2892596"/>
                <a:gd name="connsiteY0" fmla="*/ 7107 h 2100155"/>
                <a:gd name="connsiteX1" fmla="*/ 0 w 2892596"/>
                <a:gd name="connsiteY1" fmla="*/ 2100155 h 2100155"/>
                <a:gd name="connsiteX2" fmla="*/ 31982 w 2892596"/>
                <a:gd name="connsiteY2" fmla="*/ 2089494 h 2100155"/>
                <a:gd name="connsiteX3" fmla="*/ 127928 w 2892596"/>
                <a:gd name="connsiteY3" fmla="*/ 2089494 h 2100155"/>
                <a:gd name="connsiteX4" fmla="*/ 184785 w 2892596"/>
                <a:gd name="connsiteY4" fmla="*/ 2089494 h 2100155"/>
                <a:gd name="connsiteX5" fmla="*/ 369570 w 2892596"/>
                <a:gd name="connsiteY5" fmla="*/ 2064620 h 2100155"/>
                <a:gd name="connsiteX6" fmla="*/ 486837 w 2892596"/>
                <a:gd name="connsiteY6" fmla="*/ 2075280 h 2100155"/>
                <a:gd name="connsiteX7" fmla="*/ 554355 w 2892596"/>
                <a:gd name="connsiteY7" fmla="*/ 2085941 h 2100155"/>
                <a:gd name="connsiteX8" fmla="*/ 678730 w 2892596"/>
                <a:gd name="connsiteY8" fmla="*/ 2075280 h 2100155"/>
                <a:gd name="connsiteX9" fmla="*/ 746247 w 2892596"/>
                <a:gd name="connsiteY9" fmla="*/ 2025530 h 2100155"/>
                <a:gd name="connsiteX10" fmla="*/ 824425 w 2892596"/>
                <a:gd name="connsiteY10" fmla="*/ 1997102 h 2100155"/>
                <a:gd name="connsiteX11" fmla="*/ 891943 w 2892596"/>
                <a:gd name="connsiteY11" fmla="*/ 1943798 h 2100155"/>
                <a:gd name="connsiteX12" fmla="*/ 948800 w 2892596"/>
                <a:gd name="connsiteY12" fmla="*/ 1695049 h 2100155"/>
                <a:gd name="connsiteX13" fmla="*/ 977228 w 2892596"/>
                <a:gd name="connsiteY13" fmla="*/ 1638192 h 2100155"/>
                <a:gd name="connsiteX14" fmla="*/ 1026978 w 2892596"/>
                <a:gd name="connsiteY14" fmla="*/ 1549353 h 2100155"/>
                <a:gd name="connsiteX15" fmla="*/ 1055407 w 2892596"/>
                <a:gd name="connsiteY15" fmla="*/ 1510264 h 2100155"/>
                <a:gd name="connsiteX16" fmla="*/ 1211763 w 2892596"/>
                <a:gd name="connsiteY16" fmla="*/ 1392996 h 2100155"/>
                <a:gd name="connsiteX17" fmla="*/ 1261513 w 2892596"/>
                <a:gd name="connsiteY17" fmla="*/ 1343246 h 2100155"/>
                <a:gd name="connsiteX18" fmla="*/ 1311263 w 2892596"/>
                <a:gd name="connsiteY18" fmla="*/ 1275729 h 2100155"/>
                <a:gd name="connsiteX19" fmla="*/ 1329031 w 2892596"/>
                <a:gd name="connsiteY19" fmla="*/ 1247300 h 2100155"/>
                <a:gd name="connsiteX20" fmla="*/ 1378780 w 2892596"/>
                <a:gd name="connsiteY20" fmla="*/ 1179783 h 2100155"/>
                <a:gd name="connsiteX21" fmla="*/ 1474727 w 2892596"/>
                <a:gd name="connsiteY21" fmla="*/ 1105158 h 2100155"/>
                <a:gd name="connsiteX22" fmla="*/ 1552905 w 2892596"/>
                <a:gd name="connsiteY22" fmla="*/ 1105158 h 2100155"/>
                <a:gd name="connsiteX23" fmla="*/ 1687940 w 2892596"/>
                <a:gd name="connsiteY23" fmla="*/ 1105158 h 2100155"/>
                <a:gd name="connsiteX24" fmla="*/ 1776779 w 2892596"/>
                <a:gd name="connsiteY24" fmla="*/ 1105158 h 2100155"/>
                <a:gd name="connsiteX25" fmla="*/ 1844297 w 2892596"/>
                <a:gd name="connsiteY25" fmla="*/ 998551 h 2100155"/>
                <a:gd name="connsiteX26" fmla="*/ 1933136 w 2892596"/>
                <a:gd name="connsiteY26" fmla="*/ 817319 h 2100155"/>
                <a:gd name="connsiteX27" fmla="*/ 2000653 w 2892596"/>
                <a:gd name="connsiteY27" fmla="*/ 742695 h 2100155"/>
                <a:gd name="connsiteX28" fmla="*/ 2050403 w 2892596"/>
                <a:gd name="connsiteY28" fmla="*/ 628981 h 2100155"/>
                <a:gd name="connsiteX29" fmla="*/ 2235188 w 2892596"/>
                <a:gd name="connsiteY29" fmla="*/ 444195 h 2100155"/>
                <a:gd name="connsiteX30" fmla="*/ 2391545 w 2892596"/>
                <a:gd name="connsiteY30" fmla="*/ 444195 h 2100155"/>
                <a:gd name="connsiteX31" fmla="*/ 2448401 w 2892596"/>
                <a:gd name="connsiteY31" fmla="*/ 422874 h 2100155"/>
                <a:gd name="connsiteX32" fmla="*/ 2515919 w 2892596"/>
                <a:gd name="connsiteY32" fmla="*/ 387338 h 2100155"/>
                <a:gd name="connsiteX33" fmla="*/ 2679383 w 2892596"/>
                <a:gd name="connsiteY33" fmla="*/ 380231 h 2100155"/>
                <a:gd name="connsiteX34" fmla="*/ 2757561 w 2892596"/>
                <a:gd name="connsiteY34" fmla="*/ 234535 h 2100155"/>
                <a:gd name="connsiteX35" fmla="*/ 2814418 w 2892596"/>
                <a:gd name="connsiteY35" fmla="*/ 120821 h 2100155"/>
                <a:gd name="connsiteX36" fmla="*/ 2892596 w 2892596"/>
                <a:gd name="connsiteY36" fmla="*/ 0 h 2100155"/>
                <a:gd name="connsiteX37" fmla="*/ 0 w 2892596"/>
                <a:gd name="connsiteY37" fmla="*/ 0 h 21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92596" h="2100155">
                  <a:moveTo>
                    <a:pt x="0" y="7107"/>
                  </a:moveTo>
                  <a:lnTo>
                    <a:pt x="0" y="2100155"/>
                  </a:lnTo>
                  <a:cubicBezTo>
                    <a:pt x="10661" y="2096602"/>
                    <a:pt x="17768" y="2093048"/>
                    <a:pt x="31982" y="2089494"/>
                  </a:cubicBezTo>
                  <a:cubicBezTo>
                    <a:pt x="127928" y="2053959"/>
                    <a:pt x="99500" y="2114370"/>
                    <a:pt x="127928" y="2089494"/>
                  </a:cubicBezTo>
                  <a:cubicBezTo>
                    <a:pt x="156357" y="2064620"/>
                    <a:pt x="184785" y="2089494"/>
                    <a:pt x="184785" y="2089494"/>
                  </a:cubicBezTo>
                  <a:cubicBezTo>
                    <a:pt x="184785" y="2089494"/>
                    <a:pt x="241642" y="2075280"/>
                    <a:pt x="369570" y="2064620"/>
                  </a:cubicBezTo>
                  <a:cubicBezTo>
                    <a:pt x="493945" y="2053959"/>
                    <a:pt x="369570" y="2064620"/>
                    <a:pt x="486837" y="2075280"/>
                  </a:cubicBezTo>
                  <a:cubicBezTo>
                    <a:pt x="604105" y="2085941"/>
                    <a:pt x="486837" y="2075280"/>
                    <a:pt x="554355" y="2085941"/>
                  </a:cubicBezTo>
                  <a:cubicBezTo>
                    <a:pt x="621873" y="2096602"/>
                    <a:pt x="554355" y="2085941"/>
                    <a:pt x="678730" y="2075280"/>
                  </a:cubicBezTo>
                  <a:cubicBezTo>
                    <a:pt x="803104" y="2064620"/>
                    <a:pt x="678730" y="2075280"/>
                    <a:pt x="746247" y="2025530"/>
                  </a:cubicBezTo>
                  <a:cubicBezTo>
                    <a:pt x="813765" y="1975781"/>
                    <a:pt x="746247" y="2025530"/>
                    <a:pt x="824425" y="1997102"/>
                  </a:cubicBezTo>
                  <a:cubicBezTo>
                    <a:pt x="902604" y="1968673"/>
                    <a:pt x="891943" y="1943798"/>
                    <a:pt x="891943" y="1943798"/>
                  </a:cubicBezTo>
                  <a:lnTo>
                    <a:pt x="948800" y="1695049"/>
                  </a:lnTo>
                  <a:cubicBezTo>
                    <a:pt x="948800" y="1695049"/>
                    <a:pt x="948800" y="1695049"/>
                    <a:pt x="977228" y="1638192"/>
                  </a:cubicBezTo>
                  <a:cubicBezTo>
                    <a:pt x="1005657" y="1581335"/>
                    <a:pt x="977228" y="1638192"/>
                    <a:pt x="1026978" y="1549353"/>
                  </a:cubicBezTo>
                  <a:cubicBezTo>
                    <a:pt x="1076728" y="1460514"/>
                    <a:pt x="1026978" y="1549353"/>
                    <a:pt x="1055407" y="1510264"/>
                  </a:cubicBezTo>
                  <a:cubicBezTo>
                    <a:pt x="1083835" y="1471175"/>
                    <a:pt x="1162013" y="1414318"/>
                    <a:pt x="1211763" y="1392996"/>
                  </a:cubicBezTo>
                  <a:cubicBezTo>
                    <a:pt x="1261513" y="1375229"/>
                    <a:pt x="1211763" y="1392996"/>
                    <a:pt x="1261513" y="1343246"/>
                  </a:cubicBezTo>
                  <a:cubicBezTo>
                    <a:pt x="1311263" y="1293497"/>
                    <a:pt x="1261513" y="1343246"/>
                    <a:pt x="1311263" y="1275729"/>
                  </a:cubicBezTo>
                  <a:cubicBezTo>
                    <a:pt x="1361013" y="1208211"/>
                    <a:pt x="1311263" y="1275729"/>
                    <a:pt x="1329031" y="1247300"/>
                  </a:cubicBezTo>
                  <a:cubicBezTo>
                    <a:pt x="1346798" y="1218872"/>
                    <a:pt x="1378780" y="1179783"/>
                    <a:pt x="1378780" y="1179783"/>
                  </a:cubicBezTo>
                  <a:cubicBezTo>
                    <a:pt x="1378780" y="1179783"/>
                    <a:pt x="1435637" y="1140693"/>
                    <a:pt x="1474727" y="1105158"/>
                  </a:cubicBezTo>
                  <a:cubicBezTo>
                    <a:pt x="1513816" y="1069622"/>
                    <a:pt x="1524476" y="1112265"/>
                    <a:pt x="1552905" y="1105158"/>
                  </a:cubicBezTo>
                  <a:cubicBezTo>
                    <a:pt x="1581333" y="1098051"/>
                    <a:pt x="1620422" y="1101604"/>
                    <a:pt x="1687940" y="1105158"/>
                  </a:cubicBezTo>
                  <a:cubicBezTo>
                    <a:pt x="1755458" y="1105158"/>
                    <a:pt x="1776779" y="1105158"/>
                    <a:pt x="1776779" y="1105158"/>
                  </a:cubicBezTo>
                  <a:cubicBezTo>
                    <a:pt x="1776779" y="1105158"/>
                    <a:pt x="1826529" y="1026979"/>
                    <a:pt x="1844297" y="998551"/>
                  </a:cubicBezTo>
                  <a:cubicBezTo>
                    <a:pt x="1862064" y="970122"/>
                    <a:pt x="1901153" y="881283"/>
                    <a:pt x="1933136" y="817319"/>
                  </a:cubicBezTo>
                  <a:cubicBezTo>
                    <a:pt x="1961564" y="753355"/>
                    <a:pt x="1961564" y="813766"/>
                    <a:pt x="2000653" y="742695"/>
                  </a:cubicBezTo>
                  <a:cubicBezTo>
                    <a:pt x="2039742" y="675177"/>
                    <a:pt x="2039742" y="685838"/>
                    <a:pt x="2050403" y="628981"/>
                  </a:cubicBezTo>
                  <a:cubicBezTo>
                    <a:pt x="2061064" y="572124"/>
                    <a:pt x="2157010" y="550802"/>
                    <a:pt x="2235188" y="444195"/>
                  </a:cubicBezTo>
                  <a:cubicBezTo>
                    <a:pt x="2313366" y="337588"/>
                    <a:pt x="2313366" y="461963"/>
                    <a:pt x="2391545" y="444195"/>
                  </a:cubicBezTo>
                  <a:cubicBezTo>
                    <a:pt x="2469723" y="426427"/>
                    <a:pt x="2448401" y="422874"/>
                    <a:pt x="2448401" y="422874"/>
                  </a:cubicBezTo>
                  <a:cubicBezTo>
                    <a:pt x="2448401" y="422874"/>
                    <a:pt x="2448401" y="422874"/>
                    <a:pt x="2515919" y="387338"/>
                  </a:cubicBezTo>
                  <a:cubicBezTo>
                    <a:pt x="2583436" y="351803"/>
                    <a:pt x="2679383" y="380231"/>
                    <a:pt x="2679383" y="380231"/>
                  </a:cubicBezTo>
                  <a:cubicBezTo>
                    <a:pt x="2679383" y="380231"/>
                    <a:pt x="2729133" y="266517"/>
                    <a:pt x="2757561" y="234535"/>
                  </a:cubicBezTo>
                  <a:cubicBezTo>
                    <a:pt x="2785989" y="202553"/>
                    <a:pt x="2796650" y="149250"/>
                    <a:pt x="2814418" y="120821"/>
                  </a:cubicBezTo>
                  <a:cubicBezTo>
                    <a:pt x="2832185" y="95946"/>
                    <a:pt x="2853507" y="42643"/>
                    <a:pt x="289259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5A5A"/>
            </a:solidFill>
            <a:ln w="35536" cap="flat">
              <a:noFill/>
              <a:prstDash val="solid"/>
              <a:miter/>
            </a:ln>
            <a:effectLst>
              <a:outerShdw blurRad="1143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65" name="Group 264">
            <a:extLst>
              <a:ext uri="{FF2B5EF4-FFF2-40B4-BE49-F238E27FC236}">
                <a16:creationId xmlns:a16="http://schemas.microsoft.com/office/drawing/2014/main" id="{1257CE12-EF7D-4B34-A771-028616F88EF1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B41DC001-ECA9-483E-ABB1-398B29449922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SKATE</a:t>
              </a:r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C7E5B25E-4866-41EF-A938-0662F871A607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rgbClr val="FFFFFF"/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9249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AC136E3B-8B11-428E-B0A6-023A6532D654}"/>
              </a:ext>
            </a:extLst>
          </p:cNvPr>
          <p:cNvSpPr/>
          <p:nvPr/>
        </p:nvSpPr>
        <p:spPr>
          <a:xfrm>
            <a:off x="0" y="0"/>
            <a:ext cx="10287000" cy="128587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 l="-37219" r="-372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aphic 253">
            <a:extLst>
              <a:ext uri="{FF2B5EF4-FFF2-40B4-BE49-F238E27FC236}">
                <a16:creationId xmlns:a16="http://schemas.microsoft.com/office/drawing/2014/main" id="{10BE0167-035A-4A9F-B6C5-27BBA4B17485}"/>
              </a:ext>
            </a:extLst>
          </p:cNvPr>
          <p:cNvGrpSpPr/>
          <p:nvPr/>
        </p:nvGrpSpPr>
        <p:grpSpPr>
          <a:xfrm rot="10800000" flipV="1">
            <a:off x="6273816" y="-191635"/>
            <a:ext cx="4386068" cy="3331729"/>
            <a:chOff x="3295650" y="5025717"/>
            <a:chExt cx="3695700" cy="2807314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47A6872A-E5A8-4998-89BB-5EDCF82DB556}"/>
                </a:ext>
              </a:extLst>
            </p:cNvPr>
            <p:cNvSpPr/>
            <p:nvPr/>
          </p:nvSpPr>
          <p:spPr>
            <a:xfrm>
              <a:off x="3295650" y="5022163"/>
              <a:ext cx="3706360" cy="2804622"/>
            </a:xfrm>
            <a:custGeom>
              <a:avLst/>
              <a:gdLst>
                <a:gd name="connsiteX0" fmla="*/ 0 w 3706360"/>
                <a:gd name="connsiteY0" fmla="*/ 3554 h 2804622"/>
                <a:gd name="connsiteX1" fmla="*/ 0 w 3706360"/>
                <a:gd name="connsiteY1" fmla="*/ 2789546 h 2804622"/>
                <a:gd name="connsiteX2" fmla="*/ 110160 w 3706360"/>
                <a:gd name="connsiteY2" fmla="*/ 2778886 h 2804622"/>
                <a:gd name="connsiteX3" fmla="*/ 227428 w 3706360"/>
                <a:gd name="connsiteY3" fmla="*/ 2789546 h 2804622"/>
                <a:gd name="connsiteX4" fmla="*/ 294945 w 3706360"/>
                <a:gd name="connsiteY4" fmla="*/ 2800207 h 2804622"/>
                <a:gd name="connsiteX5" fmla="*/ 419320 w 3706360"/>
                <a:gd name="connsiteY5" fmla="*/ 2789546 h 2804622"/>
                <a:gd name="connsiteX6" fmla="*/ 486837 w 3706360"/>
                <a:gd name="connsiteY6" fmla="*/ 2739796 h 2804622"/>
                <a:gd name="connsiteX7" fmla="*/ 565016 w 3706360"/>
                <a:gd name="connsiteY7" fmla="*/ 2711368 h 2804622"/>
                <a:gd name="connsiteX8" fmla="*/ 632533 w 3706360"/>
                <a:gd name="connsiteY8" fmla="*/ 2658064 h 2804622"/>
                <a:gd name="connsiteX9" fmla="*/ 689390 w 3706360"/>
                <a:gd name="connsiteY9" fmla="*/ 2409315 h 2804622"/>
                <a:gd name="connsiteX10" fmla="*/ 717819 w 3706360"/>
                <a:gd name="connsiteY10" fmla="*/ 2352458 h 2804622"/>
                <a:gd name="connsiteX11" fmla="*/ 767569 w 3706360"/>
                <a:gd name="connsiteY11" fmla="*/ 2263619 h 2804622"/>
                <a:gd name="connsiteX12" fmla="*/ 795997 w 3706360"/>
                <a:gd name="connsiteY12" fmla="*/ 2224530 h 2804622"/>
                <a:gd name="connsiteX13" fmla="*/ 952353 w 3706360"/>
                <a:gd name="connsiteY13" fmla="*/ 2107262 h 2804622"/>
                <a:gd name="connsiteX14" fmla="*/ 1002103 w 3706360"/>
                <a:gd name="connsiteY14" fmla="*/ 2057512 h 2804622"/>
                <a:gd name="connsiteX15" fmla="*/ 1051853 w 3706360"/>
                <a:gd name="connsiteY15" fmla="*/ 1989995 h 2804622"/>
                <a:gd name="connsiteX16" fmla="*/ 1069621 w 3706360"/>
                <a:gd name="connsiteY16" fmla="*/ 1961566 h 2804622"/>
                <a:gd name="connsiteX17" fmla="*/ 1119371 w 3706360"/>
                <a:gd name="connsiteY17" fmla="*/ 1894049 h 2804622"/>
                <a:gd name="connsiteX18" fmla="*/ 1215317 w 3706360"/>
                <a:gd name="connsiteY18" fmla="*/ 1819424 h 2804622"/>
                <a:gd name="connsiteX19" fmla="*/ 1293495 w 3706360"/>
                <a:gd name="connsiteY19" fmla="*/ 1819424 h 2804622"/>
                <a:gd name="connsiteX20" fmla="*/ 1428530 w 3706360"/>
                <a:gd name="connsiteY20" fmla="*/ 1819424 h 2804622"/>
                <a:gd name="connsiteX21" fmla="*/ 1517369 w 3706360"/>
                <a:gd name="connsiteY21" fmla="*/ 1819424 h 2804622"/>
                <a:gd name="connsiteX22" fmla="*/ 1584887 w 3706360"/>
                <a:gd name="connsiteY22" fmla="*/ 1712817 h 2804622"/>
                <a:gd name="connsiteX23" fmla="*/ 1673726 w 3706360"/>
                <a:gd name="connsiteY23" fmla="*/ 1531585 h 2804622"/>
                <a:gd name="connsiteX24" fmla="*/ 1741243 w 3706360"/>
                <a:gd name="connsiteY24" fmla="*/ 1456961 h 2804622"/>
                <a:gd name="connsiteX25" fmla="*/ 1790993 w 3706360"/>
                <a:gd name="connsiteY25" fmla="*/ 1343247 h 2804622"/>
                <a:gd name="connsiteX26" fmla="*/ 1975778 w 3706360"/>
                <a:gd name="connsiteY26" fmla="*/ 1158461 h 2804622"/>
                <a:gd name="connsiteX27" fmla="*/ 2132135 w 3706360"/>
                <a:gd name="connsiteY27" fmla="*/ 1158461 h 2804622"/>
                <a:gd name="connsiteX28" fmla="*/ 2188992 w 3706360"/>
                <a:gd name="connsiteY28" fmla="*/ 1137140 h 2804622"/>
                <a:gd name="connsiteX29" fmla="*/ 2256509 w 3706360"/>
                <a:gd name="connsiteY29" fmla="*/ 1101604 h 2804622"/>
                <a:gd name="connsiteX30" fmla="*/ 2419973 w 3706360"/>
                <a:gd name="connsiteY30" fmla="*/ 1094497 h 2804622"/>
                <a:gd name="connsiteX31" fmla="*/ 2498151 w 3706360"/>
                <a:gd name="connsiteY31" fmla="*/ 948801 h 2804622"/>
                <a:gd name="connsiteX32" fmla="*/ 2555008 w 3706360"/>
                <a:gd name="connsiteY32" fmla="*/ 835087 h 2804622"/>
                <a:gd name="connsiteX33" fmla="*/ 2650954 w 3706360"/>
                <a:gd name="connsiteY33" fmla="*/ 689391 h 2804622"/>
                <a:gd name="connsiteX34" fmla="*/ 2757561 w 3706360"/>
                <a:gd name="connsiteY34" fmla="*/ 621873 h 2804622"/>
                <a:gd name="connsiteX35" fmla="*/ 2874828 w 3706360"/>
                <a:gd name="connsiteY35" fmla="*/ 621873 h 2804622"/>
                <a:gd name="connsiteX36" fmla="*/ 2953007 w 3706360"/>
                <a:gd name="connsiteY36" fmla="*/ 536588 h 2804622"/>
                <a:gd name="connsiteX37" fmla="*/ 3041845 w 3706360"/>
                <a:gd name="connsiteY37" fmla="*/ 348249 h 2804622"/>
                <a:gd name="connsiteX38" fmla="*/ 3070274 w 3706360"/>
                <a:gd name="connsiteY38" fmla="*/ 348249 h 2804622"/>
                <a:gd name="connsiteX39" fmla="*/ 3166220 w 3706360"/>
                <a:gd name="connsiteY39" fmla="*/ 348249 h 2804622"/>
                <a:gd name="connsiteX40" fmla="*/ 3301255 w 3706360"/>
                <a:gd name="connsiteY40" fmla="*/ 291392 h 2804622"/>
                <a:gd name="connsiteX41" fmla="*/ 3351005 w 3706360"/>
                <a:gd name="connsiteY41" fmla="*/ 241642 h 2804622"/>
                <a:gd name="connsiteX42" fmla="*/ 3418523 w 3706360"/>
                <a:gd name="connsiteY42" fmla="*/ 145696 h 2804622"/>
                <a:gd name="connsiteX43" fmla="*/ 3429183 w 3706360"/>
                <a:gd name="connsiteY43" fmla="*/ 103053 h 2804622"/>
                <a:gd name="connsiteX44" fmla="*/ 3486040 w 3706360"/>
                <a:gd name="connsiteY44" fmla="*/ 39089 h 2804622"/>
                <a:gd name="connsiteX45" fmla="*/ 3621075 w 3706360"/>
                <a:gd name="connsiteY45" fmla="*/ 39089 h 2804622"/>
                <a:gd name="connsiteX46" fmla="*/ 3706361 w 3706360"/>
                <a:gd name="connsiteY46" fmla="*/ 0 h 2804622"/>
                <a:gd name="connsiteX47" fmla="*/ 0 w 3706360"/>
                <a:gd name="connsiteY47" fmla="*/ 0 h 280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06360" h="2804622">
                  <a:moveTo>
                    <a:pt x="0" y="3554"/>
                  </a:moveTo>
                  <a:lnTo>
                    <a:pt x="0" y="2789546"/>
                  </a:lnTo>
                  <a:cubicBezTo>
                    <a:pt x="28428" y="2785993"/>
                    <a:pt x="63964" y="2782439"/>
                    <a:pt x="110160" y="2778886"/>
                  </a:cubicBezTo>
                  <a:cubicBezTo>
                    <a:pt x="234535" y="2768225"/>
                    <a:pt x="110160" y="2778886"/>
                    <a:pt x="227428" y="2789546"/>
                  </a:cubicBezTo>
                  <a:cubicBezTo>
                    <a:pt x="344695" y="2800207"/>
                    <a:pt x="227428" y="2789546"/>
                    <a:pt x="294945" y="2800207"/>
                  </a:cubicBezTo>
                  <a:cubicBezTo>
                    <a:pt x="362463" y="2810868"/>
                    <a:pt x="294945" y="2800207"/>
                    <a:pt x="419320" y="2789546"/>
                  </a:cubicBezTo>
                  <a:cubicBezTo>
                    <a:pt x="543694" y="2778886"/>
                    <a:pt x="419320" y="2789546"/>
                    <a:pt x="486837" y="2739796"/>
                  </a:cubicBezTo>
                  <a:cubicBezTo>
                    <a:pt x="554355" y="2690047"/>
                    <a:pt x="486837" y="2739796"/>
                    <a:pt x="565016" y="2711368"/>
                  </a:cubicBezTo>
                  <a:cubicBezTo>
                    <a:pt x="643194" y="2682940"/>
                    <a:pt x="632533" y="2658064"/>
                    <a:pt x="632533" y="2658064"/>
                  </a:cubicBezTo>
                  <a:lnTo>
                    <a:pt x="689390" y="2409315"/>
                  </a:lnTo>
                  <a:cubicBezTo>
                    <a:pt x="689390" y="2409315"/>
                    <a:pt x="689390" y="2409315"/>
                    <a:pt x="717819" y="2352458"/>
                  </a:cubicBezTo>
                  <a:cubicBezTo>
                    <a:pt x="746247" y="2295601"/>
                    <a:pt x="717819" y="2352458"/>
                    <a:pt x="767569" y="2263619"/>
                  </a:cubicBezTo>
                  <a:cubicBezTo>
                    <a:pt x="817318" y="2174780"/>
                    <a:pt x="767569" y="2263619"/>
                    <a:pt x="795997" y="2224530"/>
                  </a:cubicBezTo>
                  <a:cubicBezTo>
                    <a:pt x="824425" y="2185441"/>
                    <a:pt x="902604" y="2128584"/>
                    <a:pt x="952353" y="2107262"/>
                  </a:cubicBezTo>
                  <a:cubicBezTo>
                    <a:pt x="1002103" y="2089495"/>
                    <a:pt x="952353" y="2107262"/>
                    <a:pt x="1002103" y="2057512"/>
                  </a:cubicBezTo>
                  <a:cubicBezTo>
                    <a:pt x="1051853" y="2007763"/>
                    <a:pt x="1002103" y="2057512"/>
                    <a:pt x="1051853" y="1989995"/>
                  </a:cubicBezTo>
                  <a:cubicBezTo>
                    <a:pt x="1101603" y="1922477"/>
                    <a:pt x="1051853" y="1989995"/>
                    <a:pt x="1069621" y="1961566"/>
                  </a:cubicBezTo>
                  <a:cubicBezTo>
                    <a:pt x="1087389" y="1933138"/>
                    <a:pt x="1119371" y="1894049"/>
                    <a:pt x="1119371" y="1894049"/>
                  </a:cubicBezTo>
                  <a:cubicBezTo>
                    <a:pt x="1119371" y="1894049"/>
                    <a:pt x="1176228" y="1854959"/>
                    <a:pt x="1215317" y="1819424"/>
                  </a:cubicBezTo>
                  <a:cubicBezTo>
                    <a:pt x="1254406" y="1783888"/>
                    <a:pt x="1265067" y="1826531"/>
                    <a:pt x="1293495" y="1819424"/>
                  </a:cubicBezTo>
                  <a:cubicBezTo>
                    <a:pt x="1321924" y="1812317"/>
                    <a:pt x="1361013" y="1815870"/>
                    <a:pt x="1428530" y="1819424"/>
                  </a:cubicBezTo>
                  <a:cubicBezTo>
                    <a:pt x="1496048" y="1819424"/>
                    <a:pt x="1517369" y="1819424"/>
                    <a:pt x="1517369" y="1819424"/>
                  </a:cubicBezTo>
                  <a:cubicBezTo>
                    <a:pt x="1517369" y="1819424"/>
                    <a:pt x="1567119" y="1741246"/>
                    <a:pt x="1584887" y="1712817"/>
                  </a:cubicBezTo>
                  <a:cubicBezTo>
                    <a:pt x="1602655" y="1684388"/>
                    <a:pt x="1641744" y="1595549"/>
                    <a:pt x="1673726" y="1531585"/>
                  </a:cubicBezTo>
                  <a:cubicBezTo>
                    <a:pt x="1702154" y="1467621"/>
                    <a:pt x="1702154" y="1528032"/>
                    <a:pt x="1741243" y="1456961"/>
                  </a:cubicBezTo>
                  <a:cubicBezTo>
                    <a:pt x="1780332" y="1389443"/>
                    <a:pt x="1780332" y="1400103"/>
                    <a:pt x="1790993" y="1343247"/>
                  </a:cubicBezTo>
                  <a:cubicBezTo>
                    <a:pt x="1801654" y="1286389"/>
                    <a:pt x="1897600" y="1265068"/>
                    <a:pt x="1975778" y="1158461"/>
                  </a:cubicBezTo>
                  <a:cubicBezTo>
                    <a:pt x="2053956" y="1051854"/>
                    <a:pt x="2053956" y="1176229"/>
                    <a:pt x="2132135" y="1158461"/>
                  </a:cubicBezTo>
                  <a:cubicBezTo>
                    <a:pt x="2210313" y="1140693"/>
                    <a:pt x="2188992" y="1137140"/>
                    <a:pt x="2188992" y="1137140"/>
                  </a:cubicBezTo>
                  <a:cubicBezTo>
                    <a:pt x="2188992" y="1137140"/>
                    <a:pt x="2188992" y="1137140"/>
                    <a:pt x="2256509" y="1101604"/>
                  </a:cubicBezTo>
                  <a:cubicBezTo>
                    <a:pt x="2324027" y="1066069"/>
                    <a:pt x="2419973" y="1094497"/>
                    <a:pt x="2419973" y="1094497"/>
                  </a:cubicBezTo>
                  <a:cubicBezTo>
                    <a:pt x="2419973" y="1094497"/>
                    <a:pt x="2469723" y="980783"/>
                    <a:pt x="2498151" y="948801"/>
                  </a:cubicBezTo>
                  <a:cubicBezTo>
                    <a:pt x="2526580" y="916819"/>
                    <a:pt x="2537240" y="863516"/>
                    <a:pt x="2555008" y="835087"/>
                  </a:cubicBezTo>
                  <a:cubicBezTo>
                    <a:pt x="2572776" y="806659"/>
                    <a:pt x="2604758" y="739141"/>
                    <a:pt x="2650954" y="689391"/>
                  </a:cubicBezTo>
                  <a:cubicBezTo>
                    <a:pt x="2650954" y="689391"/>
                    <a:pt x="2707811" y="671623"/>
                    <a:pt x="2757561" y="621873"/>
                  </a:cubicBezTo>
                  <a:cubicBezTo>
                    <a:pt x="2807311" y="572124"/>
                    <a:pt x="2874828" y="621873"/>
                    <a:pt x="2874828" y="621873"/>
                  </a:cubicBezTo>
                  <a:lnTo>
                    <a:pt x="2953007" y="536588"/>
                  </a:lnTo>
                  <a:lnTo>
                    <a:pt x="3041845" y="348249"/>
                  </a:lnTo>
                  <a:cubicBezTo>
                    <a:pt x="3041845" y="348249"/>
                    <a:pt x="3041845" y="348249"/>
                    <a:pt x="3070274" y="348249"/>
                  </a:cubicBezTo>
                  <a:cubicBezTo>
                    <a:pt x="3098702" y="348249"/>
                    <a:pt x="3120024" y="358910"/>
                    <a:pt x="3166220" y="348249"/>
                  </a:cubicBezTo>
                  <a:cubicBezTo>
                    <a:pt x="3215970" y="337588"/>
                    <a:pt x="3233738" y="337588"/>
                    <a:pt x="3301255" y="291392"/>
                  </a:cubicBezTo>
                  <a:lnTo>
                    <a:pt x="3351005" y="241642"/>
                  </a:lnTo>
                  <a:lnTo>
                    <a:pt x="3418523" y="145696"/>
                  </a:lnTo>
                  <a:cubicBezTo>
                    <a:pt x="3418523" y="145696"/>
                    <a:pt x="3418523" y="145696"/>
                    <a:pt x="3429183" y="103053"/>
                  </a:cubicBezTo>
                  <a:cubicBezTo>
                    <a:pt x="3439844" y="60411"/>
                    <a:pt x="3429183" y="103053"/>
                    <a:pt x="3486040" y="39089"/>
                  </a:cubicBezTo>
                  <a:cubicBezTo>
                    <a:pt x="3486040" y="39089"/>
                    <a:pt x="3535790" y="49750"/>
                    <a:pt x="3621075" y="39089"/>
                  </a:cubicBezTo>
                  <a:cubicBezTo>
                    <a:pt x="3688593" y="31982"/>
                    <a:pt x="3692147" y="17768"/>
                    <a:pt x="37063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5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F934465-ACE2-4DE9-8E39-6458828E615C}"/>
                </a:ext>
              </a:extLst>
            </p:cNvPr>
            <p:cNvSpPr/>
            <p:nvPr/>
          </p:nvSpPr>
          <p:spPr>
            <a:xfrm>
              <a:off x="3295650" y="5025717"/>
              <a:ext cx="3560664" cy="2661618"/>
            </a:xfrm>
            <a:custGeom>
              <a:avLst/>
              <a:gdLst>
                <a:gd name="connsiteX0" fmla="*/ 0 w 3560664"/>
                <a:gd name="connsiteY0" fmla="*/ 0 h 2661618"/>
                <a:gd name="connsiteX1" fmla="*/ 0 w 3560664"/>
                <a:gd name="connsiteY1" fmla="*/ 2661618 h 2661618"/>
                <a:gd name="connsiteX2" fmla="*/ 78178 w 3560664"/>
                <a:gd name="connsiteY2" fmla="*/ 2498154 h 2661618"/>
                <a:gd name="connsiteX3" fmla="*/ 145696 w 3560664"/>
                <a:gd name="connsiteY3" fmla="*/ 2427083 h 2661618"/>
                <a:gd name="connsiteX4" fmla="*/ 195446 w 3560664"/>
                <a:gd name="connsiteY4" fmla="*/ 2313369 h 2661618"/>
                <a:gd name="connsiteX5" fmla="*/ 380231 w 3560664"/>
                <a:gd name="connsiteY5" fmla="*/ 2128584 h 2661618"/>
                <a:gd name="connsiteX6" fmla="*/ 536587 w 3560664"/>
                <a:gd name="connsiteY6" fmla="*/ 2128584 h 2661618"/>
                <a:gd name="connsiteX7" fmla="*/ 593444 w 3560664"/>
                <a:gd name="connsiteY7" fmla="*/ 2107262 h 2661618"/>
                <a:gd name="connsiteX8" fmla="*/ 660962 w 3560664"/>
                <a:gd name="connsiteY8" fmla="*/ 2071727 h 2661618"/>
                <a:gd name="connsiteX9" fmla="*/ 824425 w 3560664"/>
                <a:gd name="connsiteY9" fmla="*/ 2064620 h 2661618"/>
                <a:gd name="connsiteX10" fmla="*/ 902604 w 3560664"/>
                <a:gd name="connsiteY10" fmla="*/ 1918924 h 2661618"/>
                <a:gd name="connsiteX11" fmla="*/ 959461 w 3560664"/>
                <a:gd name="connsiteY11" fmla="*/ 1805210 h 2661618"/>
                <a:gd name="connsiteX12" fmla="*/ 1055407 w 3560664"/>
                <a:gd name="connsiteY12" fmla="*/ 1659514 h 2661618"/>
                <a:gd name="connsiteX13" fmla="*/ 1162013 w 3560664"/>
                <a:gd name="connsiteY13" fmla="*/ 1591996 h 2661618"/>
                <a:gd name="connsiteX14" fmla="*/ 1279281 w 3560664"/>
                <a:gd name="connsiteY14" fmla="*/ 1591996 h 2661618"/>
                <a:gd name="connsiteX15" fmla="*/ 1357459 w 3560664"/>
                <a:gd name="connsiteY15" fmla="*/ 1506710 h 2661618"/>
                <a:gd name="connsiteX16" fmla="*/ 1446298 w 3560664"/>
                <a:gd name="connsiteY16" fmla="*/ 1318372 h 2661618"/>
                <a:gd name="connsiteX17" fmla="*/ 1474727 w 3560664"/>
                <a:gd name="connsiteY17" fmla="*/ 1318372 h 2661618"/>
                <a:gd name="connsiteX18" fmla="*/ 1570673 w 3560664"/>
                <a:gd name="connsiteY18" fmla="*/ 1318372 h 2661618"/>
                <a:gd name="connsiteX19" fmla="*/ 1705708 w 3560664"/>
                <a:gd name="connsiteY19" fmla="*/ 1261515 h 2661618"/>
                <a:gd name="connsiteX20" fmla="*/ 1755458 w 3560664"/>
                <a:gd name="connsiteY20" fmla="*/ 1211765 h 2661618"/>
                <a:gd name="connsiteX21" fmla="*/ 1822975 w 3560664"/>
                <a:gd name="connsiteY21" fmla="*/ 1115819 h 2661618"/>
                <a:gd name="connsiteX22" fmla="*/ 1833636 w 3560664"/>
                <a:gd name="connsiteY22" fmla="*/ 1073176 h 2661618"/>
                <a:gd name="connsiteX23" fmla="*/ 1890493 w 3560664"/>
                <a:gd name="connsiteY23" fmla="*/ 1009212 h 2661618"/>
                <a:gd name="connsiteX24" fmla="*/ 2025528 w 3560664"/>
                <a:gd name="connsiteY24" fmla="*/ 1009212 h 2661618"/>
                <a:gd name="connsiteX25" fmla="*/ 2132135 w 3560664"/>
                <a:gd name="connsiteY25" fmla="*/ 948801 h 2661618"/>
                <a:gd name="connsiteX26" fmla="*/ 2181885 w 3560664"/>
                <a:gd name="connsiteY26" fmla="*/ 945248 h 2661618"/>
                <a:gd name="connsiteX27" fmla="*/ 2231634 w 3560664"/>
                <a:gd name="connsiteY27" fmla="*/ 856408 h 2661618"/>
                <a:gd name="connsiteX28" fmla="*/ 2231634 w 3560664"/>
                <a:gd name="connsiteY28" fmla="*/ 806659 h 2661618"/>
                <a:gd name="connsiteX29" fmla="*/ 2320473 w 3560664"/>
                <a:gd name="connsiteY29" fmla="*/ 710712 h 2661618"/>
                <a:gd name="connsiteX30" fmla="*/ 2359562 w 3560664"/>
                <a:gd name="connsiteY30" fmla="*/ 739141 h 2661618"/>
                <a:gd name="connsiteX31" fmla="*/ 2515919 w 3560664"/>
                <a:gd name="connsiteY31" fmla="*/ 653855 h 2661618"/>
                <a:gd name="connsiteX32" fmla="*/ 2604758 w 3560664"/>
                <a:gd name="connsiteY32" fmla="*/ 653855 h 2661618"/>
                <a:gd name="connsiteX33" fmla="*/ 2643847 w 3560664"/>
                <a:gd name="connsiteY33" fmla="*/ 604106 h 2661618"/>
                <a:gd name="connsiteX34" fmla="*/ 2700704 w 3560664"/>
                <a:gd name="connsiteY34" fmla="*/ 511713 h 2661618"/>
                <a:gd name="connsiteX35" fmla="*/ 2778882 w 3560664"/>
                <a:gd name="connsiteY35" fmla="*/ 419320 h 2661618"/>
                <a:gd name="connsiteX36" fmla="*/ 2913917 w 3560664"/>
                <a:gd name="connsiteY36" fmla="*/ 351803 h 2661618"/>
                <a:gd name="connsiteX37" fmla="*/ 2981435 w 3560664"/>
                <a:gd name="connsiteY37" fmla="*/ 351803 h 2661618"/>
                <a:gd name="connsiteX38" fmla="*/ 3105810 w 3560664"/>
                <a:gd name="connsiteY38" fmla="*/ 312713 h 2661618"/>
                <a:gd name="connsiteX39" fmla="*/ 3144899 w 3560664"/>
                <a:gd name="connsiteY39" fmla="*/ 255856 h 2661618"/>
                <a:gd name="connsiteX40" fmla="*/ 3212416 w 3560664"/>
                <a:gd name="connsiteY40" fmla="*/ 149250 h 2661618"/>
                <a:gd name="connsiteX41" fmla="*/ 3262166 w 3560664"/>
                <a:gd name="connsiteY41" fmla="*/ 149250 h 2661618"/>
                <a:gd name="connsiteX42" fmla="*/ 3379433 w 3560664"/>
                <a:gd name="connsiteY42" fmla="*/ 110160 h 2661618"/>
                <a:gd name="connsiteX43" fmla="*/ 3436290 w 3560664"/>
                <a:gd name="connsiteY43" fmla="*/ 7107 h 2661618"/>
                <a:gd name="connsiteX44" fmla="*/ 3532237 w 3560664"/>
                <a:gd name="connsiteY44" fmla="*/ 7107 h 2661618"/>
                <a:gd name="connsiteX45" fmla="*/ 3560665 w 3560664"/>
                <a:gd name="connsiteY45" fmla="*/ 0 h 2661618"/>
                <a:gd name="connsiteX46" fmla="*/ 0 w 3560664"/>
                <a:gd name="connsiteY46" fmla="*/ 0 h 266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560664" h="2661618">
                  <a:moveTo>
                    <a:pt x="0" y="0"/>
                  </a:moveTo>
                  <a:lnTo>
                    <a:pt x="0" y="2661618"/>
                  </a:lnTo>
                  <a:cubicBezTo>
                    <a:pt x="21321" y="2622529"/>
                    <a:pt x="53303" y="2555011"/>
                    <a:pt x="78178" y="2498154"/>
                  </a:cubicBezTo>
                  <a:cubicBezTo>
                    <a:pt x="106607" y="2437744"/>
                    <a:pt x="106607" y="2494601"/>
                    <a:pt x="145696" y="2427083"/>
                  </a:cubicBezTo>
                  <a:cubicBezTo>
                    <a:pt x="184785" y="2359565"/>
                    <a:pt x="184785" y="2370226"/>
                    <a:pt x="195446" y="2313369"/>
                  </a:cubicBezTo>
                  <a:cubicBezTo>
                    <a:pt x="206106" y="2256512"/>
                    <a:pt x="302052" y="2235191"/>
                    <a:pt x="380231" y="2128584"/>
                  </a:cubicBezTo>
                  <a:cubicBezTo>
                    <a:pt x="458409" y="2021977"/>
                    <a:pt x="458409" y="2146352"/>
                    <a:pt x="536587" y="2128584"/>
                  </a:cubicBezTo>
                  <a:cubicBezTo>
                    <a:pt x="614765" y="2110816"/>
                    <a:pt x="593444" y="2107262"/>
                    <a:pt x="593444" y="2107262"/>
                  </a:cubicBezTo>
                  <a:cubicBezTo>
                    <a:pt x="593444" y="2107262"/>
                    <a:pt x="593444" y="2107262"/>
                    <a:pt x="660962" y="2071727"/>
                  </a:cubicBezTo>
                  <a:cubicBezTo>
                    <a:pt x="728479" y="2036191"/>
                    <a:pt x="824425" y="2064620"/>
                    <a:pt x="824425" y="2064620"/>
                  </a:cubicBezTo>
                  <a:cubicBezTo>
                    <a:pt x="824425" y="2064620"/>
                    <a:pt x="874175" y="1950906"/>
                    <a:pt x="902604" y="1918924"/>
                  </a:cubicBezTo>
                  <a:cubicBezTo>
                    <a:pt x="931032" y="1886941"/>
                    <a:pt x="941693" y="1833638"/>
                    <a:pt x="959461" y="1805210"/>
                  </a:cubicBezTo>
                  <a:cubicBezTo>
                    <a:pt x="977228" y="1776781"/>
                    <a:pt x="1009210" y="1709263"/>
                    <a:pt x="1055407" y="1659514"/>
                  </a:cubicBezTo>
                  <a:cubicBezTo>
                    <a:pt x="1055407" y="1659514"/>
                    <a:pt x="1112264" y="1641746"/>
                    <a:pt x="1162013" y="1591996"/>
                  </a:cubicBezTo>
                  <a:cubicBezTo>
                    <a:pt x="1211763" y="1542246"/>
                    <a:pt x="1279281" y="1591996"/>
                    <a:pt x="1279281" y="1591996"/>
                  </a:cubicBezTo>
                  <a:lnTo>
                    <a:pt x="1357459" y="1506710"/>
                  </a:lnTo>
                  <a:lnTo>
                    <a:pt x="1446298" y="1318372"/>
                  </a:lnTo>
                  <a:cubicBezTo>
                    <a:pt x="1446298" y="1318372"/>
                    <a:pt x="1446298" y="1318372"/>
                    <a:pt x="1474727" y="1318372"/>
                  </a:cubicBezTo>
                  <a:cubicBezTo>
                    <a:pt x="1503155" y="1318372"/>
                    <a:pt x="1524476" y="1329032"/>
                    <a:pt x="1570673" y="1318372"/>
                  </a:cubicBezTo>
                  <a:cubicBezTo>
                    <a:pt x="1620422" y="1307711"/>
                    <a:pt x="1638190" y="1307711"/>
                    <a:pt x="1705708" y="1261515"/>
                  </a:cubicBezTo>
                  <a:lnTo>
                    <a:pt x="1755458" y="1211765"/>
                  </a:lnTo>
                  <a:lnTo>
                    <a:pt x="1822975" y="1115819"/>
                  </a:lnTo>
                  <a:cubicBezTo>
                    <a:pt x="1822975" y="1115819"/>
                    <a:pt x="1822975" y="1115819"/>
                    <a:pt x="1833636" y="1073176"/>
                  </a:cubicBezTo>
                  <a:cubicBezTo>
                    <a:pt x="1844297" y="1030533"/>
                    <a:pt x="1833636" y="1073176"/>
                    <a:pt x="1890493" y="1009212"/>
                  </a:cubicBezTo>
                  <a:cubicBezTo>
                    <a:pt x="1890493" y="1009212"/>
                    <a:pt x="1940243" y="1019872"/>
                    <a:pt x="2025528" y="1009212"/>
                  </a:cubicBezTo>
                  <a:cubicBezTo>
                    <a:pt x="2114367" y="998551"/>
                    <a:pt x="2093046" y="980783"/>
                    <a:pt x="2132135" y="948801"/>
                  </a:cubicBezTo>
                  <a:cubicBezTo>
                    <a:pt x="2171224" y="916819"/>
                    <a:pt x="2181885" y="945248"/>
                    <a:pt x="2181885" y="945248"/>
                  </a:cubicBezTo>
                  <a:lnTo>
                    <a:pt x="2231634" y="856408"/>
                  </a:lnTo>
                  <a:lnTo>
                    <a:pt x="2231634" y="806659"/>
                  </a:lnTo>
                  <a:lnTo>
                    <a:pt x="2320473" y="710712"/>
                  </a:lnTo>
                  <a:cubicBezTo>
                    <a:pt x="2320473" y="710712"/>
                    <a:pt x="2320473" y="710712"/>
                    <a:pt x="2359562" y="739141"/>
                  </a:cubicBezTo>
                  <a:cubicBezTo>
                    <a:pt x="2398652" y="767569"/>
                    <a:pt x="2476830" y="682284"/>
                    <a:pt x="2515919" y="653855"/>
                  </a:cubicBezTo>
                  <a:cubicBezTo>
                    <a:pt x="2555008" y="625427"/>
                    <a:pt x="2572776" y="664516"/>
                    <a:pt x="2604758" y="653855"/>
                  </a:cubicBezTo>
                  <a:cubicBezTo>
                    <a:pt x="2633186" y="643195"/>
                    <a:pt x="2643847" y="604106"/>
                    <a:pt x="2643847" y="604106"/>
                  </a:cubicBezTo>
                  <a:cubicBezTo>
                    <a:pt x="2643847" y="604106"/>
                    <a:pt x="2672275" y="565016"/>
                    <a:pt x="2700704" y="511713"/>
                  </a:cubicBezTo>
                  <a:cubicBezTo>
                    <a:pt x="2729133" y="458410"/>
                    <a:pt x="2750454" y="508159"/>
                    <a:pt x="2778882" y="419320"/>
                  </a:cubicBezTo>
                  <a:lnTo>
                    <a:pt x="2913917" y="351803"/>
                  </a:lnTo>
                  <a:cubicBezTo>
                    <a:pt x="2913917" y="351803"/>
                    <a:pt x="2953007" y="362463"/>
                    <a:pt x="2981435" y="351803"/>
                  </a:cubicBezTo>
                  <a:cubicBezTo>
                    <a:pt x="3009863" y="341142"/>
                    <a:pt x="3048953" y="341142"/>
                    <a:pt x="3105810" y="312713"/>
                  </a:cubicBezTo>
                  <a:lnTo>
                    <a:pt x="3144899" y="255856"/>
                  </a:lnTo>
                  <a:lnTo>
                    <a:pt x="3212416" y="149250"/>
                  </a:lnTo>
                  <a:lnTo>
                    <a:pt x="3262166" y="149250"/>
                  </a:lnTo>
                  <a:lnTo>
                    <a:pt x="3379433" y="110160"/>
                  </a:lnTo>
                  <a:lnTo>
                    <a:pt x="3436290" y="7107"/>
                  </a:lnTo>
                  <a:cubicBezTo>
                    <a:pt x="3436290" y="7107"/>
                    <a:pt x="3486040" y="10661"/>
                    <a:pt x="3532237" y="7107"/>
                  </a:cubicBezTo>
                  <a:cubicBezTo>
                    <a:pt x="3542897" y="7107"/>
                    <a:pt x="3550004" y="3554"/>
                    <a:pt x="35606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5536" cap="flat">
              <a:noFill/>
              <a:prstDash val="solid"/>
              <a:miter/>
            </a:ln>
            <a:effectLst>
              <a:outerShdw blurRad="889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8864F0DE-C4F3-406C-A259-F5D78076D743}"/>
                </a:ext>
              </a:extLst>
            </p:cNvPr>
            <p:cNvSpPr/>
            <p:nvPr/>
          </p:nvSpPr>
          <p:spPr>
            <a:xfrm>
              <a:off x="3295650" y="5018609"/>
              <a:ext cx="2892596" cy="2100155"/>
            </a:xfrm>
            <a:custGeom>
              <a:avLst/>
              <a:gdLst>
                <a:gd name="connsiteX0" fmla="*/ 0 w 2892596"/>
                <a:gd name="connsiteY0" fmla="*/ 7107 h 2100155"/>
                <a:gd name="connsiteX1" fmla="*/ 0 w 2892596"/>
                <a:gd name="connsiteY1" fmla="*/ 2100155 h 2100155"/>
                <a:gd name="connsiteX2" fmla="*/ 31982 w 2892596"/>
                <a:gd name="connsiteY2" fmla="*/ 2089494 h 2100155"/>
                <a:gd name="connsiteX3" fmla="*/ 127928 w 2892596"/>
                <a:gd name="connsiteY3" fmla="*/ 2089494 h 2100155"/>
                <a:gd name="connsiteX4" fmla="*/ 184785 w 2892596"/>
                <a:gd name="connsiteY4" fmla="*/ 2089494 h 2100155"/>
                <a:gd name="connsiteX5" fmla="*/ 369570 w 2892596"/>
                <a:gd name="connsiteY5" fmla="*/ 2064620 h 2100155"/>
                <a:gd name="connsiteX6" fmla="*/ 486837 w 2892596"/>
                <a:gd name="connsiteY6" fmla="*/ 2075280 h 2100155"/>
                <a:gd name="connsiteX7" fmla="*/ 554355 w 2892596"/>
                <a:gd name="connsiteY7" fmla="*/ 2085941 h 2100155"/>
                <a:gd name="connsiteX8" fmla="*/ 678730 w 2892596"/>
                <a:gd name="connsiteY8" fmla="*/ 2075280 h 2100155"/>
                <a:gd name="connsiteX9" fmla="*/ 746247 w 2892596"/>
                <a:gd name="connsiteY9" fmla="*/ 2025530 h 2100155"/>
                <a:gd name="connsiteX10" fmla="*/ 824425 w 2892596"/>
                <a:gd name="connsiteY10" fmla="*/ 1997102 h 2100155"/>
                <a:gd name="connsiteX11" fmla="*/ 891943 w 2892596"/>
                <a:gd name="connsiteY11" fmla="*/ 1943798 h 2100155"/>
                <a:gd name="connsiteX12" fmla="*/ 948800 w 2892596"/>
                <a:gd name="connsiteY12" fmla="*/ 1695049 h 2100155"/>
                <a:gd name="connsiteX13" fmla="*/ 977228 w 2892596"/>
                <a:gd name="connsiteY13" fmla="*/ 1638192 h 2100155"/>
                <a:gd name="connsiteX14" fmla="*/ 1026978 w 2892596"/>
                <a:gd name="connsiteY14" fmla="*/ 1549353 h 2100155"/>
                <a:gd name="connsiteX15" fmla="*/ 1055407 w 2892596"/>
                <a:gd name="connsiteY15" fmla="*/ 1510264 h 2100155"/>
                <a:gd name="connsiteX16" fmla="*/ 1211763 w 2892596"/>
                <a:gd name="connsiteY16" fmla="*/ 1392996 h 2100155"/>
                <a:gd name="connsiteX17" fmla="*/ 1261513 w 2892596"/>
                <a:gd name="connsiteY17" fmla="*/ 1343246 h 2100155"/>
                <a:gd name="connsiteX18" fmla="*/ 1311263 w 2892596"/>
                <a:gd name="connsiteY18" fmla="*/ 1275729 h 2100155"/>
                <a:gd name="connsiteX19" fmla="*/ 1329031 w 2892596"/>
                <a:gd name="connsiteY19" fmla="*/ 1247300 h 2100155"/>
                <a:gd name="connsiteX20" fmla="*/ 1378780 w 2892596"/>
                <a:gd name="connsiteY20" fmla="*/ 1179783 h 2100155"/>
                <a:gd name="connsiteX21" fmla="*/ 1474727 w 2892596"/>
                <a:gd name="connsiteY21" fmla="*/ 1105158 h 2100155"/>
                <a:gd name="connsiteX22" fmla="*/ 1552905 w 2892596"/>
                <a:gd name="connsiteY22" fmla="*/ 1105158 h 2100155"/>
                <a:gd name="connsiteX23" fmla="*/ 1687940 w 2892596"/>
                <a:gd name="connsiteY23" fmla="*/ 1105158 h 2100155"/>
                <a:gd name="connsiteX24" fmla="*/ 1776779 w 2892596"/>
                <a:gd name="connsiteY24" fmla="*/ 1105158 h 2100155"/>
                <a:gd name="connsiteX25" fmla="*/ 1844297 w 2892596"/>
                <a:gd name="connsiteY25" fmla="*/ 998551 h 2100155"/>
                <a:gd name="connsiteX26" fmla="*/ 1933136 w 2892596"/>
                <a:gd name="connsiteY26" fmla="*/ 817319 h 2100155"/>
                <a:gd name="connsiteX27" fmla="*/ 2000653 w 2892596"/>
                <a:gd name="connsiteY27" fmla="*/ 742695 h 2100155"/>
                <a:gd name="connsiteX28" fmla="*/ 2050403 w 2892596"/>
                <a:gd name="connsiteY28" fmla="*/ 628981 h 2100155"/>
                <a:gd name="connsiteX29" fmla="*/ 2235188 w 2892596"/>
                <a:gd name="connsiteY29" fmla="*/ 444195 h 2100155"/>
                <a:gd name="connsiteX30" fmla="*/ 2391545 w 2892596"/>
                <a:gd name="connsiteY30" fmla="*/ 444195 h 2100155"/>
                <a:gd name="connsiteX31" fmla="*/ 2448401 w 2892596"/>
                <a:gd name="connsiteY31" fmla="*/ 422874 h 2100155"/>
                <a:gd name="connsiteX32" fmla="*/ 2515919 w 2892596"/>
                <a:gd name="connsiteY32" fmla="*/ 387338 h 2100155"/>
                <a:gd name="connsiteX33" fmla="*/ 2679383 w 2892596"/>
                <a:gd name="connsiteY33" fmla="*/ 380231 h 2100155"/>
                <a:gd name="connsiteX34" fmla="*/ 2757561 w 2892596"/>
                <a:gd name="connsiteY34" fmla="*/ 234535 h 2100155"/>
                <a:gd name="connsiteX35" fmla="*/ 2814418 w 2892596"/>
                <a:gd name="connsiteY35" fmla="*/ 120821 h 2100155"/>
                <a:gd name="connsiteX36" fmla="*/ 2892596 w 2892596"/>
                <a:gd name="connsiteY36" fmla="*/ 0 h 2100155"/>
                <a:gd name="connsiteX37" fmla="*/ 0 w 2892596"/>
                <a:gd name="connsiteY37" fmla="*/ 0 h 21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92596" h="2100155">
                  <a:moveTo>
                    <a:pt x="0" y="7107"/>
                  </a:moveTo>
                  <a:lnTo>
                    <a:pt x="0" y="2100155"/>
                  </a:lnTo>
                  <a:cubicBezTo>
                    <a:pt x="10661" y="2096602"/>
                    <a:pt x="17768" y="2093048"/>
                    <a:pt x="31982" y="2089494"/>
                  </a:cubicBezTo>
                  <a:cubicBezTo>
                    <a:pt x="127928" y="2053959"/>
                    <a:pt x="99500" y="2114370"/>
                    <a:pt x="127928" y="2089494"/>
                  </a:cubicBezTo>
                  <a:cubicBezTo>
                    <a:pt x="156357" y="2064620"/>
                    <a:pt x="184785" y="2089494"/>
                    <a:pt x="184785" y="2089494"/>
                  </a:cubicBezTo>
                  <a:cubicBezTo>
                    <a:pt x="184785" y="2089494"/>
                    <a:pt x="241642" y="2075280"/>
                    <a:pt x="369570" y="2064620"/>
                  </a:cubicBezTo>
                  <a:cubicBezTo>
                    <a:pt x="493945" y="2053959"/>
                    <a:pt x="369570" y="2064620"/>
                    <a:pt x="486837" y="2075280"/>
                  </a:cubicBezTo>
                  <a:cubicBezTo>
                    <a:pt x="604105" y="2085941"/>
                    <a:pt x="486837" y="2075280"/>
                    <a:pt x="554355" y="2085941"/>
                  </a:cubicBezTo>
                  <a:cubicBezTo>
                    <a:pt x="621873" y="2096602"/>
                    <a:pt x="554355" y="2085941"/>
                    <a:pt x="678730" y="2075280"/>
                  </a:cubicBezTo>
                  <a:cubicBezTo>
                    <a:pt x="803104" y="2064620"/>
                    <a:pt x="678730" y="2075280"/>
                    <a:pt x="746247" y="2025530"/>
                  </a:cubicBezTo>
                  <a:cubicBezTo>
                    <a:pt x="813765" y="1975781"/>
                    <a:pt x="746247" y="2025530"/>
                    <a:pt x="824425" y="1997102"/>
                  </a:cubicBezTo>
                  <a:cubicBezTo>
                    <a:pt x="902604" y="1968673"/>
                    <a:pt x="891943" y="1943798"/>
                    <a:pt x="891943" y="1943798"/>
                  </a:cubicBezTo>
                  <a:lnTo>
                    <a:pt x="948800" y="1695049"/>
                  </a:lnTo>
                  <a:cubicBezTo>
                    <a:pt x="948800" y="1695049"/>
                    <a:pt x="948800" y="1695049"/>
                    <a:pt x="977228" y="1638192"/>
                  </a:cubicBezTo>
                  <a:cubicBezTo>
                    <a:pt x="1005657" y="1581335"/>
                    <a:pt x="977228" y="1638192"/>
                    <a:pt x="1026978" y="1549353"/>
                  </a:cubicBezTo>
                  <a:cubicBezTo>
                    <a:pt x="1076728" y="1460514"/>
                    <a:pt x="1026978" y="1549353"/>
                    <a:pt x="1055407" y="1510264"/>
                  </a:cubicBezTo>
                  <a:cubicBezTo>
                    <a:pt x="1083835" y="1471175"/>
                    <a:pt x="1162013" y="1414318"/>
                    <a:pt x="1211763" y="1392996"/>
                  </a:cubicBezTo>
                  <a:cubicBezTo>
                    <a:pt x="1261513" y="1375229"/>
                    <a:pt x="1211763" y="1392996"/>
                    <a:pt x="1261513" y="1343246"/>
                  </a:cubicBezTo>
                  <a:cubicBezTo>
                    <a:pt x="1311263" y="1293497"/>
                    <a:pt x="1261513" y="1343246"/>
                    <a:pt x="1311263" y="1275729"/>
                  </a:cubicBezTo>
                  <a:cubicBezTo>
                    <a:pt x="1361013" y="1208211"/>
                    <a:pt x="1311263" y="1275729"/>
                    <a:pt x="1329031" y="1247300"/>
                  </a:cubicBezTo>
                  <a:cubicBezTo>
                    <a:pt x="1346798" y="1218872"/>
                    <a:pt x="1378780" y="1179783"/>
                    <a:pt x="1378780" y="1179783"/>
                  </a:cubicBezTo>
                  <a:cubicBezTo>
                    <a:pt x="1378780" y="1179783"/>
                    <a:pt x="1435637" y="1140693"/>
                    <a:pt x="1474727" y="1105158"/>
                  </a:cubicBezTo>
                  <a:cubicBezTo>
                    <a:pt x="1513816" y="1069622"/>
                    <a:pt x="1524476" y="1112265"/>
                    <a:pt x="1552905" y="1105158"/>
                  </a:cubicBezTo>
                  <a:cubicBezTo>
                    <a:pt x="1581333" y="1098051"/>
                    <a:pt x="1620422" y="1101604"/>
                    <a:pt x="1687940" y="1105158"/>
                  </a:cubicBezTo>
                  <a:cubicBezTo>
                    <a:pt x="1755458" y="1105158"/>
                    <a:pt x="1776779" y="1105158"/>
                    <a:pt x="1776779" y="1105158"/>
                  </a:cubicBezTo>
                  <a:cubicBezTo>
                    <a:pt x="1776779" y="1105158"/>
                    <a:pt x="1826529" y="1026979"/>
                    <a:pt x="1844297" y="998551"/>
                  </a:cubicBezTo>
                  <a:cubicBezTo>
                    <a:pt x="1862064" y="970122"/>
                    <a:pt x="1901153" y="881283"/>
                    <a:pt x="1933136" y="817319"/>
                  </a:cubicBezTo>
                  <a:cubicBezTo>
                    <a:pt x="1961564" y="753355"/>
                    <a:pt x="1961564" y="813766"/>
                    <a:pt x="2000653" y="742695"/>
                  </a:cubicBezTo>
                  <a:cubicBezTo>
                    <a:pt x="2039742" y="675177"/>
                    <a:pt x="2039742" y="685838"/>
                    <a:pt x="2050403" y="628981"/>
                  </a:cubicBezTo>
                  <a:cubicBezTo>
                    <a:pt x="2061064" y="572124"/>
                    <a:pt x="2157010" y="550802"/>
                    <a:pt x="2235188" y="444195"/>
                  </a:cubicBezTo>
                  <a:cubicBezTo>
                    <a:pt x="2313366" y="337588"/>
                    <a:pt x="2313366" y="461963"/>
                    <a:pt x="2391545" y="444195"/>
                  </a:cubicBezTo>
                  <a:cubicBezTo>
                    <a:pt x="2469723" y="426427"/>
                    <a:pt x="2448401" y="422874"/>
                    <a:pt x="2448401" y="422874"/>
                  </a:cubicBezTo>
                  <a:cubicBezTo>
                    <a:pt x="2448401" y="422874"/>
                    <a:pt x="2448401" y="422874"/>
                    <a:pt x="2515919" y="387338"/>
                  </a:cubicBezTo>
                  <a:cubicBezTo>
                    <a:pt x="2583436" y="351803"/>
                    <a:pt x="2679383" y="380231"/>
                    <a:pt x="2679383" y="380231"/>
                  </a:cubicBezTo>
                  <a:cubicBezTo>
                    <a:pt x="2679383" y="380231"/>
                    <a:pt x="2729133" y="266517"/>
                    <a:pt x="2757561" y="234535"/>
                  </a:cubicBezTo>
                  <a:cubicBezTo>
                    <a:pt x="2785989" y="202553"/>
                    <a:pt x="2796650" y="149250"/>
                    <a:pt x="2814418" y="120821"/>
                  </a:cubicBezTo>
                  <a:cubicBezTo>
                    <a:pt x="2832185" y="95946"/>
                    <a:pt x="2853507" y="42643"/>
                    <a:pt x="289259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5A5A"/>
            </a:solidFill>
            <a:ln w="35536" cap="flat">
              <a:noFill/>
              <a:prstDash val="solid"/>
              <a:miter/>
            </a:ln>
            <a:effectLst>
              <a:outerShdw blurRad="889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PICTURE">
            <a:extLst>
              <a:ext uri="{FF2B5EF4-FFF2-40B4-BE49-F238E27FC236}">
                <a16:creationId xmlns:a16="http://schemas.microsoft.com/office/drawing/2014/main" id="{F2AD8279-877E-44A2-949C-7959A1C46131}"/>
              </a:ext>
            </a:extLst>
          </p:cNvPr>
          <p:cNvSpPr/>
          <p:nvPr/>
        </p:nvSpPr>
        <p:spPr>
          <a:xfrm rot="10800000">
            <a:off x="644534" y="3800543"/>
            <a:ext cx="6124288" cy="7846219"/>
          </a:xfrm>
          <a:custGeom>
            <a:avLst/>
            <a:gdLst>
              <a:gd name="connsiteX0" fmla="*/ 0 w 5010399"/>
              <a:gd name="connsiteY0" fmla="*/ 0 h 7100094"/>
              <a:gd name="connsiteX1" fmla="*/ 5010400 w 5010399"/>
              <a:gd name="connsiteY1" fmla="*/ 0 h 7100094"/>
              <a:gd name="connsiteX2" fmla="*/ 5010400 w 5010399"/>
              <a:gd name="connsiteY2" fmla="*/ 7100094 h 7100094"/>
              <a:gd name="connsiteX3" fmla="*/ 0 w 5010399"/>
              <a:gd name="connsiteY3" fmla="*/ 7100094 h 710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0399" h="7100094">
                <a:moveTo>
                  <a:pt x="0" y="0"/>
                </a:moveTo>
                <a:lnTo>
                  <a:pt x="5010400" y="0"/>
                </a:lnTo>
                <a:lnTo>
                  <a:pt x="5010400" y="7100094"/>
                </a:lnTo>
                <a:lnTo>
                  <a:pt x="0" y="7100094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9338" t="-21273" r="-23192" b="-33895"/>
            </a:stretch>
          </a:blipFill>
          <a:ln w="61093" cap="flat">
            <a:noFill/>
            <a:prstDash val="solid"/>
            <a:miter/>
          </a:ln>
          <a:effectLst>
            <a:outerShdw blurRad="127000" sx="103000" sy="103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" name="Graphic 260">
            <a:extLst>
              <a:ext uri="{FF2B5EF4-FFF2-40B4-BE49-F238E27FC236}">
                <a16:creationId xmlns:a16="http://schemas.microsoft.com/office/drawing/2014/main" id="{05F5AB9F-40C3-4E97-8B96-297C83F6B47E}"/>
              </a:ext>
            </a:extLst>
          </p:cNvPr>
          <p:cNvGrpSpPr/>
          <p:nvPr/>
        </p:nvGrpSpPr>
        <p:grpSpPr>
          <a:xfrm rot="3014827">
            <a:off x="-5378816" y="8673877"/>
            <a:ext cx="10213727" cy="7396016"/>
            <a:chOff x="-205906" y="-3412572"/>
            <a:chExt cx="10698812" cy="569828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DE1E71A-894A-4D54-A281-67E39CAFD08C}"/>
                </a:ext>
              </a:extLst>
            </p:cNvPr>
            <p:cNvSpPr/>
            <p:nvPr/>
          </p:nvSpPr>
          <p:spPr>
            <a:xfrm>
              <a:off x="-205906" y="-3296280"/>
              <a:ext cx="10687183" cy="5477326"/>
            </a:xfrm>
            <a:custGeom>
              <a:avLst/>
              <a:gdLst>
                <a:gd name="connsiteX0" fmla="*/ 10687183 w 10687183"/>
                <a:gd name="connsiteY0" fmla="*/ 4965644 h 5477326"/>
                <a:gd name="connsiteX1" fmla="*/ 10687183 w 10687183"/>
                <a:gd name="connsiteY1" fmla="*/ 81404 h 5477326"/>
                <a:gd name="connsiteX2" fmla="*/ 10629037 w 10687183"/>
                <a:gd name="connsiteY2" fmla="*/ 122106 h 5477326"/>
                <a:gd name="connsiteX3" fmla="*/ 10355753 w 10687183"/>
                <a:gd name="connsiteY3" fmla="*/ 40702 h 5477326"/>
                <a:gd name="connsiteX4" fmla="*/ 10204573 w 10687183"/>
                <a:gd name="connsiteY4" fmla="*/ 0 h 5477326"/>
                <a:gd name="connsiteX5" fmla="*/ 9925474 w 10687183"/>
                <a:gd name="connsiteY5" fmla="*/ 98848 h 5477326"/>
                <a:gd name="connsiteX6" fmla="*/ 9803368 w 10687183"/>
                <a:gd name="connsiteY6" fmla="*/ 186066 h 5477326"/>
                <a:gd name="connsiteX7" fmla="*/ 9466123 w 10687183"/>
                <a:gd name="connsiteY7" fmla="*/ 255841 h 5477326"/>
                <a:gd name="connsiteX8" fmla="*/ 9198652 w 10687183"/>
                <a:gd name="connsiteY8" fmla="*/ 215139 h 5477326"/>
                <a:gd name="connsiteX9" fmla="*/ 8966069 w 10687183"/>
                <a:gd name="connsiteY9" fmla="*/ 145364 h 5477326"/>
                <a:gd name="connsiteX10" fmla="*/ 8826520 w 10687183"/>
                <a:gd name="connsiteY10" fmla="*/ 116291 h 5477326"/>
                <a:gd name="connsiteX11" fmla="*/ 8669527 w 10687183"/>
                <a:gd name="connsiteY11" fmla="*/ 226768 h 5477326"/>
                <a:gd name="connsiteX12" fmla="*/ 8268321 w 10687183"/>
                <a:gd name="connsiteY12" fmla="*/ 290729 h 5477326"/>
                <a:gd name="connsiteX13" fmla="*/ 8239248 w 10687183"/>
                <a:gd name="connsiteY13" fmla="*/ 383762 h 5477326"/>
                <a:gd name="connsiteX14" fmla="*/ 7948520 w 10687183"/>
                <a:gd name="connsiteY14" fmla="*/ 343060 h 5477326"/>
                <a:gd name="connsiteX15" fmla="*/ 7878745 w 10687183"/>
                <a:gd name="connsiteY15" fmla="*/ 267470 h 5477326"/>
                <a:gd name="connsiteX16" fmla="*/ 7675235 w 10687183"/>
                <a:gd name="connsiteY16" fmla="*/ 180252 h 5477326"/>
                <a:gd name="connsiteX17" fmla="*/ 7582201 w 10687183"/>
                <a:gd name="connsiteY17" fmla="*/ 238397 h 5477326"/>
                <a:gd name="connsiteX18" fmla="*/ 7303102 w 10687183"/>
                <a:gd name="connsiteY18" fmla="*/ 279099 h 5477326"/>
                <a:gd name="connsiteX19" fmla="*/ 7058890 w 10687183"/>
                <a:gd name="connsiteY19" fmla="*/ 453537 h 5477326"/>
                <a:gd name="connsiteX20" fmla="*/ 6861195 w 10687183"/>
                <a:gd name="connsiteY20" fmla="*/ 424464 h 5477326"/>
                <a:gd name="connsiteX21" fmla="*/ 6785605 w 10687183"/>
                <a:gd name="connsiteY21" fmla="*/ 372133 h 5477326"/>
                <a:gd name="connsiteX22" fmla="*/ 6529764 w 10687183"/>
                <a:gd name="connsiteY22" fmla="*/ 308172 h 5477326"/>
                <a:gd name="connsiteX23" fmla="*/ 6384400 w 10687183"/>
                <a:gd name="connsiteY23" fmla="*/ 290729 h 5477326"/>
                <a:gd name="connsiteX24" fmla="*/ 6058784 w 10687183"/>
                <a:gd name="connsiteY24" fmla="*/ 372133 h 5477326"/>
                <a:gd name="connsiteX25" fmla="*/ 5884347 w 10687183"/>
                <a:gd name="connsiteY25" fmla="*/ 494239 h 5477326"/>
                <a:gd name="connsiteX26" fmla="*/ 5832016 w 10687183"/>
                <a:gd name="connsiteY26" fmla="*/ 529126 h 5477326"/>
                <a:gd name="connsiteX27" fmla="*/ 5413366 w 10687183"/>
                <a:gd name="connsiteY27" fmla="*/ 348874 h 5477326"/>
                <a:gd name="connsiteX28" fmla="*/ 5157525 w 10687183"/>
                <a:gd name="connsiteY28" fmla="*/ 313987 h 5477326"/>
                <a:gd name="connsiteX29" fmla="*/ 4948201 w 10687183"/>
                <a:gd name="connsiteY29" fmla="*/ 465166 h 5477326"/>
                <a:gd name="connsiteX30" fmla="*/ 4663287 w 10687183"/>
                <a:gd name="connsiteY30" fmla="*/ 494239 h 5477326"/>
                <a:gd name="connsiteX31" fmla="*/ 4285339 w 10687183"/>
                <a:gd name="connsiteY31" fmla="*/ 389576 h 5477326"/>
                <a:gd name="connsiteX32" fmla="*/ 4029499 w 10687183"/>
                <a:gd name="connsiteY32" fmla="*/ 290729 h 5477326"/>
                <a:gd name="connsiteX33" fmla="*/ 3686439 w 10687183"/>
                <a:gd name="connsiteY33" fmla="*/ 162808 h 5477326"/>
                <a:gd name="connsiteX34" fmla="*/ 3384081 w 10687183"/>
                <a:gd name="connsiteY34" fmla="*/ 360503 h 5477326"/>
                <a:gd name="connsiteX35" fmla="*/ 3215458 w 10687183"/>
                <a:gd name="connsiteY35" fmla="*/ 395391 h 5477326"/>
                <a:gd name="connsiteX36" fmla="*/ 3081723 w 10687183"/>
                <a:gd name="connsiteY36" fmla="*/ 436093 h 5477326"/>
                <a:gd name="connsiteX37" fmla="*/ 2802624 w 10687183"/>
                <a:gd name="connsiteY37" fmla="*/ 633788 h 5477326"/>
                <a:gd name="connsiteX38" fmla="*/ 2215352 w 10687183"/>
                <a:gd name="connsiteY38" fmla="*/ 581457 h 5477326"/>
                <a:gd name="connsiteX39" fmla="*/ 1971140 w 10687183"/>
                <a:gd name="connsiteY39" fmla="*/ 465166 h 5477326"/>
                <a:gd name="connsiteX40" fmla="*/ 1744372 w 10687183"/>
                <a:gd name="connsiteY40" fmla="*/ 436093 h 5477326"/>
                <a:gd name="connsiteX41" fmla="*/ 1337352 w 10687183"/>
                <a:gd name="connsiteY41" fmla="*/ 267470 h 5477326"/>
                <a:gd name="connsiteX42" fmla="*/ 1064067 w 10687183"/>
                <a:gd name="connsiteY42" fmla="*/ 186066 h 5477326"/>
                <a:gd name="connsiteX43" fmla="*/ 907073 w 10687183"/>
                <a:gd name="connsiteY43" fmla="*/ 296543 h 5477326"/>
                <a:gd name="connsiteX44" fmla="*/ 662861 w 10687183"/>
                <a:gd name="connsiteY44" fmla="*/ 470980 h 5477326"/>
                <a:gd name="connsiteX45" fmla="*/ 523311 w 10687183"/>
                <a:gd name="connsiteY45" fmla="*/ 569828 h 5477326"/>
                <a:gd name="connsiteX46" fmla="*/ 244212 w 10687183"/>
                <a:gd name="connsiteY46" fmla="*/ 575643 h 5477326"/>
                <a:gd name="connsiteX47" fmla="*/ 63960 w 10687183"/>
                <a:gd name="connsiteY47" fmla="*/ 529126 h 5477326"/>
                <a:gd name="connsiteX48" fmla="*/ 0 w 10687183"/>
                <a:gd name="connsiteY48" fmla="*/ 511682 h 5477326"/>
                <a:gd name="connsiteX49" fmla="*/ 0 w 10687183"/>
                <a:gd name="connsiteY49" fmla="*/ 5395923 h 5477326"/>
                <a:gd name="connsiteX50" fmla="*/ 58146 w 10687183"/>
                <a:gd name="connsiteY50" fmla="*/ 5355220 h 5477326"/>
                <a:gd name="connsiteX51" fmla="*/ 331431 w 10687183"/>
                <a:gd name="connsiteY51" fmla="*/ 5436625 h 5477326"/>
                <a:gd name="connsiteX52" fmla="*/ 482609 w 10687183"/>
                <a:gd name="connsiteY52" fmla="*/ 5477326 h 5477326"/>
                <a:gd name="connsiteX53" fmla="*/ 761709 w 10687183"/>
                <a:gd name="connsiteY53" fmla="*/ 5378479 h 5477326"/>
                <a:gd name="connsiteX54" fmla="*/ 883815 w 10687183"/>
                <a:gd name="connsiteY54" fmla="*/ 5291260 h 5477326"/>
                <a:gd name="connsiteX55" fmla="*/ 1221060 w 10687183"/>
                <a:gd name="connsiteY55" fmla="*/ 5221486 h 5477326"/>
                <a:gd name="connsiteX56" fmla="*/ 1488530 w 10687183"/>
                <a:gd name="connsiteY56" fmla="*/ 5262187 h 5477326"/>
                <a:gd name="connsiteX57" fmla="*/ 1721113 w 10687183"/>
                <a:gd name="connsiteY57" fmla="*/ 5331962 h 5477326"/>
                <a:gd name="connsiteX58" fmla="*/ 1860663 w 10687183"/>
                <a:gd name="connsiteY58" fmla="*/ 5361035 h 5477326"/>
                <a:gd name="connsiteX59" fmla="*/ 2017657 w 10687183"/>
                <a:gd name="connsiteY59" fmla="*/ 5250558 h 5477326"/>
                <a:gd name="connsiteX60" fmla="*/ 2418862 w 10687183"/>
                <a:gd name="connsiteY60" fmla="*/ 5186598 h 5477326"/>
                <a:gd name="connsiteX61" fmla="*/ 2447935 w 10687183"/>
                <a:gd name="connsiteY61" fmla="*/ 5093565 h 5477326"/>
                <a:gd name="connsiteX62" fmla="*/ 2738663 w 10687183"/>
                <a:gd name="connsiteY62" fmla="*/ 5134267 h 5477326"/>
                <a:gd name="connsiteX63" fmla="*/ 2808438 w 10687183"/>
                <a:gd name="connsiteY63" fmla="*/ 5209856 h 5477326"/>
                <a:gd name="connsiteX64" fmla="*/ 3023577 w 10687183"/>
                <a:gd name="connsiteY64" fmla="*/ 5291260 h 5477326"/>
                <a:gd name="connsiteX65" fmla="*/ 3116610 w 10687183"/>
                <a:gd name="connsiteY65" fmla="*/ 5233115 h 5477326"/>
                <a:gd name="connsiteX66" fmla="*/ 3395710 w 10687183"/>
                <a:gd name="connsiteY66" fmla="*/ 5192413 h 5477326"/>
                <a:gd name="connsiteX67" fmla="*/ 3639922 w 10687183"/>
                <a:gd name="connsiteY67" fmla="*/ 5017976 h 5477326"/>
                <a:gd name="connsiteX68" fmla="*/ 3837617 w 10687183"/>
                <a:gd name="connsiteY68" fmla="*/ 5047048 h 5477326"/>
                <a:gd name="connsiteX69" fmla="*/ 3913207 w 10687183"/>
                <a:gd name="connsiteY69" fmla="*/ 5099379 h 5477326"/>
                <a:gd name="connsiteX70" fmla="*/ 4169048 w 10687183"/>
                <a:gd name="connsiteY70" fmla="*/ 5163340 h 5477326"/>
                <a:gd name="connsiteX71" fmla="*/ 4326042 w 10687183"/>
                <a:gd name="connsiteY71" fmla="*/ 5174969 h 5477326"/>
                <a:gd name="connsiteX72" fmla="*/ 4651658 w 10687183"/>
                <a:gd name="connsiteY72" fmla="*/ 5093565 h 5477326"/>
                <a:gd name="connsiteX73" fmla="*/ 4826095 w 10687183"/>
                <a:gd name="connsiteY73" fmla="*/ 4971459 h 5477326"/>
                <a:gd name="connsiteX74" fmla="*/ 4878426 w 10687183"/>
                <a:gd name="connsiteY74" fmla="*/ 4936571 h 5477326"/>
                <a:gd name="connsiteX75" fmla="*/ 5297075 w 10687183"/>
                <a:gd name="connsiteY75" fmla="*/ 5116823 h 5477326"/>
                <a:gd name="connsiteX76" fmla="*/ 5552916 w 10687183"/>
                <a:gd name="connsiteY76" fmla="*/ 5151710 h 5477326"/>
                <a:gd name="connsiteX77" fmla="*/ 5762241 w 10687183"/>
                <a:gd name="connsiteY77" fmla="*/ 5000532 h 5477326"/>
                <a:gd name="connsiteX78" fmla="*/ 6047155 w 10687183"/>
                <a:gd name="connsiteY78" fmla="*/ 4971459 h 5477326"/>
                <a:gd name="connsiteX79" fmla="*/ 6425102 w 10687183"/>
                <a:gd name="connsiteY79" fmla="*/ 5076121 h 5477326"/>
                <a:gd name="connsiteX80" fmla="*/ 6686758 w 10687183"/>
                <a:gd name="connsiteY80" fmla="*/ 5180783 h 5477326"/>
                <a:gd name="connsiteX81" fmla="*/ 7029818 w 10687183"/>
                <a:gd name="connsiteY81" fmla="*/ 5308704 h 5477326"/>
                <a:gd name="connsiteX82" fmla="*/ 7332175 w 10687183"/>
                <a:gd name="connsiteY82" fmla="*/ 5111009 h 5477326"/>
                <a:gd name="connsiteX83" fmla="*/ 7500798 w 10687183"/>
                <a:gd name="connsiteY83" fmla="*/ 5076121 h 5477326"/>
                <a:gd name="connsiteX84" fmla="*/ 7634533 w 10687183"/>
                <a:gd name="connsiteY84" fmla="*/ 5035419 h 5477326"/>
                <a:gd name="connsiteX85" fmla="*/ 7913633 w 10687183"/>
                <a:gd name="connsiteY85" fmla="*/ 4837724 h 5477326"/>
                <a:gd name="connsiteX86" fmla="*/ 8500904 w 10687183"/>
                <a:gd name="connsiteY86" fmla="*/ 4890055 h 5477326"/>
                <a:gd name="connsiteX87" fmla="*/ 8745116 w 10687183"/>
                <a:gd name="connsiteY87" fmla="*/ 5006346 h 5477326"/>
                <a:gd name="connsiteX88" fmla="*/ 8971884 w 10687183"/>
                <a:gd name="connsiteY88" fmla="*/ 5035419 h 5477326"/>
                <a:gd name="connsiteX89" fmla="*/ 9378904 w 10687183"/>
                <a:gd name="connsiteY89" fmla="*/ 5204042 h 5477326"/>
                <a:gd name="connsiteX90" fmla="*/ 9652189 w 10687183"/>
                <a:gd name="connsiteY90" fmla="*/ 5285446 h 5477326"/>
                <a:gd name="connsiteX91" fmla="*/ 9809182 w 10687183"/>
                <a:gd name="connsiteY91" fmla="*/ 5174969 h 5477326"/>
                <a:gd name="connsiteX92" fmla="*/ 10053394 w 10687183"/>
                <a:gd name="connsiteY92" fmla="*/ 5000532 h 5477326"/>
                <a:gd name="connsiteX93" fmla="*/ 10192944 w 10687183"/>
                <a:gd name="connsiteY93" fmla="*/ 4901684 h 5477326"/>
                <a:gd name="connsiteX94" fmla="*/ 10472044 w 10687183"/>
                <a:gd name="connsiteY94" fmla="*/ 4895869 h 5477326"/>
                <a:gd name="connsiteX95" fmla="*/ 10652295 w 10687183"/>
                <a:gd name="connsiteY95" fmla="*/ 4942386 h 5477326"/>
                <a:gd name="connsiteX96" fmla="*/ 10687183 w 10687183"/>
                <a:gd name="connsiteY96" fmla="*/ 4965644 h 547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687183" h="5477326">
                  <a:moveTo>
                    <a:pt x="10687183" y="4965644"/>
                  </a:moveTo>
                  <a:lnTo>
                    <a:pt x="10687183" y="81404"/>
                  </a:lnTo>
                  <a:lnTo>
                    <a:pt x="10629037" y="122106"/>
                  </a:lnTo>
                  <a:lnTo>
                    <a:pt x="10355753" y="40702"/>
                  </a:lnTo>
                  <a:lnTo>
                    <a:pt x="10204573" y="0"/>
                  </a:lnTo>
                  <a:cubicBezTo>
                    <a:pt x="10059209" y="29073"/>
                    <a:pt x="9989434" y="75589"/>
                    <a:pt x="9925474" y="98848"/>
                  </a:cubicBezTo>
                  <a:cubicBezTo>
                    <a:pt x="9861514" y="122106"/>
                    <a:pt x="9803368" y="186066"/>
                    <a:pt x="9803368" y="186066"/>
                  </a:cubicBezTo>
                  <a:lnTo>
                    <a:pt x="9466123" y="255841"/>
                  </a:lnTo>
                  <a:cubicBezTo>
                    <a:pt x="9291686" y="151179"/>
                    <a:pt x="9320759" y="261656"/>
                    <a:pt x="9198652" y="215139"/>
                  </a:cubicBezTo>
                  <a:cubicBezTo>
                    <a:pt x="9070732" y="168623"/>
                    <a:pt x="8966069" y="145364"/>
                    <a:pt x="8966069" y="145364"/>
                  </a:cubicBezTo>
                  <a:cubicBezTo>
                    <a:pt x="8966069" y="145364"/>
                    <a:pt x="8896295" y="98848"/>
                    <a:pt x="8826520" y="116291"/>
                  </a:cubicBezTo>
                  <a:cubicBezTo>
                    <a:pt x="8762559" y="139550"/>
                    <a:pt x="8780003" y="220954"/>
                    <a:pt x="8669527" y="226768"/>
                  </a:cubicBezTo>
                  <a:cubicBezTo>
                    <a:pt x="8559049" y="232583"/>
                    <a:pt x="8297394" y="191881"/>
                    <a:pt x="8268321" y="290729"/>
                  </a:cubicBezTo>
                  <a:cubicBezTo>
                    <a:pt x="8239248" y="383762"/>
                    <a:pt x="8239248" y="383762"/>
                    <a:pt x="8239248" y="383762"/>
                  </a:cubicBezTo>
                  <a:lnTo>
                    <a:pt x="7948520" y="343060"/>
                  </a:lnTo>
                  <a:lnTo>
                    <a:pt x="7878745" y="267470"/>
                  </a:lnTo>
                  <a:lnTo>
                    <a:pt x="7675235" y="180252"/>
                  </a:lnTo>
                  <a:cubicBezTo>
                    <a:pt x="7675235" y="180252"/>
                    <a:pt x="7698493" y="238397"/>
                    <a:pt x="7582201" y="238397"/>
                  </a:cubicBezTo>
                  <a:cubicBezTo>
                    <a:pt x="7465910" y="238397"/>
                    <a:pt x="7471725" y="180252"/>
                    <a:pt x="7303102" y="279099"/>
                  </a:cubicBezTo>
                  <a:cubicBezTo>
                    <a:pt x="7134480" y="377947"/>
                    <a:pt x="7058890" y="453537"/>
                    <a:pt x="7058890" y="453537"/>
                  </a:cubicBezTo>
                  <a:cubicBezTo>
                    <a:pt x="6861195" y="424464"/>
                    <a:pt x="6942599" y="476795"/>
                    <a:pt x="6861195" y="424464"/>
                  </a:cubicBezTo>
                  <a:cubicBezTo>
                    <a:pt x="6785605" y="372133"/>
                    <a:pt x="6785605" y="372133"/>
                    <a:pt x="6785605" y="372133"/>
                  </a:cubicBezTo>
                  <a:lnTo>
                    <a:pt x="6529764" y="308172"/>
                  </a:lnTo>
                  <a:lnTo>
                    <a:pt x="6384400" y="290729"/>
                  </a:lnTo>
                  <a:cubicBezTo>
                    <a:pt x="6192519" y="302358"/>
                    <a:pt x="6163446" y="325616"/>
                    <a:pt x="6058784" y="372133"/>
                  </a:cubicBezTo>
                  <a:cubicBezTo>
                    <a:pt x="5959936" y="418649"/>
                    <a:pt x="5936678" y="459351"/>
                    <a:pt x="5884347" y="494239"/>
                  </a:cubicBezTo>
                  <a:cubicBezTo>
                    <a:pt x="5832016" y="529126"/>
                    <a:pt x="5832016" y="529126"/>
                    <a:pt x="5832016" y="529126"/>
                  </a:cubicBezTo>
                  <a:lnTo>
                    <a:pt x="5413366" y="348874"/>
                  </a:lnTo>
                  <a:lnTo>
                    <a:pt x="5157525" y="313987"/>
                  </a:lnTo>
                  <a:cubicBezTo>
                    <a:pt x="5157525" y="313987"/>
                    <a:pt x="5105194" y="476795"/>
                    <a:pt x="4948201" y="465166"/>
                  </a:cubicBezTo>
                  <a:cubicBezTo>
                    <a:pt x="4791207" y="453537"/>
                    <a:pt x="4663287" y="494239"/>
                    <a:pt x="4663287" y="494239"/>
                  </a:cubicBezTo>
                  <a:cubicBezTo>
                    <a:pt x="4506293" y="482609"/>
                    <a:pt x="4360929" y="412835"/>
                    <a:pt x="4285339" y="389576"/>
                  </a:cubicBezTo>
                  <a:cubicBezTo>
                    <a:pt x="4209750" y="366318"/>
                    <a:pt x="4128346" y="308172"/>
                    <a:pt x="4029499" y="290729"/>
                  </a:cubicBezTo>
                  <a:cubicBezTo>
                    <a:pt x="3930651" y="279099"/>
                    <a:pt x="3686439" y="162808"/>
                    <a:pt x="3686439" y="162808"/>
                  </a:cubicBezTo>
                  <a:cubicBezTo>
                    <a:pt x="3686439" y="162808"/>
                    <a:pt x="3552703" y="331431"/>
                    <a:pt x="3384081" y="360503"/>
                  </a:cubicBezTo>
                  <a:cubicBezTo>
                    <a:pt x="3215458" y="395391"/>
                    <a:pt x="3215458" y="395391"/>
                    <a:pt x="3215458" y="395391"/>
                  </a:cubicBezTo>
                  <a:cubicBezTo>
                    <a:pt x="3215458" y="395391"/>
                    <a:pt x="3250346" y="372133"/>
                    <a:pt x="3081723" y="436093"/>
                  </a:cubicBezTo>
                  <a:cubicBezTo>
                    <a:pt x="2918915" y="505868"/>
                    <a:pt x="3093352" y="703563"/>
                    <a:pt x="2802624" y="633788"/>
                  </a:cubicBezTo>
                  <a:cubicBezTo>
                    <a:pt x="2511895" y="564013"/>
                    <a:pt x="2314200" y="657047"/>
                    <a:pt x="2215352" y="581457"/>
                  </a:cubicBezTo>
                  <a:cubicBezTo>
                    <a:pt x="2116504" y="505868"/>
                    <a:pt x="2133948" y="523311"/>
                    <a:pt x="1971140" y="465166"/>
                  </a:cubicBezTo>
                  <a:cubicBezTo>
                    <a:pt x="1802517" y="407020"/>
                    <a:pt x="1883921" y="500053"/>
                    <a:pt x="1744372" y="436093"/>
                  </a:cubicBezTo>
                  <a:cubicBezTo>
                    <a:pt x="1604822" y="372133"/>
                    <a:pt x="1412941" y="290729"/>
                    <a:pt x="1337352" y="267470"/>
                  </a:cubicBezTo>
                  <a:cubicBezTo>
                    <a:pt x="1261762" y="244212"/>
                    <a:pt x="1064067" y="186066"/>
                    <a:pt x="1064067" y="186066"/>
                  </a:cubicBezTo>
                  <a:cubicBezTo>
                    <a:pt x="1064067" y="186066"/>
                    <a:pt x="1029179" y="209325"/>
                    <a:pt x="907073" y="296543"/>
                  </a:cubicBezTo>
                  <a:cubicBezTo>
                    <a:pt x="790782" y="383762"/>
                    <a:pt x="726821" y="441907"/>
                    <a:pt x="662861" y="470980"/>
                  </a:cubicBezTo>
                  <a:cubicBezTo>
                    <a:pt x="598901" y="494239"/>
                    <a:pt x="645418" y="575643"/>
                    <a:pt x="523311" y="569828"/>
                  </a:cubicBezTo>
                  <a:cubicBezTo>
                    <a:pt x="401205" y="564013"/>
                    <a:pt x="244212" y="575643"/>
                    <a:pt x="244212" y="575643"/>
                  </a:cubicBezTo>
                  <a:cubicBezTo>
                    <a:pt x="244212" y="575643"/>
                    <a:pt x="139550" y="552384"/>
                    <a:pt x="63960" y="529126"/>
                  </a:cubicBezTo>
                  <a:cubicBezTo>
                    <a:pt x="-11629" y="505868"/>
                    <a:pt x="162808" y="552384"/>
                    <a:pt x="0" y="511682"/>
                  </a:cubicBezTo>
                  <a:lnTo>
                    <a:pt x="0" y="5395923"/>
                  </a:lnTo>
                  <a:lnTo>
                    <a:pt x="58146" y="5355220"/>
                  </a:lnTo>
                  <a:lnTo>
                    <a:pt x="331431" y="5436625"/>
                  </a:lnTo>
                  <a:lnTo>
                    <a:pt x="482609" y="5477326"/>
                  </a:lnTo>
                  <a:cubicBezTo>
                    <a:pt x="627974" y="5448254"/>
                    <a:pt x="697749" y="5401737"/>
                    <a:pt x="761709" y="5378479"/>
                  </a:cubicBezTo>
                  <a:cubicBezTo>
                    <a:pt x="825669" y="5355220"/>
                    <a:pt x="883815" y="5291260"/>
                    <a:pt x="883815" y="5291260"/>
                  </a:cubicBezTo>
                  <a:lnTo>
                    <a:pt x="1221060" y="5221486"/>
                  </a:lnTo>
                  <a:cubicBezTo>
                    <a:pt x="1395497" y="5326148"/>
                    <a:pt x="1366424" y="5215671"/>
                    <a:pt x="1488530" y="5262187"/>
                  </a:cubicBezTo>
                  <a:cubicBezTo>
                    <a:pt x="1616451" y="5308704"/>
                    <a:pt x="1721113" y="5331962"/>
                    <a:pt x="1721113" y="5331962"/>
                  </a:cubicBezTo>
                  <a:cubicBezTo>
                    <a:pt x="1721113" y="5331962"/>
                    <a:pt x="1790888" y="5378479"/>
                    <a:pt x="1860663" y="5361035"/>
                  </a:cubicBezTo>
                  <a:cubicBezTo>
                    <a:pt x="1924623" y="5337777"/>
                    <a:pt x="1907180" y="5256373"/>
                    <a:pt x="2017657" y="5250558"/>
                  </a:cubicBezTo>
                  <a:cubicBezTo>
                    <a:pt x="2128133" y="5244744"/>
                    <a:pt x="2389789" y="5285446"/>
                    <a:pt x="2418862" y="5186598"/>
                  </a:cubicBezTo>
                  <a:cubicBezTo>
                    <a:pt x="2447935" y="5093565"/>
                    <a:pt x="2447935" y="5093565"/>
                    <a:pt x="2447935" y="5093565"/>
                  </a:cubicBezTo>
                  <a:lnTo>
                    <a:pt x="2738663" y="5134267"/>
                  </a:lnTo>
                  <a:lnTo>
                    <a:pt x="2808438" y="5209856"/>
                  </a:lnTo>
                  <a:lnTo>
                    <a:pt x="3023577" y="5291260"/>
                  </a:lnTo>
                  <a:cubicBezTo>
                    <a:pt x="3023577" y="5291260"/>
                    <a:pt x="3000319" y="5233115"/>
                    <a:pt x="3116610" y="5233115"/>
                  </a:cubicBezTo>
                  <a:cubicBezTo>
                    <a:pt x="3232902" y="5233115"/>
                    <a:pt x="3227087" y="5291260"/>
                    <a:pt x="3395710" y="5192413"/>
                  </a:cubicBezTo>
                  <a:cubicBezTo>
                    <a:pt x="3564333" y="5093565"/>
                    <a:pt x="3639922" y="5017976"/>
                    <a:pt x="3639922" y="5017976"/>
                  </a:cubicBezTo>
                  <a:cubicBezTo>
                    <a:pt x="3837617" y="5047048"/>
                    <a:pt x="3756213" y="4994717"/>
                    <a:pt x="3837617" y="5047048"/>
                  </a:cubicBezTo>
                  <a:cubicBezTo>
                    <a:pt x="3913207" y="5099379"/>
                    <a:pt x="3913207" y="5099379"/>
                    <a:pt x="3913207" y="5099379"/>
                  </a:cubicBezTo>
                  <a:lnTo>
                    <a:pt x="4169048" y="5163340"/>
                  </a:lnTo>
                  <a:lnTo>
                    <a:pt x="4326042" y="5174969"/>
                  </a:lnTo>
                  <a:cubicBezTo>
                    <a:pt x="4517922" y="5163340"/>
                    <a:pt x="4546995" y="5140081"/>
                    <a:pt x="4651658" y="5093565"/>
                  </a:cubicBezTo>
                  <a:cubicBezTo>
                    <a:pt x="4750505" y="5047048"/>
                    <a:pt x="4773764" y="5006346"/>
                    <a:pt x="4826095" y="4971459"/>
                  </a:cubicBezTo>
                  <a:cubicBezTo>
                    <a:pt x="4878426" y="4936571"/>
                    <a:pt x="4878426" y="4936571"/>
                    <a:pt x="4878426" y="4936571"/>
                  </a:cubicBezTo>
                  <a:lnTo>
                    <a:pt x="5297075" y="5116823"/>
                  </a:lnTo>
                  <a:lnTo>
                    <a:pt x="5552916" y="5151710"/>
                  </a:lnTo>
                  <a:cubicBezTo>
                    <a:pt x="5552916" y="5151710"/>
                    <a:pt x="5605247" y="4988903"/>
                    <a:pt x="5762241" y="5000532"/>
                  </a:cubicBezTo>
                  <a:cubicBezTo>
                    <a:pt x="5919234" y="5012161"/>
                    <a:pt x="6047155" y="4971459"/>
                    <a:pt x="6047155" y="4971459"/>
                  </a:cubicBezTo>
                  <a:cubicBezTo>
                    <a:pt x="6204148" y="4983088"/>
                    <a:pt x="6349512" y="5052863"/>
                    <a:pt x="6425102" y="5076121"/>
                  </a:cubicBezTo>
                  <a:cubicBezTo>
                    <a:pt x="6500692" y="5099379"/>
                    <a:pt x="6587910" y="5163340"/>
                    <a:pt x="6686758" y="5180783"/>
                  </a:cubicBezTo>
                  <a:cubicBezTo>
                    <a:pt x="6785605" y="5192413"/>
                    <a:pt x="7029818" y="5308704"/>
                    <a:pt x="7029818" y="5308704"/>
                  </a:cubicBezTo>
                  <a:cubicBezTo>
                    <a:pt x="7029818" y="5308704"/>
                    <a:pt x="7163552" y="5140081"/>
                    <a:pt x="7332175" y="5111009"/>
                  </a:cubicBezTo>
                  <a:cubicBezTo>
                    <a:pt x="7500798" y="5076121"/>
                    <a:pt x="7500798" y="5076121"/>
                    <a:pt x="7500798" y="5076121"/>
                  </a:cubicBezTo>
                  <a:cubicBezTo>
                    <a:pt x="7500798" y="5076121"/>
                    <a:pt x="7465910" y="5099379"/>
                    <a:pt x="7634533" y="5035419"/>
                  </a:cubicBezTo>
                  <a:cubicBezTo>
                    <a:pt x="7797341" y="4965644"/>
                    <a:pt x="7622904" y="4767949"/>
                    <a:pt x="7913633" y="4837724"/>
                  </a:cubicBezTo>
                  <a:cubicBezTo>
                    <a:pt x="8198546" y="4907499"/>
                    <a:pt x="8402056" y="4814466"/>
                    <a:pt x="8500904" y="4890055"/>
                  </a:cubicBezTo>
                  <a:cubicBezTo>
                    <a:pt x="8599751" y="4965644"/>
                    <a:pt x="8582308" y="4948200"/>
                    <a:pt x="8745116" y="5006346"/>
                  </a:cubicBezTo>
                  <a:cubicBezTo>
                    <a:pt x="8913739" y="5064492"/>
                    <a:pt x="8826520" y="4971459"/>
                    <a:pt x="8971884" y="5035419"/>
                  </a:cubicBezTo>
                  <a:cubicBezTo>
                    <a:pt x="9111434" y="5099379"/>
                    <a:pt x="9303315" y="5186598"/>
                    <a:pt x="9378904" y="5204042"/>
                  </a:cubicBezTo>
                  <a:cubicBezTo>
                    <a:pt x="9454494" y="5227300"/>
                    <a:pt x="9652189" y="5285446"/>
                    <a:pt x="9652189" y="5285446"/>
                  </a:cubicBezTo>
                  <a:cubicBezTo>
                    <a:pt x="9652189" y="5285446"/>
                    <a:pt x="9687077" y="5262187"/>
                    <a:pt x="9809182" y="5174969"/>
                  </a:cubicBezTo>
                  <a:cubicBezTo>
                    <a:pt x="9931289" y="5087750"/>
                    <a:pt x="9989434" y="5029605"/>
                    <a:pt x="10053394" y="5000532"/>
                  </a:cubicBezTo>
                  <a:cubicBezTo>
                    <a:pt x="10117355" y="4977273"/>
                    <a:pt x="10070838" y="4895869"/>
                    <a:pt x="10192944" y="4901684"/>
                  </a:cubicBezTo>
                  <a:cubicBezTo>
                    <a:pt x="10315050" y="4907499"/>
                    <a:pt x="10472044" y="4895869"/>
                    <a:pt x="10472044" y="4895869"/>
                  </a:cubicBezTo>
                  <a:cubicBezTo>
                    <a:pt x="10472044" y="4895869"/>
                    <a:pt x="10576706" y="4919128"/>
                    <a:pt x="10652295" y="4942386"/>
                  </a:cubicBezTo>
                  <a:cubicBezTo>
                    <a:pt x="10692997" y="4965644"/>
                    <a:pt x="10524375" y="4924942"/>
                    <a:pt x="10687183" y="49656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555B89E-C03D-424E-8A26-F25E4A8C7E93}"/>
                </a:ext>
              </a:extLst>
            </p:cNvPr>
            <p:cNvSpPr/>
            <p:nvPr/>
          </p:nvSpPr>
          <p:spPr>
            <a:xfrm>
              <a:off x="-205906" y="-3412572"/>
              <a:ext cx="10687183" cy="5704094"/>
            </a:xfrm>
            <a:custGeom>
              <a:avLst/>
              <a:gdLst>
                <a:gd name="connsiteX0" fmla="*/ 10442971 w 10687183"/>
                <a:gd name="connsiteY0" fmla="*/ 220954 h 5704094"/>
                <a:gd name="connsiteX1" fmla="*/ 10338309 w 10687183"/>
                <a:gd name="connsiteY1" fmla="*/ 279099 h 5704094"/>
                <a:gd name="connsiteX2" fmla="*/ 10175501 w 10687183"/>
                <a:gd name="connsiteY2" fmla="*/ 360503 h 5704094"/>
                <a:gd name="connsiteX3" fmla="*/ 10094097 w 10687183"/>
                <a:gd name="connsiteY3" fmla="*/ 389576 h 5704094"/>
                <a:gd name="connsiteX4" fmla="*/ 9739408 w 10687183"/>
                <a:gd name="connsiteY4" fmla="*/ 407020 h 5704094"/>
                <a:gd name="connsiteX5" fmla="*/ 9617301 w 10687183"/>
                <a:gd name="connsiteY5" fmla="*/ 430278 h 5704094"/>
                <a:gd name="connsiteX6" fmla="*/ 9477752 w 10687183"/>
                <a:gd name="connsiteY6" fmla="*/ 482609 h 5704094"/>
                <a:gd name="connsiteX7" fmla="*/ 9419606 w 10687183"/>
                <a:gd name="connsiteY7" fmla="*/ 505868 h 5704094"/>
                <a:gd name="connsiteX8" fmla="*/ 9280057 w 10687183"/>
                <a:gd name="connsiteY8" fmla="*/ 558199 h 5704094"/>
                <a:gd name="connsiteX9" fmla="*/ 9059103 w 10687183"/>
                <a:gd name="connsiteY9" fmla="*/ 569828 h 5704094"/>
                <a:gd name="connsiteX10" fmla="*/ 8942812 w 10687183"/>
                <a:gd name="connsiteY10" fmla="*/ 488424 h 5704094"/>
                <a:gd name="connsiteX11" fmla="*/ 8739302 w 10687183"/>
                <a:gd name="connsiteY11" fmla="*/ 348874 h 5704094"/>
                <a:gd name="connsiteX12" fmla="*/ 8605566 w 10687183"/>
                <a:gd name="connsiteY12" fmla="*/ 261656 h 5704094"/>
                <a:gd name="connsiteX13" fmla="*/ 8390427 w 10687183"/>
                <a:gd name="connsiteY13" fmla="*/ 354689 h 5704094"/>
                <a:gd name="connsiteX14" fmla="*/ 8076440 w 10687183"/>
                <a:gd name="connsiteY14" fmla="*/ 534941 h 5704094"/>
                <a:gd name="connsiteX15" fmla="*/ 7902003 w 10687183"/>
                <a:gd name="connsiteY15" fmla="*/ 575643 h 5704094"/>
                <a:gd name="connsiteX16" fmla="*/ 7710123 w 10687183"/>
                <a:gd name="connsiteY16" fmla="*/ 697749 h 5704094"/>
                <a:gd name="connsiteX17" fmla="*/ 7244957 w 10687183"/>
                <a:gd name="connsiteY17" fmla="*/ 784967 h 5704094"/>
                <a:gd name="connsiteX18" fmla="*/ 7012374 w 10687183"/>
                <a:gd name="connsiteY18" fmla="*/ 627974 h 5704094"/>
                <a:gd name="connsiteX19" fmla="*/ 6907712 w 10687183"/>
                <a:gd name="connsiteY19" fmla="*/ 598901 h 5704094"/>
                <a:gd name="connsiteX20" fmla="*/ 6768162 w 10687183"/>
                <a:gd name="connsiteY20" fmla="*/ 581457 h 5704094"/>
                <a:gd name="connsiteX21" fmla="*/ 6512321 w 10687183"/>
                <a:gd name="connsiteY21" fmla="*/ 424464 h 5704094"/>
                <a:gd name="connsiteX22" fmla="*/ 6244850 w 10687183"/>
                <a:gd name="connsiteY22" fmla="*/ 564013 h 5704094"/>
                <a:gd name="connsiteX23" fmla="*/ 6041340 w 10687183"/>
                <a:gd name="connsiteY23" fmla="*/ 674490 h 5704094"/>
                <a:gd name="connsiteX24" fmla="*/ 5744797 w 10687183"/>
                <a:gd name="connsiteY24" fmla="*/ 796596 h 5704094"/>
                <a:gd name="connsiteX25" fmla="*/ 5518029 w 10687183"/>
                <a:gd name="connsiteY25" fmla="*/ 790782 h 5704094"/>
                <a:gd name="connsiteX26" fmla="*/ 5343592 w 10687183"/>
                <a:gd name="connsiteY26" fmla="*/ 674490 h 5704094"/>
                <a:gd name="connsiteX27" fmla="*/ 5140082 w 10687183"/>
                <a:gd name="connsiteY27" fmla="*/ 721007 h 5704094"/>
                <a:gd name="connsiteX28" fmla="*/ 4814466 w 10687183"/>
                <a:gd name="connsiteY28" fmla="*/ 912888 h 5704094"/>
                <a:gd name="connsiteX29" fmla="*/ 4767949 w 10687183"/>
                <a:gd name="connsiteY29" fmla="*/ 883815 h 5704094"/>
                <a:gd name="connsiteX30" fmla="*/ 4622585 w 10687183"/>
                <a:gd name="connsiteY30" fmla="*/ 784967 h 5704094"/>
                <a:gd name="connsiteX31" fmla="*/ 4360929 w 10687183"/>
                <a:gd name="connsiteY31" fmla="*/ 732636 h 5704094"/>
                <a:gd name="connsiteX32" fmla="*/ 4238823 w 10687183"/>
                <a:gd name="connsiteY32" fmla="*/ 755894 h 5704094"/>
                <a:gd name="connsiteX33" fmla="*/ 4035313 w 10687183"/>
                <a:gd name="connsiteY33" fmla="*/ 831484 h 5704094"/>
                <a:gd name="connsiteX34" fmla="*/ 3977167 w 10687183"/>
                <a:gd name="connsiteY34" fmla="*/ 883815 h 5704094"/>
                <a:gd name="connsiteX35" fmla="*/ 3825989 w 10687183"/>
                <a:gd name="connsiteY35" fmla="*/ 924517 h 5704094"/>
                <a:gd name="connsiteX36" fmla="*/ 3622478 w 10687183"/>
                <a:gd name="connsiteY36" fmla="*/ 784967 h 5704094"/>
                <a:gd name="connsiteX37" fmla="*/ 3401525 w 10687183"/>
                <a:gd name="connsiteY37" fmla="*/ 767523 h 5704094"/>
                <a:gd name="connsiteX38" fmla="*/ 3325935 w 10687183"/>
                <a:gd name="connsiteY38" fmla="*/ 721007 h 5704094"/>
                <a:gd name="connsiteX39" fmla="*/ 3163127 w 10687183"/>
                <a:gd name="connsiteY39" fmla="*/ 808225 h 5704094"/>
                <a:gd name="connsiteX40" fmla="*/ 3110796 w 10687183"/>
                <a:gd name="connsiteY40" fmla="*/ 883815 h 5704094"/>
                <a:gd name="connsiteX41" fmla="*/ 2878213 w 10687183"/>
                <a:gd name="connsiteY41" fmla="*/ 941961 h 5704094"/>
                <a:gd name="connsiteX42" fmla="*/ 2849140 w 10687183"/>
                <a:gd name="connsiteY42" fmla="*/ 860557 h 5704094"/>
                <a:gd name="connsiteX43" fmla="*/ 2529339 w 10687183"/>
                <a:gd name="connsiteY43" fmla="*/ 831484 h 5704094"/>
                <a:gd name="connsiteX44" fmla="*/ 2395604 w 10687183"/>
                <a:gd name="connsiteY44" fmla="*/ 744265 h 5704094"/>
                <a:gd name="connsiteX45" fmla="*/ 2285127 w 10687183"/>
                <a:gd name="connsiteY45" fmla="*/ 779153 h 5704094"/>
                <a:gd name="connsiteX46" fmla="*/ 2104875 w 10687183"/>
                <a:gd name="connsiteY46" fmla="*/ 860557 h 5704094"/>
                <a:gd name="connsiteX47" fmla="*/ 1895550 w 10687183"/>
                <a:gd name="connsiteY47" fmla="*/ 918702 h 5704094"/>
                <a:gd name="connsiteX48" fmla="*/ 1622266 w 10687183"/>
                <a:gd name="connsiteY48" fmla="*/ 872186 h 5704094"/>
                <a:gd name="connsiteX49" fmla="*/ 1517603 w 10687183"/>
                <a:gd name="connsiteY49" fmla="*/ 802411 h 5704094"/>
                <a:gd name="connsiteX50" fmla="*/ 1290835 w 10687183"/>
                <a:gd name="connsiteY50" fmla="*/ 732636 h 5704094"/>
                <a:gd name="connsiteX51" fmla="*/ 1174544 w 10687183"/>
                <a:gd name="connsiteY51" fmla="*/ 779153 h 5704094"/>
                <a:gd name="connsiteX52" fmla="*/ 965219 w 10687183"/>
                <a:gd name="connsiteY52" fmla="*/ 872186 h 5704094"/>
                <a:gd name="connsiteX53" fmla="*/ 889630 w 10687183"/>
                <a:gd name="connsiteY53" fmla="*/ 819855 h 5704094"/>
                <a:gd name="connsiteX54" fmla="*/ 674490 w 10687183"/>
                <a:gd name="connsiteY54" fmla="*/ 761709 h 5704094"/>
                <a:gd name="connsiteX55" fmla="*/ 482609 w 10687183"/>
                <a:gd name="connsiteY55" fmla="*/ 854742 h 5704094"/>
                <a:gd name="connsiteX56" fmla="*/ 337245 w 10687183"/>
                <a:gd name="connsiteY56" fmla="*/ 755894 h 5704094"/>
                <a:gd name="connsiteX57" fmla="*/ 151179 w 10687183"/>
                <a:gd name="connsiteY57" fmla="*/ 744265 h 5704094"/>
                <a:gd name="connsiteX58" fmla="*/ 81404 w 10687183"/>
                <a:gd name="connsiteY58" fmla="*/ 848927 h 5704094"/>
                <a:gd name="connsiteX59" fmla="*/ 0 w 10687183"/>
                <a:gd name="connsiteY59" fmla="*/ 860557 h 5704094"/>
                <a:gd name="connsiteX60" fmla="*/ 0 w 10687183"/>
                <a:gd name="connsiteY60" fmla="*/ 2511895 h 5704094"/>
                <a:gd name="connsiteX61" fmla="*/ 0 w 10687183"/>
                <a:gd name="connsiteY61" fmla="*/ 3192200 h 5704094"/>
                <a:gd name="connsiteX62" fmla="*/ 0 w 10687183"/>
                <a:gd name="connsiteY62" fmla="*/ 5704095 h 5704094"/>
                <a:gd name="connsiteX63" fmla="*/ 244212 w 10687183"/>
                <a:gd name="connsiteY63" fmla="*/ 5483141 h 5704094"/>
                <a:gd name="connsiteX64" fmla="*/ 348874 w 10687183"/>
                <a:gd name="connsiteY64" fmla="*/ 5424996 h 5704094"/>
                <a:gd name="connsiteX65" fmla="*/ 511682 w 10687183"/>
                <a:gd name="connsiteY65" fmla="*/ 5343591 h 5704094"/>
                <a:gd name="connsiteX66" fmla="*/ 593086 w 10687183"/>
                <a:gd name="connsiteY66" fmla="*/ 5314519 h 5704094"/>
                <a:gd name="connsiteX67" fmla="*/ 947775 w 10687183"/>
                <a:gd name="connsiteY67" fmla="*/ 5297075 h 5704094"/>
                <a:gd name="connsiteX68" fmla="*/ 1069881 w 10687183"/>
                <a:gd name="connsiteY68" fmla="*/ 5273816 h 5704094"/>
                <a:gd name="connsiteX69" fmla="*/ 1209431 w 10687183"/>
                <a:gd name="connsiteY69" fmla="*/ 5221486 h 5704094"/>
                <a:gd name="connsiteX70" fmla="*/ 1267577 w 10687183"/>
                <a:gd name="connsiteY70" fmla="*/ 5198227 h 5704094"/>
                <a:gd name="connsiteX71" fmla="*/ 1407126 w 10687183"/>
                <a:gd name="connsiteY71" fmla="*/ 5145896 h 5704094"/>
                <a:gd name="connsiteX72" fmla="*/ 1628080 w 10687183"/>
                <a:gd name="connsiteY72" fmla="*/ 5134267 h 5704094"/>
                <a:gd name="connsiteX73" fmla="*/ 1744372 w 10687183"/>
                <a:gd name="connsiteY73" fmla="*/ 5215671 h 5704094"/>
                <a:gd name="connsiteX74" fmla="*/ 1947882 w 10687183"/>
                <a:gd name="connsiteY74" fmla="*/ 5355220 h 5704094"/>
                <a:gd name="connsiteX75" fmla="*/ 2081617 w 10687183"/>
                <a:gd name="connsiteY75" fmla="*/ 5442439 h 5704094"/>
                <a:gd name="connsiteX76" fmla="*/ 2296756 w 10687183"/>
                <a:gd name="connsiteY76" fmla="*/ 5349406 h 5704094"/>
                <a:gd name="connsiteX77" fmla="*/ 2610743 w 10687183"/>
                <a:gd name="connsiteY77" fmla="*/ 5169154 h 5704094"/>
                <a:gd name="connsiteX78" fmla="*/ 2785180 w 10687183"/>
                <a:gd name="connsiteY78" fmla="*/ 5128452 h 5704094"/>
                <a:gd name="connsiteX79" fmla="*/ 2977061 w 10687183"/>
                <a:gd name="connsiteY79" fmla="*/ 5006346 h 5704094"/>
                <a:gd name="connsiteX80" fmla="*/ 3442227 w 10687183"/>
                <a:gd name="connsiteY80" fmla="*/ 4919128 h 5704094"/>
                <a:gd name="connsiteX81" fmla="*/ 3674810 w 10687183"/>
                <a:gd name="connsiteY81" fmla="*/ 5076121 h 5704094"/>
                <a:gd name="connsiteX82" fmla="*/ 3779472 w 10687183"/>
                <a:gd name="connsiteY82" fmla="*/ 5105194 h 5704094"/>
                <a:gd name="connsiteX83" fmla="*/ 3919022 w 10687183"/>
                <a:gd name="connsiteY83" fmla="*/ 5122638 h 5704094"/>
                <a:gd name="connsiteX84" fmla="*/ 4174863 w 10687183"/>
                <a:gd name="connsiteY84" fmla="*/ 5279631 h 5704094"/>
                <a:gd name="connsiteX85" fmla="*/ 4442333 w 10687183"/>
                <a:gd name="connsiteY85" fmla="*/ 5140081 h 5704094"/>
                <a:gd name="connsiteX86" fmla="*/ 4645843 w 10687183"/>
                <a:gd name="connsiteY86" fmla="*/ 5029605 h 5704094"/>
                <a:gd name="connsiteX87" fmla="*/ 4942386 w 10687183"/>
                <a:gd name="connsiteY87" fmla="*/ 4907499 h 5704094"/>
                <a:gd name="connsiteX88" fmla="*/ 5169155 w 10687183"/>
                <a:gd name="connsiteY88" fmla="*/ 4913313 h 5704094"/>
                <a:gd name="connsiteX89" fmla="*/ 5343592 w 10687183"/>
                <a:gd name="connsiteY89" fmla="*/ 5029605 h 5704094"/>
                <a:gd name="connsiteX90" fmla="*/ 5547102 w 10687183"/>
                <a:gd name="connsiteY90" fmla="*/ 4983088 h 5704094"/>
                <a:gd name="connsiteX91" fmla="*/ 5872718 w 10687183"/>
                <a:gd name="connsiteY91" fmla="*/ 4791207 h 5704094"/>
                <a:gd name="connsiteX92" fmla="*/ 5919234 w 10687183"/>
                <a:gd name="connsiteY92" fmla="*/ 4820280 h 5704094"/>
                <a:gd name="connsiteX93" fmla="*/ 6064599 w 10687183"/>
                <a:gd name="connsiteY93" fmla="*/ 4919128 h 5704094"/>
                <a:gd name="connsiteX94" fmla="*/ 6326254 w 10687183"/>
                <a:gd name="connsiteY94" fmla="*/ 4971459 h 5704094"/>
                <a:gd name="connsiteX95" fmla="*/ 6448360 w 10687183"/>
                <a:gd name="connsiteY95" fmla="*/ 4948200 h 5704094"/>
                <a:gd name="connsiteX96" fmla="*/ 6651870 w 10687183"/>
                <a:gd name="connsiteY96" fmla="*/ 4872611 h 5704094"/>
                <a:gd name="connsiteX97" fmla="*/ 6710016 w 10687183"/>
                <a:gd name="connsiteY97" fmla="*/ 4820280 h 5704094"/>
                <a:gd name="connsiteX98" fmla="*/ 6861195 w 10687183"/>
                <a:gd name="connsiteY98" fmla="*/ 4779578 h 5704094"/>
                <a:gd name="connsiteX99" fmla="*/ 7064705 w 10687183"/>
                <a:gd name="connsiteY99" fmla="*/ 4919128 h 5704094"/>
                <a:gd name="connsiteX100" fmla="*/ 7285659 w 10687183"/>
                <a:gd name="connsiteY100" fmla="*/ 4936571 h 5704094"/>
                <a:gd name="connsiteX101" fmla="*/ 7361248 w 10687183"/>
                <a:gd name="connsiteY101" fmla="*/ 4983088 h 5704094"/>
                <a:gd name="connsiteX102" fmla="*/ 7524056 w 10687183"/>
                <a:gd name="connsiteY102" fmla="*/ 4895869 h 5704094"/>
                <a:gd name="connsiteX103" fmla="*/ 7576387 w 10687183"/>
                <a:gd name="connsiteY103" fmla="*/ 4820280 h 5704094"/>
                <a:gd name="connsiteX104" fmla="*/ 7808970 w 10687183"/>
                <a:gd name="connsiteY104" fmla="*/ 4762134 h 5704094"/>
                <a:gd name="connsiteX105" fmla="*/ 7838043 w 10687183"/>
                <a:gd name="connsiteY105" fmla="*/ 4843538 h 5704094"/>
                <a:gd name="connsiteX106" fmla="*/ 8157845 w 10687183"/>
                <a:gd name="connsiteY106" fmla="*/ 4872611 h 5704094"/>
                <a:gd name="connsiteX107" fmla="*/ 8291580 w 10687183"/>
                <a:gd name="connsiteY107" fmla="*/ 4959830 h 5704094"/>
                <a:gd name="connsiteX108" fmla="*/ 8402056 w 10687183"/>
                <a:gd name="connsiteY108" fmla="*/ 4924942 h 5704094"/>
                <a:gd name="connsiteX109" fmla="*/ 8582308 w 10687183"/>
                <a:gd name="connsiteY109" fmla="*/ 4843538 h 5704094"/>
                <a:gd name="connsiteX110" fmla="*/ 8791632 w 10687183"/>
                <a:gd name="connsiteY110" fmla="*/ 4785393 h 5704094"/>
                <a:gd name="connsiteX111" fmla="*/ 9064917 w 10687183"/>
                <a:gd name="connsiteY111" fmla="*/ 4820280 h 5704094"/>
                <a:gd name="connsiteX112" fmla="*/ 9169579 w 10687183"/>
                <a:gd name="connsiteY112" fmla="*/ 4890055 h 5704094"/>
                <a:gd name="connsiteX113" fmla="*/ 9396348 w 10687183"/>
                <a:gd name="connsiteY113" fmla="*/ 4959830 h 5704094"/>
                <a:gd name="connsiteX114" fmla="*/ 9512640 w 10687183"/>
                <a:gd name="connsiteY114" fmla="*/ 4913313 h 5704094"/>
                <a:gd name="connsiteX115" fmla="*/ 9721964 w 10687183"/>
                <a:gd name="connsiteY115" fmla="*/ 4820280 h 5704094"/>
                <a:gd name="connsiteX116" fmla="*/ 9797553 w 10687183"/>
                <a:gd name="connsiteY116" fmla="*/ 4872611 h 5704094"/>
                <a:gd name="connsiteX117" fmla="*/ 10012692 w 10687183"/>
                <a:gd name="connsiteY117" fmla="*/ 4930757 h 5704094"/>
                <a:gd name="connsiteX118" fmla="*/ 10204573 w 10687183"/>
                <a:gd name="connsiteY118" fmla="*/ 4837724 h 5704094"/>
                <a:gd name="connsiteX119" fmla="*/ 10349938 w 10687183"/>
                <a:gd name="connsiteY119" fmla="*/ 4936571 h 5704094"/>
                <a:gd name="connsiteX120" fmla="*/ 10536004 w 10687183"/>
                <a:gd name="connsiteY120" fmla="*/ 4948200 h 5704094"/>
                <a:gd name="connsiteX121" fmla="*/ 10605778 w 10687183"/>
                <a:gd name="connsiteY121" fmla="*/ 4843538 h 5704094"/>
                <a:gd name="connsiteX122" fmla="*/ 10687183 w 10687183"/>
                <a:gd name="connsiteY122" fmla="*/ 4826095 h 5704094"/>
                <a:gd name="connsiteX123" fmla="*/ 10687183 w 10687183"/>
                <a:gd name="connsiteY123" fmla="*/ 3192200 h 5704094"/>
                <a:gd name="connsiteX124" fmla="*/ 10687183 w 10687183"/>
                <a:gd name="connsiteY124" fmla="*/ 2511895 h 5704094"/>
                <a:gd name="connsiteX125" fmla="*/ 10687183 w 10687183"/>
                <a:gd name="connsiteY125" fmla="*/ 0 h 5704094"/>
                <a:gd name="connsiteX126" fmla="*/ 10442971 w 10687183"/>
                <a:gd name="connsiteY126" fmla="*/ 220954 h 570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0687183" h="5704094">
                  <a:moveTo>
                    <a:pt x="10442971" y="220954"/>
                  </a:moveTo>
                  <a:cubicBezTo>
                    <a:pt x="10442971" y="220954"/>
                    <a:pt x="10442971" y="220954"/>
                    <a:pt x="10338309" y="279099"/>
                  </a:cubicBezTo>
                  <a:cubicBezTo>
                    <a:pt x="10233646" y="337245"/>
                    <a:pt x="10338309" y="279099"/>
                    <a:pt x="10175501" y="360503"/>
                  </a:cubicBezTo>
                  <a:cubicBezTo>
                    <a:pt x="10012692" y="441907"/>
                    <a:pt x="10175501" y="360503"/>
                    <a:pt x="10094097" y="389576"/>
                  </a:cubicBezTo>
                  <a:cubicBezTo>
                    <a:pt x="10012692" y="418649"/>
                    <a:pt x="9832441" y="424464"/>
                    <a:pt x="9739408" y="407020"/>
                  </a:cubicBezTo>
                  <a:cubicBezTo>
                    <a:pt x="9646374" y="383762"/>
                    <a:pt x="9739408" y="407020"/>
                    <a:pt x="9617301" y="430278"/>
                  </a:cubicBezTo>
                  <a:cubicBezTo>
                    <a:pt x="9495196" y="453537"/>
                    <a:pt x="9617301" y="430278"/>
                    <a:pt x="9477752" y="482609"/>
                  </a:cubicBezTo>
                  <a:cubicBezTo>
                    <a:pt x="9338203" y="534941"/>
                    <a:pt x="9477752" y="482609"/>
                    <a:pt x="9419606" y="505868"/>
                  </a:cubicBezTo>
                  <a:cubicBezTo>
                    <a:pt x="9361460" y="529126"/>
                    <a:pt x="9280057" y="558199"/>
                    <a:pt x="9280057" y="558199"/>
                  </a:cubicBezTo>
                  <a:cubicBezTo>
                    <a:pt x="9280057" y="558199"/>
                    <a:pt x="9152136" y="558199"/>
                    <a:pt x="9059103" y="569828"/>
                  </a:cubicBezTo>
                  <a:cubicBezTo>
                    <a:pt x="8966069" y="587272"/>
                    <a:pt x="8995142" y="511682"/>
                    <a:pt x="8942812" y="488424"/>
                  </a:cubicBezTo>
                  <a:cubicBezTo>
                    <a:pt x="8890480" y="470980"/>
                    <a:pt x="8838149" y="424464"/>
                    <a:pt x="8739302" y="348874"/>
                  </a:cubicBezTo>
                  <a:cubicBezTo>
                    <a:pt x="8640454" y="279099"/>
                    <a:pt x="8605566" y="261656"/>
                    <a:pt x="8605566" y="261656"/>
                  </a:cubicBezTo>
                  <a:cubicBezTo>
                    <a:pt x="8605566" y="261656"/>
                    <a:pt x="8454387" y="331431"/>
                    <a:pt x="8390427" y="354689"/>
                  </a:cubicBezTo>
                  <a:cubicBezTo>
                    <a:pt x="8332282" y="377947"/>
                    <a:pt x="8181103" y="470980"/>
                    <a:pt x="8076440" y="534941"/>
                  </a:cubicBezTo>
                  <a:cubicBezTo>
                    <a:pt x="7965964" y="598901"/>
                    <a:pt x="8029924" y="511682"/>
                    <a:pt x="7902003" y="575643"/>
                  </a:cubicBezTo>
                  <a:cubicBezTo>
                    <a:pt x="7774082" y="639603"/>
                    <a:pt x="7785711" y="622159"/>
                    <a:pt x="7710123" y="697749"/>
                  </a:cubicBezTo>
                  <a:cubicBezTo>
                    <a:pt x="7634533" y="773338"/>
                    <a:pt x="7471725" y="709378"/>
                    <a:pt x="7244957" y="784967"/>
                  </a:cubicBezTo>
                  <a:cubicBezTo>
                    <a:pt x="7018188" y="866371"/>
                    <a:pt x="7146109" y="674490"/>
                    <a:pt x="7012374" y="627974"/>
                  </a:cubicBezTo>
                  <a:cubicBezTo>
                    <a:pt x="6878639" y="575643"/>
                    <a:pt x="6907712" y="598901"/>
                    <a:pt x="6907712" y="598901"/>
                  </a:cubicBezTo>
                  <a:cubicBezTo>
                    <a:pt x="6907712" y="598901"/>
                    <a:pt x="6907712" y="598901"/>
                    <a:pt x="6768162" y="581457"/>
                  </a:cubicBezTo>
                  <a:cubicBezTo>
                    <a:pt x="6628612" y="564013"/>
                    <a:pt x="6512321" y="424464"/>
                    <a:pt x="6512321" y="424464"/>
                  </a:cubicBezTo>
                  <a:cubicBezTo>
                    <a:pt x="6512321" y="424464"/>
                    <a:pt x="6326254" y="546570"/>
                    <a:pt x="6244850" y="564013"/>
                  </a:cubicBezTo>
                  <a:cubicBezTo>
                    <a:pt x="6169261" y="581457"/>
                    <a:pt x="6099486" y="651232"/>
                    <a:pt x="6041340" y="674490"/>
                  </a:cubicBezTo>
                  <a:cubicBezTo>
                    <a:pt x="5983195" y="697749"/>
                    <a:pt x="5866903" y="773338"/>
                    <a:pt x="5744797" y="796596"/>
                  </a:cubicBezTo>
                  <a:cubicBezTo>
                    <a:pt x="5744797" y="796596"/>
                    <a:pt x="5640135" y="767523"/>
                    <a:pt x="5518029" y="790782"/>
                  </a:cubicBezTo>
                  <a:cubicBezTo>
                    <a:pt x="5395923" y="814040"/>
                    <a:pt x="5343592" y="674490"/>
                    <a:pt x="5343592" y="674490"/>
                  </a:cubicBezTo>
                  <a:lnTo>
                    <a:pt x="5140082" y="721007"/>
                  </a:lnTo>
                  <a:lnTo>
                    <a:pt x="4814466" y="912888"/>
                  </a:lnTo>
                  <a:cubicBezTo>
                    <a:pt x="4814466" y="912888"/>
                    <a:pt x="4814466" y="912888"/>
                    <a:pt x="4767949" y="883815"/>
                  </a:cubicBezTo>
                  <a:cubicBezTo>
                    <a:pt x="4721432" y="854742"/>
                    <a:pt x="4703989" y="819855"/>
                    <a:pt x="4622585" y="784967"/>
                  </a:cubicBezTo>
                  <a:cubicBezTo>
                    <a:pt x="4541181" y="750080"/>
                    <a:pt x="4512108" y="732636"/>
                    <a:pt x="4360929" y="732636"/>
                  </a:cubicBezTo>
                  <a:lnTo>
                    <a:pt x="4238823" y="755894"/>
                  </a:lnTo>
                  <a:lnTo>
                    <a:pt x="4035313" y="831484"/>
                  </a:lnTo>
                  <a:cubicBezTo>
                    <a:pt x="4035313" y="831484"/>
                    <a:pt x="4035313" y="831484"/>
                    <a:pt x="3977167" y="883815"/>
                  </a:cubicBezTo>
                  <a:cubicBezTo>
                    <a:pt x="3919022" y="936146"/>
                    <a:pt x="3977167" y="883815"/>
                    <a:pt x="3825989" y="924517"/>
                  </a:cubicBezTo>
                  <a:cubicBezTo>
                    <a:pt x="3825989" y="924517"/>
                    <a:pt x="3762028" y="860557"/>
                    <a:pt x="3622478" y="784967"/>
                  </a:cubicBezTo>
                  <a:cubicBezTo>
                    <a:pt x="3482929" y="709378"/>
                    <a:pt x="3488743" y="761709"/>
                    <a:pt x="3401525" y="767523"/>
                  </a:cubicBezTo>
                  <a:cubicBezTo>
                    <a:pt x="3308492" y="779153"/>
                    <a:pt x="3325935" y="721007"/>
                    <a:pt x="3325935" y="721007"/>
                  </a:cubicBezTo>
                  <a:lnTo>
                    <a:pt x="3163127" y="808225"/>
                  </a:lnTo>
                  <a:lnTo>
                    <a:pt x="3110796" y="883815"/>
                  </a:lnTo>
                  <a:lnTo>
                    <a:pt x="2878213" y="941961"/>
                  </a:lnTo>
                  <a:cubicBezTo>
                    <a:pt x="2878213" y="941961"/>
                    <a:pt x="2878213" y="941961"/>
                    <a:pt x="2849140" y="860557"/>
                  </a:cubicBezTo>
                  <a:cubicBezTo>
                    <a:pt x="2820067" y="779153"/>
                    <a:pt x="2616557" y="825669"/>
                    <a:pt x="2529339" y="831484"/>
                  </a:cubicBezTo>
                  <a:cubicBezTo>
                    <a:pt x="2442120" y="837298"/>
                    <a:pt x="2453749" y="755894"/>
                    <a:pt x="2395604" y="744265"/>
                  </a:cubicBezTo>
                  <a:cubicBezTo>
                    <a:pt x="2343272" y="726821"/>
                    <a:pt x="2285127" y="779153"/>
                    <a:pt x="2285127" y="779153"/>
                  </a:cubicBezTo>
                  <a:cubicBezTo>
                    <a:pt x="2285127" y="779153"/>
                    <a:pt x="2203723" y="808225"/>
                    <a:pt x="2104875" y="860557"/>
                  </a:cubicBezTo>
                  <a:cubicBezTo>
                    <a:pt x="2006027" y="912888"/>
                    <a:pt x="2029286" y="814040"/>
                    <a:pt x="1895550" y="918702"/>
                  </a:cubicBezTo>
                  <a:lnTo>
                    <a:pt x="1622266" y="872186"/>
                  </a:lnTo>
                  <a:cubicBezTo>
                    <a:pt x="1622266" y="872186"/>
                    <a:pt x="1575749" y="819855"/>
                    <a:pt x="1517603" y="802411"/>
                  </a:cubicBezTo>
                  <a:cubicBezTo>
                    <a:pt x="1465272" y="784967"/>
                    <a:pt x="1407126" y="750080"/>
                    <a:pt x="1290835" y="732636"/>
                  </a:cubicBezTo>
                  <a:lnTo>
                    <a:pt x="1174544" y="779153"/>
                  </a:lnTo>
                  <a:lnTo>
                    <a:pt x="965219" y="872186"/>
                  </a:lnTo>
                  <a:lnTo>
                    <a:pt x="889630" y="819855"/>
                  </a:lnTo>
                  <a:lnTo>
                    <a:pt x="674490" y="761709"/>
                  </a:lnTo>
                  <a:lnTo>
                    <a:pt x="482609" y="854742"/>
                  </a:lnTo>
                  <a:cubicBezTo>
                    <a:pt x="482609" y="854742"/>
                    <a:pt x="412835" y="796596"/>
                    <a:pt x="337245" y="755894"/>
                  </a:cubicBezTo>
                  <a:cubicBezTo>
                    <a:pt x="261656" y="715192"/>
                    <a:pt x="151179" y="744265"/>
                    <a:pt x="151179" y="744265"/>
                  </a:cubicBezTo>
                  <a:lnTo>
                    <a:pt x="81404" y="848927"/>
                  </a:lnTo>
                  <a:lnTo>
                    <a:pt x="0" y="860557"/>
                  </a:lnTo>
                  <a:lnTo>
                    <a:pt x="0" y="2511895"/>
                  </a:lnTo>
                  <a:lnTo>
                    <a:pt x="0" y="3192200"/>
                  </a:lnTo>
                  <a:lnTo>
                    <a:pt x="0" y="5704095"/>
                  </a:lnTo>
                  <a:lnTo>
                    <a:pt x="244212" y="5483141"/>
                  </a:lnTo>
                  <a:cubicBezTo>
                    <a:pt x="244212" y="5483141"/>
                    <a:pt x="244212" y="5483141"/>
                    <a:pt x="348874" y="5424996"/>
                  </a:cubicBezTo>
                  <a:cubicBezTo>
                    <a:pt x="453537" y="5366850"/>
                    <a:pt x="348874" y="5424996"/>
                    <a:pt x="511682" y="5343591"/>
                  </a:cubicBezTo>
                  <a:cubicBezTo>
                    <a:pt x="674490" y="5262187"/>
                    <a:pt x="511682" y="5343591"/>
                    <a:pt x="593086" y="5314519"/>
                  </a:cubicBezTo>
                  <a:cubicBezTo>
                    <a:pt x="674490" y="5285446"/>
                    <a:pt x="854742" y="5279631"/>
                    <a:pt x="947775" y="5297075"/>
                  </a:cubicBezTo>
                  <a:cubicBezTo>
                    <a:pt x="1040808" y="5320333"/>
                    <a:pt x="947775" y="5297075"/>
                    <a:pt x="1069881" y="5273816"/>
                  </a:cubicBezTo>
                  <a:cubicBezTo>
                    <a:pt x="1191987" y="5250558"/>
                    <a:pt x="1069881" y="5273816"/>
                    <a:pt x="1209431" y="5221486"/>
                  </a:cubicBezTo>
                  <a:cubicBezTo>
                    <a:pt x="1348981" y="5169154"/>
                    <a:pt x="1209431" y="5221486"/>
                    <a:pt x="1267577" y="5198227"/>
                  </a:cubicBezTo>
                  <a:cubicBezTo>
                    <a:pt x="1325722" y="5174969"/>
                    <a:pt x="1407126" y="5145896"/>
                    <a:pt x="1407126" y="5145896"/>
                  </a:cubicBezTo>
                  <a:cubicBezTo>
                    <a:pt x="1407126" y="5145896"/>
                    <a:pt x="1535047" y="5145896"/>
                    <a:pt x="1628080" y="5134267"/>
                  </a:cubicBezTo>
                  <a:cubicBezTo>
                    <a:pt x="1721113" y="5116823"/>
                    <a:pt x="1692040" y="5192413"/>
                    <a:pt x="1744372" y="5215671"/>
                  </a:cubicBezTo>
                  <a:cubicBezTo>
                    <a:pt x="1796703" y="5233115"/>
                    <a:pt x="1849034" y="5279631"/>
                    <a:pt x="1947882" y="5355220"/>
                  </a:cubicBezTo>
                  <a:cubicBezTo>
                    <a:pt x="2046729" y="5424996"/>
                    <a:pt x="2081617" y="5442439"/>
                    <a:pt x="2081617" y="5442439"/>
                  </a:cubicBezTo>
                  <a:cubicBezTo>
                    <a:pt x="2081617" y="5442439"/>
                    <a:pt x="2232796" y="5372664"/>
                    <a:pt x="2296756" y="5349406"/>
                  </a:cubicBezTo>
                  <a:cubicBezTo>
                    <a:pt x="2354902" y="5326148"/>
                    <a:pt x="2506080" y="5233115"/>
                    <a:pt x="2610743" y="5169154"/>
                  </a:cubicBezTo>
                  <a:cubicBezTo>
                    <a:pt x="2721220" y="5105194"/>
                    <a:pt x="2657259" y="5192413"/>
                    <a:pt x="2785180" y="5128452"/>
                  </a:cubicBezTo>
                  <a:cubicBezTo>
                    <a:pt x="2913100" y="5064492"/>
                    <a:pt x="2901472" y="5081936"/>
                    <a:pt x="2977061" y="5006346"/>
                  </a:cubicBezTo>
                  <a:cubicBezTo>
                    <a:pt x="3052650" y="4930757"/>
                    <a:pt x="3215458" y="4994717"/>
                    <a:pt x="3442227" y="4919128"/>
                  </a:cubicBezTo>
                  <a:cubicBezTo>
                    <a:pt x="3668995" y="4837724"/>
                    <a:pt x="3541074" y="5029605"/>
                    <a:pt x="3674810" y="5076121"/>
                  </a:cubicBezTo>
                  <a:cubicBezTo>
                    <a:pt x="3808545" y="5128452"/>
                    <a:pt x="3779472" y="5105194"/>
                    <a:pt x="3779472" y="5105194"/>
                  </a:cubicBezTo>
                  <a:cubicBezTo>
                    <a:pt x="3779472" y="5105194"/>
                    <a:pt x="3779472" y="5105194"/>
                    <a:pt x="3919022" y="5122638"/>
                  </a:cubicBezTo>
                  <a:cubicBezTo>
                    <a:pt x="4058571" y="5140081"/>
                    <a:pt x="4174863" y="5279631"/>
                    <a:pt x="4174863" y="5279631"/>
                  </a:cubicBezTo>
                  <a:cubicBezTo>
                    <a:pt x="4174863" y="5279631"/>
                    <a:pt x="4360929" y="5157525"/>
                    <a:pt x="4442333" y="5140081"/>
                  </a:cubicBezTo>
                  <a:cubicBezTo>
                    <a:pt x="4523737" y="5122638"/>
                    <a:pt x="4587697" y="5052863"/>
                    <a:pt x="4645843" y="5029605"/>
                  </a:cubicBezTo>
                  <a:cubicBezTo>
                    <a:pt x="4703989" y="5006346"/>
                    <a:pt x="4820280" y="4930757"/>
                    <a:pt x="4942386" y="4907499"/>
                  </a:cubicBezTo>
                  <a:cubicBezTo>
                    <a:pt x="4942386" y="4907499"/>
                    <a:pt x="5047049" y="4936571"/>
                    <a:pt x="5169155" y="4913313"/>
                  </a:cubicBezTo>
                  <a:cubicBezTo>
                    <a:pt x="5291261" y="4890055"/>
                    <a:pt x="5343592" y="5029605"/>
                    <a:pt x="5343592" y="5029605"/>
                  </a:cubicBezTo>
                  <a:lnTo>
                    <a:pt x="5547102" y="4983088"/>
                  </a:lnTo>
                  <a:lnTo>
                    <a:pt x="5872718" y="4791207"/>
                  </a:lnTo>
                  <a:cubicBezTo>
                    <a:pt x="5872718" y="4791207"/>
                    <a:pt x="5872718" y="4791207"/>
                    <a:pt x="5919234" y="4820280"/>
                  </a:cubicBezTo>
                  <a:cubicBezTo>
                    <a:pt x="5965751" y="4849353"/>
                    <a:pt x="5983195" y="4884240"/>
                    <a:pt x="6064599" y="4919128"/>
                  </a:cubicBezTo>
                  <a:cubicBezTo>
                    <a:pt x="6146002" y="4954015"/>
                    <a:pt x="6175075" y="4971459"/>
                    <a:pt x="6326254" y="4971459"/>
                  </a:cubicBezTo>
                  <a:lnTo>
                    <a:pt x="6448360" y="4948200"/>
                  </a:lnTo>
                  <a:lnTo>
                    <a:pt x="6651870" y="4872611"/>
                  </a:lnTo>
                  <a:cubicBezTo>
                    <a:pt x="6651870" y="4872611"/>
                    <a:pt x="6651870" y="4872611"/>
                    <a:pt x="6710016" y="4820280"/>
                  </a:cubicBezTo>
                  <a:cubicBezTo>
                    <a:pt x="6768162" y="4767949"/>
                    <a:pt x="6710016" y="4820280"/>
                    <a:pt x="6861195" y="4779578"/>
                  </a:cubicBezTo>
                  <a:cubicBezTo>
                    <a:pt x="6861195" y="4779578"/>
                    <a:pt x="6925155" y="4843538"/>
                    <a:pt x="7064705" y="4919128"/>
                  </a:cubicBezTo>
                  <a:cubicBezTo>
                    <a:pt x="7204255" y="4994717"/>
                    <a:pt x="7198440" y="4942386"/>
                    <a:pt x="7285659" y="4936571"/>
                  </a:cubicBezTo>
                  <a:cubicBezTo>
                    <a:pt x="7378692" y="4924942"/>
                    <a:pt x="7361248" y="4983088"/>
                    <a:pt x="7361248" y="4983088"/>
                  </a:cubicBezTo>
                  <a:lnTo>
                    <a:pt x="7524056" y="4895869"/>
                  </a:lnTo>
                  <a:lnTo>
                    <a:pt x="7576387" y="4820280"/>
                  </a:lnTo>
                  <a:lnTo>
                    <a:pt x="7808970" y="4762134"/>
                  </a:lnTo>
                  <a:cubicBezTo>
                    <a:pt x="7808970" y="4762134"/>
                    <a:pt x="7808970" y="4762134"/>
                    <a:pt x="7838043" y="4843538"/>
                  </a:cubicBezTo>
                  <a:cubicBezTo>
                    <a:pt x="7867116" y="4924942"/>
                    <a:pt x="8070626" y="4878426"/>
                    <a:pt x="8157845" y="4872611"/>
                  </a:cubicBezTo>
                  <a:cubicBezTo>
                    <a:pt x="8245063" y="4866796"/>
                    <a:pt x="8233434" y="4948200"/>
                    <a:pt x="8291580" y="4959830"/>
                  </a:cubicBezTo>
                  <a:cubicBezTo>
                    <a:pt x="8343911" y="4977273"/>
                    <a:pt x="8402056" y="4924942"/>
                    <a:pt x="8402056" y="4924942"/>
                  </a:cubicBezTo>
                  <a:cubicBezTo>
                    <a:pt x="8402056" y="4924942"/>
                    <a:pt x="8483460" y="4895869"/>
                    <a:pt x="8582308" y="4843538"/>
                  </a:cubicBezTo>
                  <a:cubicBezTo>
                    <a:pt x="8681156" y="4791207"/>
                    <a:pt x="8657897" y="4890055"/>
                    <a:pt x="8791632" y="4785393"/>
                  </a:cubicBezTo>
                  <a:lnTo>
                    <a:pt x="9064917" y="4820280"/>
                  </a:lnTo>
                  <a:cubicBezTo>
                    <a:pt x="9064917" y="4820280"/>
                    <a:pt x="9111434" y="4872611"/>
                    <a:pt x="9169579" y="4890055"/>
                  </a:cubicBezTo>
                  <a:cubicBezTo>
                    <a:pt x="9221911" y="4907499"/>
                    <a:pt x="9280057" y="4942386"/>
                    <a:pt x="9396348" y="4959830"/>
                  </a:cubicBezTo>
                  <a:lnTo>
                    <a:pt x="9512640" y="4913313"/>
                  </a:lnTo>
                  <a:lnTo>
                    <a:pt x="9721964" y="4820280"/>
                  </a:lnTo>
                  <a:lnTo>
                    <a:pt x="9797553" y="4872611"/>
                  </a:lnTo>
                  <a:lnTo>
                    <a:pt x="10012692" y="4930757"/>
                  </a:lnTo>
                  <a:lnTo>
                    <a:pt x="10204573" y="4837724"/>
                  </a:lnTo>
                  <a:cubicBezTo>
                    <a:pt x="10204573" y="4837724"/>
                    <a:pt x="10274348" y="4895869"/>
                    <a:pt x="10349938" y="4936571"/>
                  </a:cubicBezTo>
                  <a:cubicBezTo>
                    <a:pt x="10425527" y="4977273"/>
                    <a:pt x="10536004" y="4948200"/>
                    <a:pt x="10536004" y="4948200"/>
                  </a:cubicBezTo>
                  <a:lnTo>
                    <a:pt x="10605778" y="4843538"/>
                  </a:lnTo>
                  <a:lnTo>
                    <a:pt x="10687183" y="4826095"/>
                  </a:lnTo>
                  <a:lnTo>
                    <a:pt x="10687183" y="3192200"/>
                  </a:lnTo>
                  <a:lnTo>
                    <a:pt x="10687183" y="2511895"/>
                  </a:lnTo>
                  <a:lnTo>
                    <a:pt x="10687183" y="0"/>
                  </a:lnTo>
                  <a:lnTo>
                    <a:pt x="10442971" y="220954"/>
                  </a:lnTo>
                  <a:close/>
                </a:path>
              </a:pathLst>
            </a:custGeom>
            <a:solidFill>
              <a:srgbClr val="EC5A5A"/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00A75DD-BF7C-4440-A829-6D26A3CE4AD3}"/>
              </a:ext>
            </a:extLst>
          </p:cNvPr>
          <p:cNvGrpSpPr/>
          <p:nvPr/>
        </p:nvGrpSpPr>
        <p:grpSpPr>
          <a:xfrm>
            <a:off x="644533" y="352600"/>
            <a:ext cx="1580351" cy="836763"/>
            <a:chOff x="644533" y="352600"/>
            <a:chExt cx="1580351" cy="83676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0DC2FC6-E206-4C4D-B08D-DBBD15538114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SKATE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F48DB7E-86C3-42BA-B1EA-70221BC221FF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rgbClr val="FFFFFF"/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33C9757-3261-423B-B06F-1A38A28F0774}"/>
              </a:ext>
            </a:extLst>
          </p:cNvPr>
          <p:cNvSpPr/>
          <p:nvPr/>
        </p:nvSpPr>
        <p:spPr>
          <a:xfrm>
            <a:off x="8005691" y="8648378"/>
            <a:ext cx="2683490" cy="601572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388CD2B4-248E-4219-810F-39A4521B2679}"/>
              </a:ext>
            </a:extLst>
          </p:cNvPr>
          <p:cNvSpPr/>
          <p:nvPr/>
        </p:nvSpPr>
        <p:spPr>
          <a:xfrm rot="10800000">
            <a:off x="435380" y="3210791"/>
            <a:ext cx="470354" cy="1669071"/>
          </a:xfrm>
          <a:custGeom>
            <a:avLst/>
            <a:gdLst>
              <a:gd name="connsiteX0" fmla="*/ 0 w 274631"/>
              <a:gd name="connsiteY0" fmla="*/ 0 h 1363521"/>
              <a:gd name="connsiteX1" fmla="*/ 274632 w 274631"/>
              <a:gd name="connsiteY1" fmla="*/ 0 h 1363521"/>
              <a:gd name="connsiteX2" fmla="*/ 274632 w 274631"/>
              <a:gd name="connsiteY2" fmla="*/ 1363522 h 1363521"/>
              <a:gd name="connsiteX3" fmla="*/ 0 w 274631"/>
              <a:gd name="connsiteY3" fmla="*/ 1363522 h 136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631" h="1363521">
                <a:moveTo>
                  <a:pt x="0" y="0"/>
                </a:moveTo>
                <a:lnTo>
                  <a:pt x="274632" y="0"/>
                </a:lnTo>
                <a:lnTo>
                  <a:pt x="274632" y="1363522"/>
                </a:lnTo>
                <a:lnTo>
                  <a:pt x="0" y="1363522"/>
                </a:lnTo>
                <a:close/>
              </a:path>
            </a:pathLst>
          </a:custGeom>
          <a:solidFill>
            <a:schemeClr val="bg1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3">
            <a:extLst>
              <a:ext uri="{FF2B5EF4-FFF2-40B4-BE49-F238E27FC236}">
                <a16:creationId xmlns:a16="http://schemas.microsoft.com/office/drawing/2014/main" id="{FA314BB2-313F-42B1-9CFD-032C3C19A82E}"/>
              </a:ext>
            </a:extLst>
          </p:cNvPr>
          <p:cNvGrpSpPr/>
          <p:nvPr/>
        </p:nvGrpSpPr>
        <p:grpSpPr>
          <a:xfrm rot="5400000">
            <a:off x="8607265" y="5247580"/>
            <a:ext cx="1486241" cy="342070"/>
            <a:chOff x="971024" y="7484538"/>
            <a:chExt cx="1214161" cy="279449"/>
          </a:xfrm>
          <a:solidFill>
            <a:srgbClr val="EC5A5A"/>
          </a:solidFill>
        </p:grpSpPr>
        <p:grpSp>
          <p:nvGrpSpPr>
            <p:cNvPr id="32" name="Graphic 3">
              <a:extLst>
                <a:ext uri="{FF2B5EF4-FFF2-40B4-BE49-F238E27FC236}">
                  <a16:creationId xmlns:a16="http://schemas.microsoft.com/office/drawing/2014/main" id="{D30DF710-DF8A-4A80-9DDB-AB295962C32F}"/>
                </a:ext>
              </a:extLst>
            </p:cNvPr>
            <p:cNvGrpSpPr/>
            <p:nvPr/>
          </p:nvGrpSpPr>
          <p:grpSpPr>
            <a:xfrm>
              <a:off x="1905736" y="7484538"/>
              <a:ext cx="279449" cy="279449"/>
              <a:chOff x="1905736" y="7484538"/>
              <a:chExt cx="279449" cy="279449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B597145-CCAE-4D37-AE26-F3000476105C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9449" cy="279449"/>
              </a:xfrm>
              <a:custGeom>
                <a:avLst/>
                <a:gdLst>
                  <a:gd name="connsiteX0" fmla="*/ 67453 w 279449"/>
                  <a:gd name="connsiteY0" fmla="*/ 0 h 279449"/>
                  <a:gd name="connsiteX1" fmla="*/ 0 w 279449"/>
                  <a:gd name="connsiteY1" fmla="*/ 67453 h 279449"/>
                  <a:gd name="connsiteX2" fmla="*/ 207178 w 279449"/>
                  <a:gd name="connsiteY2" fmla="*/ 279450 h 279449"/>
                  <a:gd name="connsiteX3" fmla="*/ 279450 w 279449"/>
                  <a:gd name="connsiteY3" fmla="*/ 207178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67453" y="0"/>
                    </a:moveTo>
                    <a:lnTo>
                      <a:pt x="0" y="67453"/>
                    </a:lnTo>
                    <a:lnTo>
                      <a:pt x="207178" y="279450"/>
                    </a:lnTo>
                    <a:lnTo>
                      <a:pt x="279450" y="207178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57433AB-7B1F-4470-801C-EFF343B57FE8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2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2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3" name="Graphic 3">
              <a:extLst>
                <a:ext uri="{FF2B5EF4-FFF2-40B4-BE49-F238E27FC236}">
                  <a16:creationId xmlns:a16="http://schemas.microsoft.com/office/drawing/2014/main" id="{7740576E-47D8-4B4C-A3F1-845FD4E43E32}"/>
                </a:ext>
              </a:extLst>
            </p:cNvPr>
            <p:cNvGrpSpPr/>
            <p:nvPr/>
          </p:nvGrpSpPr>
          <p:grpSpPr>
            <a:xfrm>
              <a:off x="1438380" y="7484538"/>
              <a:ext cx="279449" cy="279449"/>
              <a:chOff x="1438380" y="7484538"/>
              <a:chExt cx="279449" cy="279449"/>
            </a:xfrm>
            <a:grpFill/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F970321-F00E-41B1-B821-7861DAEEE5DE}"/>
                  </a:ext>
                </a:extLst>
              </p:cNvPr>
              <p:cNvSpPr/>
              <p:nvPr/>
            </p:nvSpPr>
            <p:spPr>
              <a:xfrm>
                <a:off x="1438380" y="7484538"/>
                <a:ext cx="279449" cy="279449"/>
              </a:xfrm>
              <a:custGeom>
                <a:avLst/>
                <a:gdLst>
                  <a:gd name="connsiteX0" fmla="*/ 72272 w 279449"/>
                  <a:gd name="connsiteY0" fmla="*/ 0 h 279449"/>
                  <a:gd name="connsiteX1" fmla="*/ 0 w 279449"/>
                  <a:gd name="connsiteY1" fmla="*/ 72271 h 279449"/>
                  <a:gd name="connsiteX2" fmla="*/ 211997 w 279449"/>
                  <a:gd name="connsiteY2" fmla="*/ 279450 h 279449"/>
                  <a:gd name="connsiteX3" fmla="*/ 279450 w 279449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7" y="279450"/>
                    </a:lnTo>
                    <a:lnTo>
                      <a:pt x="279450" y="211996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C669B3C-149E-4EB1-BD31-E4A9F51921CD}"/>
                  </a:ext>
                </a:extLst>
              </p:cNvPr>
              <p:cNvSpPr/>
              <p:nvPr/>
            </p:nvSpPr>
            <p:spPr>
              <a:xfrm>
                <a:off x="1443198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2360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2360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4" name="Graphic 3">
              <a:extLst>
                <a:ext uri="{FF2B5EF4-FFF2-40B4-BE49-F238E27FC236}">
                  <a16:creationId xmlns:a16="http://schemas.microsoft.com/office/drawing/2014/main" id="{0D779AA7-ACA6-46D6-907A-01F49FD435DD}"/>
                </a:ext>
              </a:extLst>
            </p:cNvPr>
            <p:cNvGrpSpPr/>
            <p:nvPr/>
          </p:nvGrpSpPr>
          <p:grpSpPr>
            <a:xfrm>
              <a:off x="971024" y="7484538"/>
              <a:ext cx="284267" cy="279449"/>
              <a:chOff x="971024" y="7484538"/>
              <a:chExt cx="284267" cy="279449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3F8A4FF-C4CC-4F71-A985-175F84929346}"/>
                  </a:ext>
                </a:extLst>
              </p:cNvPr>
              <p:cNvSpPr/>
              <p:nvPr/>
            </p:nvSpPr>
            <p:spPr>
              <a:xfrm>
                <a:off x="971024" y="7484538"/>
                <a:ext cx="284267" cy="279449"/>
              </a:xfrm>
              <a:custGeom>
                <a:avLst/>
                <a:gdLst>
                  <a:gd name="connsiteX0" fmla="*/ 72272 w 284267"/>
                  <a:gd name="connsiteY0" fmla="*/ 0 h 279449"/>
                  <a:gd name="connsiteX1" fmla="*/ 0 w 284267"/>
                  <a:gd name="connsiteY1" fmla="*/ 72271 h 279449"/>
                  <a:gd name="connsiteX2" fmla="*/ 211996 w 284267"/>
                  <a:gd name="connsiteY2" fmla="*/ 279450 h 279449"/>
                  <a:gd name="connsiteX3" fmla="*/ 284268 w 284267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267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6" y="279450"/>
                    </a:lnTo>
                    <a:lnTo>
                      <a:pt x="284268" y="211996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3067E16-9382-48E7-BEC5-FD014BFFF81D}"/>
                  </a:ext>
                </a:extLst>
              </p:cNvPr>
              <p:cNvSpPr/>
              <p:nvPr/>
            </p:nvSpPr>
            <p:spPr>
              <a:xfrm>
                <a:off x="975842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1" name="Graphic 3">
            <a:extLst>
              <a:ext uri="{FF2B5EF4-FFF2-40B4-BE49-F238E27FC236}">
                <a16:creationId xmlns:a16="http://schemas.microsoft.com/office/drawing/2014/main" id="{4AABD627-CED2-4DF7-AFD8-77E70AC4F278}"/>
              </a:ext>
            </a:extLst>
          </p:cNvPr>
          <p:cNvGrpSpPr/>
          <p:nvPr/>
        </p:nvGrpSpPr>
        <p:grpSpPr>
          <a:xfrm>
            <a:off x="10391887" y="-2667911"/>
            <a:ext cx="1069023" cy="548548"/>
            <a:chOff x="7092421" y="3268031"/>
            <a:chExt cx="873321" cy="448127"/>
          </a:xfrm>
          <a:solidFill>
            <a:srgbClr val="FFFFFF"/>
          </a:solidFill>
        </p:grpSpPr>
        <p:grpSp>
          <p:nvGrpSpPr>
            <p:cNvPr id="42" name="Graphic 3">
              <a:extLst>
                <a:ext uri="{FF2B5EF4-FFF2-40B4-BE49-F238E27FC236}">
                  <a16:creationId xmlns:a16="http://schemas.microsoft.com/office/drawing/2014/main" id="{B1EB86E0-A59B-489D-8F46-FE970773FA79}"/>
                </a:ext>
              </a:extLst>
            </p:cNvPr>
            <p:cNvGrpSpPr/>
            <p:nvPr/>
          </p:nvGrpSpPr>
          <p:grpSpPr>
            <a:xfrm>
              <a:off x="7092421" y="3268031"/>
              <a:ext cx="873321" cy="149403"/>
              <a:chOff x="7092421" y="3268031"/>
              <a:chExt cx="873321" cy="149403"/>
            </a:xfrm>
            <a:solidFill>
              <a:srgbClr val="FFFFFF"/>
            </a:solidFill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2DC9EE4-3735-4A7D-A437-7D2A1131A187}"/>
                  </a:ext>
                </a:extLst>
              </p:cNvPr>
              <p:cNvSpPr/>
              <p:nvPr/>
            </p:nvSpPr>
            <p:spPr>
              <a:xfrm>
                <a:off x="7816341" y="3268031"/>
                <a:ext cx="149401" cy="149400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0F7BEF3-391E-49C2-B4BB-DDBD2326A222}"/>
                  </a:ext>
                </a:extLst>
              </p:cNvPr>
              <p:cNvSpPr/>
              <p:nvPr/>
            </p:nvSpPr>
            <p:spPr>
              <a:xfrm>
                <a:off x="7454984" y="3268032"/>
                <a:ext cx="149401" cy="149400"/>
              </a:xfrm>
              <a:prstGeom prst="ellipse">
                <a:avLst/>
              </a:prstGeom>
              <a:solidFill>
                <a:srgbClr val="EC5A5A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C94883CF-CF24-4F2D-A2F1-10BE135FDB01}"/>
                  </a:ext>
                </a:extLst>
              </p:cNvPr>
              <p:cNvSpPr/>
              <p:nvPr/>
            </p:nvSpPr>
            <p:spPr>
              <a:xfrm>
                <a:off x="7092421" y="3268034"/>
                <a:ext cx="149401" cy="149400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aphic 3">
              <a:extLst>
                <a:ext uri="{FF2B5EF4-FFF2-40B4-BE49-F238E27FC236}">
                  <a16:creationId xmlns:a16="http://schemas.microsoft.com/office/drawing/2014/main" id="{B2C9D38F-1D2E-4F4F-B2D7-E2D854F97C8E}"/>
                </a:ext>
              </a:extLst>
            </p:cNvPr>
            <p:cNvGrpSpPr/>
            <p:nvPr/>
          </p:nvGrpSpPr>
          <p:grpSpPr>
            <a:xfrm>
              <a:off x="7092421" y="3566756"/>
              <a:ext cx="873321" cy="149402"/>
              <a:chOff x="7092421" y="3566756"/>
              <a:chExt cx="873321" cy="149402"/>
            </a:xfrm>
            <a:solidFill>
              <a:srgbClr val="FFFFFF"/>
            </a:solidFill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E031FE5D-E452-4762-91E1-6B977236ABA3}"/>
                  </a:ext>
                </a:extLst>
              </p:cNvPr>
              <p:cNvSpPr/>
              <p:nvPr/>
            </p:nvSpPr>
            <p:spPr>
              <a:xfrm>
                <a:off x="7816341" y="3566757"/>
                <a:ext cx="149401" cy="149401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30B308B8-C3C9-4AFD-807B-161814B1E6F1}"/>
                  </a:ext>
                </a:extLst>
              </p:cNvPr>
              <p:cNvSpPr/>
              <p:nvPr/>
            </p:nvSpPr>
            <p:spPr>
              <a:xfrm>
                <a:off x="7454984" y="3566758"/>
                <a:ext cx="149401" cy="149400"/>
              </a:xfrm>
              <a:prstGeom prst="ellipse">
                <a:avLst/>
              </a:prstGeom>
              <a:solidFill>
                <a:srgbClr val="EC5A5A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525ABC48-28CD-4288-8F79-AEA311BA2431}"/>
                  </a:ext>
                </a:extLst>
              </p:cNvPr>
              <p:cNvSpPr/>
              <p:nvPr/>
            </p:nvSpPr>
            <p:spPr>
              <a:xfrm>
                <a:off x="7092421" y="3566756"/>
                <a:ext cx="149401" cy="149400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A0765CB4-BE7A-4EBA-922D-DA5F5816DF36}"/>
              </a:ext>
            </a:extLst>
          </p:cNvPr>
          <p:cNvSpPr txBox="1"/>
          <p:nvPr/>
        </p:nvSpPr>
        <p:spPr>
          <a:xfrm>
            <a:off x="937818" y="2760412"/>
            <a:ext cx="1875240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BE THE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FFF60F2-A794-46DA-A68E-55A53C6E4E59}"/>
              </a:ext>
            </a:extLst>
          </p:cNvPr>
          <p:cNvSpPr txBox="1"/>
          <p:nvPr/>
        </p:nvSpPr>
        <p:spPr>
          <a:xfrm>
            <a:off x="937818" y="3332497"/>
            <a:ext cx="2170129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 dirty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WINNER</a:t>
            </a:r>
          </a:p>
        </p:txBody>
      </p:sp>
      <p:grpSp>
        <p:nvGrpSpPr>
          <p:cNvPr id="52" name="Graphic 3">
            <a:extLst>
              <a:ext uri="{FF2B5EF4-FFF2-40B4-BE49-F238E27FC236}">
                <a16:creationId xmlns:a16="http://schemas.microsoft.com/office/drawing/2014/main" id="{65F6D00A-7527-48BF-AF2A-61A8507A28E5}"/>
              </a:ext>
            </a:extLst>
          </p:cNvPr>
          <p:cNvGrpSpPr/>
          <p:nvPr/>
        </p:nvGrpSpPr>
        <p:grpSpPr>
          <a:xfrm>
            <a:off x="2629953" y="-258042"/>
            <a:ext cx="1875308" cy="1875307"/>
            <a:chOff x="3068664" y="6993125"/>
            <a:chExt cx="2632774" cy="2632773"/>
          </a:xfrm>
          <a:solidFill>
            <a:srgbClr val="EC5A5A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D898C3C-FD2E-4469-9544-8944DB814675}"/>
                </a:ext>
              </a:extLst>
            </p:cNvPr>
            <p:cNvSpPr/>
            <p:nvPr/>
          </p:nvSpPr>
          <p:spPr>
            <a:xfrm>
              <a:off x="3068664" y="6993125"/>
              <a:ext cx="1557579" cy="1557579"/>
            </a:xfrm>
            <a:custGeom>
              <a:avLst/>
              <a:gdLst>
                <a:gd name="connsiteX0" fmla="*/ 58119 w 1557579"/>
                <a:gd name="connsiteY0" fmla="*/ 1557579 h 1557579"/>
                <a:gd name="connsiteX1" fmla="*/ 17435 w 1557579"/>
                <a:gd name="connsiteY1" fmla="*/ 1540143 h 1557579"/>
                <a:gd name="connsiteX2" fmla="*/ 17435 w 1557579"/>
                <a:gd name="connsiteY2" fmla="*/ 1458778 h 1557579"/>
                <a:gd name="connsiteX3" fmla="*/ 1458778 w 1557579"/>
                <a:gd name="connsiteY3" fmla="*/ 17436 h 1557579"/>
                <a:gd name="connsiteX4" fmla="*/ 1540145 w 1557579"/>
                <a:gd name="connsiteY4" fmla="*/ 17436 h 1557579"/>
                <a:gd name="connsiteX5" fmla="*/ 1540145 w 1557579"/>
                <a:gd name="connsiteY5" fmla="*/ 98802 h 1557579"/>
                <a:gd name="connsiteX6" fmla="*/ 98802 w 1557579"/>
                <a:gd name="connsiteY6" fmla="*/ 1540143 h 1557579"/>
                <a:gd name="connsiteX7" fmla="*/ 58119 w 1557579"/>
                <a:gd name="connsiteY7" fmla="*/ 1557579 h 155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579" h="1557579">
                  <a:moveTo>
                    <a:pt x="58119" y="1557579"/>
                  </a:moveTo>
                  <a:cubicBezTo>
                    <a:pt x="40683" y="1557579"/>
                    <a:pt x="29059" y="1551767"/>
                    <a:pt x="17435" y="1540143"/>
                  </a:cubicBezTo>
                  <a:cubicBezTo>
                    <a:pt x="-5812" y="1516896"/>
                    <a:pt x="-5812" y="1482025"/>
                    <a:pt x="17435" y="1458778"/>
                  </a:cubicBezTo>
                  <a:lnTo>
                    <a:pt x="1458778" y="17436"/>
                  </a:lnTo>
                  <a:cubicBezTo>
                    <a:pt x="1482026" y="-5812"/>
                    <a:pt x="1516897" y="-5812"/>
                    <a:pt x="1540145" y="17436"/>
                  </a:cubicBezTo>
                  <a:cubicBezTo>
                    <a:pt x="1563392" y="40683"/>
                    <a:pt x="1563392" y="75554"/>
                    <a:pt x="1540145" y="98802"/>
                  </a:cubicBezTo>
                  <a:lnTo>
                    <a:pt x="98802" y="1540143"/>
                  </a:lnTo>
                  <a:cubicBezTo>
                    <a:pt x="87178" y="1551767"/>
                    <a:pt x="75554" y="1557579"/>
                    <a:pt x="58119" y="15575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7EE0F8C-B33F-46EB-BFE9-907998BF94A2}"/>
                </a:ext>
              </a:extLst>
            </p:cNvPr>
            <p:cNvSpPr/>
            <p:nvPr/>
          </p:nvSpPr>
          <p:spPr>
            <a:xfrm>
              <a:off x="3126782" y="7051244"/>
              <a:ext cx="906650" cy="906650"/>
            </a:xfrm>
            <a:custGeom>
              <a:avLst/>
              <a:gdLst>
                <a:gd name="connsiteX0" fmla="*/ 58119 w 906650"/>
                <a:gd name="connsiteY0" fmla="*/ 906651 h 906650"/>
                <a:gd name="connsiteX1" fmla="*/ 17435 w 906650"/>
                <a:gd name="connsiteY1" fmla="*/ 889215 h 906650"/>
                <a:gd name="connsiteX2" fmla="*/ 17435 w 906650"/>
                <a:gd name="connsiteY2" fmla="*/ 807849 h 906650"/>
                <a:gd name="connsiteX3" fmla="*/ 807849 w 906650"/>
                <a:gd name="connsiteY3" fmla="*/ 17436 h 906650"/>
                <a:gd name="connsiteX4" fmla="*/ 889215 w 906650"/>
                <a:gd name="connsiteY4" fmla="*/ 17436 h 906650"/>
                <a:gd name="connsiteX5" fmla="*/ 889215 w 906650"/>
                <a:gd name="connsiteY5" fmla="*/ 98802 h 906650"/>
                <a:gd name="connsiteX6" fmla="*/ 98802 w 906650"/>
                <a:gd name="connsiteY6" fmla="*/ 889215 h 906650"/>
                <a:gd name="connsiteX7" fmla="*/ 58119 w 906650"/>
                <a:gd name="connsiteY7" fmla="*/ 906651 h 90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6650" h="906650">
                  <a:moveTo>
                    <a:pt x="58119" y="906651"/>
                  </a:moveTo>
                  <a:cubicBezTo>
                    <a:pt x="40683" y="906651"/>
                    <a:pt x="29059" y="900839"/>
                    <a:pt x="17435" y="889215"/>
                  </a:cubicBezTo>
                  <a:cubicBezTo>
                    <a:pt x="-5812" y="865967"/>
                    <a:pt x="-5812" y="831096"/>
                    <a:pt x="17435" y="807849"/>
                  </a:cubicBezTo>
                  <a:lnTo>
                    <a:pt x="807849" y="17436"/>
                  </a:lnTo>
                  <a:cubicBezTo>
                    <a:pt x="831097" y="-5812"/>
                    <a:pt x="865968" y="-5812"/>
                    <a:pt x="889215" y="17436"/>
                  </a:cubicBezTo>
                  <a:cubicBezTo>
                    <a:pt x="912463" y="40683"/>
                    <a:pt x="912463" y="75554"/>
                    <a:pt x="889215" y="98802"/>
                  </a:cubicBezTo>
                  <a:lnTo>
                    <a:pt x="98802" y="889215"/>
                  </a:lnTo>
                  <a:cubicBezTo>
                    <a:pt x="87178" y="900839"/>
                    <a:pt x="69742" y="906651"/>
                    <a:pt x="58119" y="906651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9C208E3D-8A1E-4CD7-B578-4E674DD6F4DE}"/>
                </a:ext>
              </a:extLst>
            </p:cNvPr>
            <p:cNvSpPr/>
            <p:nvPr/>
          </p:nvSpPr>
          <p:spPr>
            <a:xfrm>
              <a:off x="3202336" y="7132610"/>
              <a:ext cx="1830737" cy="1830736"/>
            </a:xfrm>
            <a:custGeom>
              <a:avLst/>
              <a:gdLst>
                <a:gd name="connsiteX0" fmla="*/ 58119 w 1830737"/>
                <a:gd name="connsiteY0" fmla="*/ 1830737 h 1830736"/>
                <a:gd name="connsiteX1" fmla="*/ 17436 w 1830737"/>
                <a:gd name="connsiteY1" fmla="*/ 1813301 h 1830736"/>
                <a:gd name="connsiteX2" fmla="*/ 17436 w 1830737"/>
                <a:gd name="connsiteY2" fmla="*/ 1731935 h 1830736"/>
                <a:gd name="connsiteX3" fmla="*/ 1731936 w 1830737"/>
                <a:gd name="connsiteY3" fmla="*/ 17436 h 1830736"/>
                <a:gd name="connsiteX4" fmla="*/ 1813302 w 1830737"/>
                <a:gd name="connsiteY4" fmla="*/ 17436 h 1830736"/>
                <a:gd name="connsiteX5" fmla="*/ 1813302 w 1830737"/>
                <a:gd name="connsiteY5" fmla="*/ 98802 h 1830736"/>
                <a:gd name="connsiteX6" fmla="*/ 98802 w 1830737"/>
                <a:gd name="connsiteY6" fmla="*/ 1813301 h 1830736"/>
                <a:gd name="connsiteX7" fmla="*/ 58119 w 1830737"/>
                <a:gd name="connsiteY7" fmla="*/ 1830737 h 183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737" h="1830736">
                  <a:moveTo>
                    <a:pt x="58119" y="1830737"/>
                  </a:moveTo>
                  <a:cubicBezTo>
                    <a:pt x="40683" y="1830737"/>
                    <a:pt x="29059" y="1824925"/>
                    <a:pt x="17436" y="1813301"/>
                  </a:cubicBezTo>
                  <a:cubicBezTo>
                    <a:pt x="-5812" y="1790053"/>
                    <a:pt x="-5812" y="1755183"/>
                    <a:pt x="17436" y="1731935"/>
                  </a:cubicBezTo>
                  <a:lnTo>
                    <a:pt x="1731936" y="17436"/>
                  </a:lnTo>
                  <a:cubicBezTo>
                    <a:pt x="1755184" y="-5812"/>
                    <a:pt x="1790055" y="-5812"/>
                    <a:pt x="1813302" y="17436"/>
                  </a:cubicBezTo>
                  <a:cubicBezTo>
                    <a:pt x="1836549" y="40683"/>
                    <a:pt x="1836549" y="75554"/>
                    <a:pt x="1813302" y="98802"/>
                  </a:cubicBezTo>
                  <a:lnTo>
                    <a:pt x="98802" y="1813301"/>
                  </a:lnTo>
                  <a:cubicBezTo>
                    <a:pt x="87178" y="1824925"/>
                    <a:pt x="75554" y="1830737"/>
                    <a:pt x="58119" y="1830737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319E58F-8FD2-4984-9C66-2D46C6F9CA34}"/>
                </a:ext>
              </a:extLst>
            </p:cNvPr>
            <p:cNvSpPr/>
            <p:nvPr/>
          </p:nvSpPr>
          <p:spPr>
            <a:xfrm>
              <a:off x="3748652" y="7673113"/>
              <a:ext cx="1824925" cy="1824924"/>
            </a:xfrm>
            <a:custGeom>
              <a:avLst/>
              <a:gdLst>
                <a:gd name="connsiteX0" fmla="*/ 58119 w 1824925"/>
                <a:gd name="connsiteY0" fmla="*/ 1824925 h 1824924"/>
                <a:gd name="connsiteX1" fmla="*/ 17436 w 1824925"/>
                <a:gd name="connsiteY1" fmla="*/ 1807489 h 1824924"/>
                <a:gd name="connsiteX2" fmla="*/ 17436 w 1824925"/>
                <a:gd name="connsiteY2" fmla="*/ 1726123 h 1824924"/>
                <a:gd name="connsiteX3" fmla="*/ 1726124 w 1824925"/>
                <a:gd name="connsiteY3" fmla="*/ 17435 h 1824924"/>
                <a:gd name="connsiteX4" fmla="*/ 1807490 w 1824925"/>
                <a:gd name="connsiteY4" fmla="*/ 17435 h 1824924"/>
                <a:gd name="connsiteX5" fmla="*/ 1807490 w 1824925"/>
                <a:gd name="connsiteY5" fmla="*/ 98801 h 1824924"/>
                <a:gd name="connsiteX6" fmla="*/ 98801 w 1824925"/>
                <a:gd name="connsiteY6" fmla="*/ 1807489 h 1824924"/>
                <a:gd name="connsiteX7" fmla="*/ 58119 w 1824925"/>
                <a:gd name="connsiteY7" fmla="*/ 1824925 h 182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4925" h="1824924">
                  <a:moveTo>
                    <a:pt x="58119" y="1824925"/>
                  </a:moveTo>
                  <a:cubicBezTo>
                    <a:pt x="40683" y="1824925"/>
                    <a:pt x="29059" y="1819113"/>
                    <a:pt x="17436" y="1807489"/>
                  </a:cubicBezTo>
                  <a:cubicBezTo>
                    <a:pt x="-5812" y="1784242"/>
                    <a:pt x="-5812" y="1749370"/>
                    <a:pt x="17436" y="1726123"/>
                  </a:cubicBezTo>
                  <a:lnTo>
                    <a:pt x="1726124" y="17435"/>
                  </a:lnTo>
                  <a:cubicBezTo>
                    <a:pt x="1749371" y="-5812"/>
                    <a:pt x="1784242" y="-5812"/>
                    <a:pt x="1807490" y="17435"/>
                  </a:cubicBezTo>
                  <a:cubicBezTo>
                    <a:pt x="1830738" y="40683"/>
                    <a:pt x="1830738" y="75554"/>
                    <a:pt x="1807490" y="98801"/>
                  </a:cubicBezTo>
                  <a:lnTo>
                    <a:pt x="98801" y="1807489"/>
                  </a:lnTo>
                  <a:cubicBezTo>
                    <a:pt x="87178" y="1819113"/>
                    <a:pt x="69742" y="1824925"/>
                    <a:pt x="58119" y="182492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4919E60-4DE7-4770-B509-4FA7E8EABEA9}"/>
                </a:ext>
              </a:extLst>
            </p:cNvPr>
            <p:cNvSpPr/>
            <p:nvPr/>
          </p:nvSpPr>
          <p:spPr>
            <a:xfrm>
              <a:off x="3434811" y="7359273"/>
              <a:ext cx="1912103" cy="1912102"/>
            </a:xfrm>
            <a:custGeom>
              <a:avLst/>
              <a:gdLst>
                <a:gd name="connsiteX0" fmla="*/ 58119 w 1912103"/>
                <a:gd name="connsiteY0" fmla="*/ 1912102 h 1912102"/>
                <a:gd name="connsiteX1" fmla="*/ 17436 w 1912103"/>
                <a:gd name="connsiteY1" fmla="*/ 1894667 h 1912102"/>
                <a:gd name="connsiteX2" fmla="*/ 17436 w 1912103"/>
                <a:gd name="connsiteY2" fmla="*/ 1813301 h 1912102"/>
                <a:gd name="connsiteX3" fmla="*/ 1813302 w 1912103"/>
                <a:gd name="connsiteY3" fmla="*/ 17436 h 1912102"/>
                <a:gd name="connsiteX4" fmla="*/ 1894668 w 1912103"/>
                <a:gd name="connsiteY4" fmla="*/ 17436 h 1912102"/>
                <a:gd name="connsiteX5" fmla="*/ 1894668 w 1912103"/>
                <a:gd name="connsiteY5" fmla="*/ 98801 h 1912102"/>
                <a:gd name="connsiteX6" fmla="*/ 98802 w 1912103"/>
                <a:gd name="connsiteY6" fmla="*/ 1894667 h 1912102"/>
                <a:gd name="connsiteX7" fmla="*/ 58119 w 1912103"/>
                <a:gd name="connsiteY7" fmla="*/ 1912102 h 191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2103" h="1912102">
                  <a:moveTo>
                    <a:pt x="58119" y="1912102"/>
                  </a:moveTo>
                  <a:cubicBezTo>
                    <a:pt x="40683" y="1912102"/>
                    <a:pt x="29059" y="1906291"/>
                    <a:pt x="17436" y="1894667"/>
                  </a:cubicBezTo>
                  <a:cubicBezTo>
                    <a:pt x="-5812" y="1871419"/>
                    <a:pt x="-5812" y="1836549"/>
                    <a:pt x="17436" y="1813301"/>
                  </a:cubicBezTo>
                  <a:lnTo>
                    <a:pt x="1813302" y="17436"/>
                  </a:lnTo>
                  <a:cubicBezTo>
                    <a:pt x="1836549" y="-5812"/>
                    <a:pt x="1871421" y="-5812"/>
                    <a:pt x="1894668" y="17436"/>
                  </a:cubicBezTo>
                  <a:cubicBezTo>
                    <a:pt x="1917916" y="40683"/>
                    <a:pt x="1917916" y="75554"/>
                    <a:pt x="1894668" y="98801"/>
                  </a:cubicBezTo>
                  <a:lnTo>
                    <a:pt x="98802" y="1894667"/>
                  </a:lnTo>
                  <a:cubicBezTo>
                    <a:pt x="87178" y="1906291"/>
                    <a:pt x="69742" y="1912102"/>
                    <a:pt x="58119" y="1912102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776516D-DEB1-4626-90AF-DBD1A568BA43}"/>
                </a:ext>
              </a:extLst>
            </p:cNvPr>
            <p:cNvSpPr/>
            <p:nvPr/>
          </p:nvSpPr>
          <p:spPr>
            <a:xfrm>
              <a:off x="4765728" y="8690189"/>
              <a:ext cx="871779" cy="871778"/>
            </a:xfrm>
            <a:custGeom>
              <a:avLst/>
              <a:gdLst>
                <a:gd name="connsiteX0" fmla="*/ 58119 w 871779"/>
                <a:gd name="connsiteY0" fmla="*/ 871779 h 871778"/>
                <a:gd name="connsiteX1" fmla="*/ 17436 w 871779"/>
                <a:gd name="connsiteY1" fmla="*/ 854344 h 871778"/>
                <a:gd name="connsiteX2" fmla="*/ 17436 w 871779"/>
                <a:gd name="connsiteY2" fmla="*/ 772977 h 871778"/>
                <a:gd name="connsiteX3" fmla="*/ 772978 w 871779"/>
                <a:gd name="connsiteY3" fmla="*/ 17435 h 871778"/>
                <a:gd name="connsiteX4" fmla="*/ 854344 w 871779"/>
                <a:gd name="connsiteY4" fmla="*/ 17435 h 871778"/>
                <a:gd name="connsiteX5" fmla="*/ 854344 w 871779"/>
                <a:gd name="connsiteY5" fmla="*/ 98801 h 871778"/>
                <a:gd name="connsiteX6" fmla="*/ 98801 w 871779"/>
                <a:gd name="connsiteY6" fmla="*/ 854344 h 871778"/>
                <a:gd name="connsiteX7" fmla="*/ 58119 w 871779"/>
                <a:gd name="connsiteY7" fmla="*/ 871779 h 87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79" h="871778">
                  <a:moveTo>
                    <a:pt x="58119" y="871779"/>
                  </a:moveTo>
                  <a:cubicBezTo>
                    <a:pt x="40683" y="871779"/>
                    <a:pt x="29059" y="865968"/>
                    <a:pt x="17436" y="854344"/>
                  </a:cubicBezTo>
                  <a:cubicBezTo>
                    <a:pt x="-5812" y="831096"/>
                    <a:pt x="-5812" y="796225"/>
                    <a:pt x="17436" y="772977"/>
                  </a:cubicBezTo>
                  <a:lnTo>
                    <a:pt x="772978" y="17435"/>
                  </a:lnTo>
                  <a:cubicBezTo>
                    <a:pt x="796225" y="-5812"/>
                    <a:pt x="831097" y="-5812"/>
                    <a:pt x="854344" y="17435"/>
                  </a:cubicBezTo>
                  <a:cubicBezTo>
                    <a:pt x="877592" y="40683"/>
                    <a:pt x="877592" y="75554"/>
                    <a:pt x="854344" y="98801"/>
                  </a:cubicBezTo>
                  <a:lnTo>
                    <a:pt x="98801" y="854344"/>
                  </a:lnTo>
                  <a:cubicBezTo>
                    <a:pt x="87178" y="865968"/>
                    <a:pt x="69742" y="871779"/>
                    <a:pt x="58119" y="8717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A641930-232B-477A-95CC-51B8461F58E6}"/>
                </a:ext>
              </a:extLst>
            </p:cNvPr>
            <p:cNvSpPr/>
            <p:nvPr/>
          </p:nvSpPr>
          <p:spPr>
            <a:xfrm>
              <a:off x="4155482" y="8079943"/>
              <a:ext cx="1545956" cy="1545955"/>
            </a:xfrm>
            <a:custGeom>
              <a:avLst/>
              <a:gdLst>
                <a:gd name="connsiteX0" fmla="*/ 58119 w 1545956"/>
                <a:gd name="connsiteY0" fmla="*/ 1545955 h 1545955"/>
                <a:gd name="connsiteX1" fmla="*/ 17436 w 1545956"/>
                <a:gd name="connsiteY1" fmla="*/ 1528520 h 1545955"/>
                <a:gd name="connsiteX2" fmla="*/ 17436 w 1545956"/>
                <a:gd name="connsiteY2" fmla="*/ 1447154 h 1545955"/>
                <a:gd name="connsiteX3" fmla="*/ 1447155 w 1545956"/>
                <a:gd name="connsiteY3" fmla="*/ 17435 h 1545955"/>
                <a:gd name="connsiteX4" fmla="*/ 1528521 w 1545956"/>
                <a:gd name="connsiteY4" fmla="*/ 17435 h 1545955"/>
                <a:gd name="connsiteX5" fmla="*/ 1528521 w 1545956"/>
                <a:gd name="connsiteY5" fmla="*/ 98801 h 1545955"/>
                <a:gd name="connsiteX6" fmla="*/ 98801 w 1545956"/>
                <a:gd name="connsiteY6" fmla="*/ 1528520 h 1545955"/>
                <a:gd name="connsiteX7" fmla="*/ 58119 w 1545956"/>
                <a:gd name="connsiteY7" fmla="*/ 1545955 h 154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5956" h="1545955">
                  <a:moveTo>
                    <a:pt x="58119" y="1545955"/>
                  </a:moveTo>
                  <a:cubicBezTo>
                    <a:pt x="40683" y="1545955"/>
                    <a:pt x="29059" y="1540143"/>
                    <a:pt x="17436" y="1528520"/>
                  </a:cubicBezTo>
                  <a:cubicBezTo>
                    <a:pt x="-5812" y="1505272"/>
                    <a:pt x="-5812" y="1470401"/>
                    <a:pt x="17436" y="1447154"/>
                  </a:cubicBezTo>
                  <a:lnTo>
                    <a:pt x="1447155" y="17435"/>
                  </a:lnTo>
                  <a:cubicBezTo>
                    <a:pt x="1470402" y="-5812"/>
                    <a:pt x="1505273" y="-5812"/>
                    <a:pt x="1528521" y="17435"/>
                  </a:cubicBezTo>
                  <a:cubicBezTo>
                    <a:pt x="1551768" y="40683"/>
                    <a:pt x="1551768" y="75554"/>
                    <a:pt x="1528521" y="98801"/>
                  </a:cubicBezTo>
                  <a:lnTo>
                    <a:pt x="98801" y="1528520"/>
                  </a:lnTo>
                  <a:cubicBezTo>
                    <a:pt x="92990" y="1540143"/>
                    <a:pt x="75554" y="1545955"/>
                    <a:pt x="58119" y="154595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586CE450-555E-409D-BA3A-C1F95018B0D0}"/>
              </a:ext>
            </a:extLst>
          </p:cNvPr>
          <p:cNvSpPr txBox="1"/>
          <p:nvPr/>
        </p:nvSpPr>
        <p:spPr>
          <a:xfrm>
            <a:off x="5149074" y="570340"/>
            <a:ext cx="48782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dirty="0">
                <a:solidFill>
                  <a:schemeClr val="bg1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Creative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20E5F88-E1D4-4309-A098-1D4523192CEE}"/>
              </a:ext>
            </a:extLst>
          </p:cNvPr>
          <p:cNvSpPr txBox="1"/>
          <p:nvPr/>
        </p:nvSpPr>
        <p:spPr>
          <a:xfrm>
            <a:off x="6162809" y="1549282"/>
            <a:ext cx="33586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200" dirty="0">
                <a:solidFill>
                  <a:srgbClr val="EC5A5A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Design.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40F8D5D-47CA-4D13-A73E-EDA08C96D53F}"/>
              </a:ext>
            </a:extLst>
          </p:cNvPr>
          <p:cNvSpPr/>
          <p:nvPr/>
        </p:nvSpPr>
        <p:spPr>
          <a:xfrm>
            <a:off x="2999874" y="2131473"/>
            <a:ext cx="70274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F566B9B-B8C7-4530-82B8-592780CC480E}"/>
              </a:ext>
            </a:extLst>
          </p:cNvPr>
          <p:cNvGrpSpPr/>
          <p:nvPr/>
        </p:nvGrpSpPr>
        <p:grpSpPr>
          <a:xfrm>
            <a:off x="464189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64" name="Graphic 28">
              <a:extLst>
                <a:ext uri="{FF2B5EF4-FFF2-40B4-BE49-F238E27FC236}">
                  <a16:creationId xmlns:a16="http://schemas.microsoft.com/office/drawing/2014/main" id="{68F75D7A-8D91-44C3-BAA7-34B26720130F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71196FD-3258-4099-9727-DA1B948C62B3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2B804E18-88CE-42B7-A755-40F9DB4178F4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65" name="Graphic 29">
              <a:extLst>
                <a:ext uri="{FF2B5EF4-FFF2-40B4-BE49-F238E27FC236}">
                  <a16:creationId xmlns:a16="http://schemas.microsoft.com/office/drawing/2014/main" id="{C96D0231-0856-4501-BE40-A6B530762DF7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EACA895-E975-496F-BBD2-8BACFC226870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5BC2EA4B-DD41-4650-A5C5-447E18497861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66" name="Graphic 27">
              <a:extLst>
                <a:ext uri="{FF2B5EF4-FFF2-40B4-BE49-F238E27FC236}">
                  <a16:creationId xmlns:a16="http://schemas.microsoft.com/office/drawing/2014/main" id="{BCDA6900-C960-4DF9-9B9D-A0F2E385BA6E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54CDC689-1265-40DD-A77B-EAA30D6F9A9D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68" name="Graphic 27">
                <a:extLst>
                  <a:ext uri="{FF2B5EF4-FFF2-40B4-BE49-F238E27FC236}">
                    <a16:creationId xmlns:a16="http://schemas.microsoft.com/office/drawing/2014/main" id="{923607A8-3211-453B-81A8-CA9E4179A823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FC4B98C9-B9A5-4A6A-A40F-C18C5522A12A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C5A5A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54E46507-57E2-47C6-834E-DBE06A323A4D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5FD98C71-D870-462E-B6FD-586BA2F7AA54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118AB480-E886-493F-8A61-05F9A58CDE40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02C01D95-75FE-4AEC-B6C1-26C588B89373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4B685FE6-56DA-497B-B800-D4C738820B2E}"/>
              </a:ext>
            </a:extLst>
          </p:cNvPr>
          <p:cNvSpPr/>
          <p:nvPr/>
        </p:nvSpPr>
        <p:spPr>
          <a:xfrm>
            <a:off x="7042100" y="9488660"/>
            <a:ext cx="30541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Lorem ipsum 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07551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3F3F"/>
            </a:gs>
            <a:gs pos="81000">
              <a:srgbClr val="1D1D1D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17448E-B61D-4CEC-B8B8-50647AFF1B32}"/>
              </a:ext>
            </a:extLst>
          </p:cNvPr>
          <p:cNvSpPr/>
          <p:nvPr/>
        </p:nvSpPr>
        <p:spPr>
          <a:xfrm>
            <a:off x="0" y="0"/>
            <a:ext cx="10287000" cy="128587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 l="-37219" r="-372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B6B60C97-FF1C-424D-96EE-86E1C6AF2CB0}"/>
              </a:ext>
            </a:extLst>
          </p:cNvPr>
          <p:cNvSpPr/>
          <p:nvPr/>
        </p:nvSpPr>
        <p:spPr>
          <a:xfrm>
            <a:off x="2861348" y="9164012"/>
            <a:ext cx="2683490" cy="145358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5C106123-6AAD-4570-859B-6464E24B2680}"/>
              </a:ext>
            </a:extLst>
          </p:cNvPr>
          <p:cNvSpPr/>
          <p:nvPr/>
        </p:nvSpPr>
        <p:spPr>
          <a:xfrm>
            <a:off x="1897757" y="9399891"/>
            <a:ext cx="30541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Lorem ipsum 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22" name="Graphic 253">
            <a:extLst>
              <a:ext uri="{FF2B5EF4-FFF2-40B4-BE49-F238E27FC236}">
                <a16:creationId xmlns:a16="http://schemas.microsoft.com/office/drawing/2014/main" id="{83D29B05-50E6-4898-8FC0-CC2BDC224337}"/>
              </a:ext>
            </a:extLst>
          </p:cNvPr>
          <p:cNvGrpSpPr/>
          <p:nvPr/>
        </p:nvGrpSpPr>
        <p:grpSpPr>
          <a:xfrm rot="10800000" flipV="1">
            <a:off x="6273816" y="-191635"/>
            <a:ext cx="4386068" cy="3331729"/>
            <a:chOff x="3295650" y="5025717"/>
            <a:chExt cx="3695700" cy="28073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BA8C70E-EDB6-42C2-87F8-D656071ECF59}"/>
                </a:ext>
              </a:extLst>
            </p:cNvPr>
            <p:cNvSpPr/>
            <p:nvPr/>
          </p:nvSpPr>
          <p:spPr>
            <a:xfrm>
              <a:off x="3295650" y="5022163"/>
              <a:ext cx="3706360" cy="2804622"/>
            </a:xfrm>
            <a:custGeom>
              <a:avLst/>
              <a:gdLst>
                <a:gd name="connsiteX0" fmla="*/ 0 w 3706360"/>
                <a:gd name="connsiteY0" fmla="*/ 3554 h 2804622"/>
                <a:gd name="connsiteX1" fmla="*/ 0 w 3706360"/>
                <a:gd name="connsiteY1" fmla="*/ 2789546 h 2804622"/>
                <a:gd name="connsiteX2" fmla="*/ 110160 w 3706360"/>
                <a:gd name="connsiteY2" fmla="*/ 2778886 h 2804622"/>
                <a:gd name="connsiteX3" fmla="*/ 227428 w 3706360"/>
                <a:gd name="connsiteY3" fmla="*/ 2789546 h 2804622"/>
                <a:gd name="connsiteX4" fmla="*/ 294945 w 3706360"/>
                <a:gd name="connsiteY4" fmla="*/ 2800207 h 2804622"/>
                <a:gd name="connsiteX5" fmla="*/ 419320 w 3706360"/>
                <a:gd name="connsiteY5" fmla="*/ 2789546 h 2804622"/>
                <a:gd name="connsiteX6" fmla="*/ 486837 w 3706360"/>
                <a:gd name="connsiteY6" fmla="*/ 2739796 h 2804622"/>
                <a:gd name="connsiteX7" fmla="*/ 565016 w 3706360"/>
                <a:gd name="connsiteY7" fmla="*/ 2711368 h 2804622"/>
                <a:gd name="connsiteX8" fmla="*/ 632533 w 3706360"/>
                <a:gd name="connsiteY8" fmla="*/ 2658064 h 2804622"/>
                <a:gd name="connsiteX9" fmla="*/ 689390 w 3706360"/>
                <a:gd name="connsiteY9" fmla="*/ 2409315 h 2804622"/>
                <a:gd name="connsiteX10" fmla="*/ 717819 w 3706360"/>
                <a:gd name="connsiteY10" fmla="*/ 2352458 h 2804622"/>
                <a:gd name="connsiteX11" fmla="*/ 767569 w 3706360"/>
                <a:gd name="connsiteY11" fmla="*/ 2263619 h 2804622"/>
                <a:gd name="connsiteX12" fmla="*/ 795997 w 3706360"/>
                <a:gd name="connsiteY12" fmla="*/ 2224530 h 2804622"/>
                <a:gd name="connsiteX13" fmla="*/ 952353 w 3706360"/>
                <a:gd name="connsiteY13" fmla="*/ 2107262 h 2804622"/>
                <a:gd name="connsiteX14" fmla="*/ 1002103 w 3706360"/>
                <a:gd name="connsiteY14" fmla="*/ 2057512 h 2804622"/>
                <a:gd name="connsiteX15" fmla="*/ 1051853 w 3706360"/>
                <a:gd name="connsiteY15" fmla="*/ 1989995 h 2804622"/>
                <a:gd name="connsiteX16" fmla="*/ 1069621 w 3706360"/>
                <a:gd name="connsiteY16" fmla="*/ 1961566 h 2804622"/>
                <a:gd name="connsiteX17" fmla="*/ 1119371 w 3706360"/>
                <a:gd name="connsiteY17" fmla="*/ 1894049 h 2804622"/>
                <a:gd name="connsiteX18" fmla="*/ 1215317 w 3706360"/>
                <a:gd name="connsiteY18" fmla="*/ 1819424 h 2804622"/>
                <a:gd name="connsiteX19" fmla="*/ 1293495 w 3706360"/>
                <a:gd name="connsiteY19" fmla="*/ 1819424 h 2804622"/>
                <a:gd name="connsiteX20" fmla="*/ 1428530 w 3706360"/>
                <a:gd name="connsiteY20" fmla="*/ 1819424 h 2804622"/>
                <a:gd name="connsiteX21" fmla="*/ 1517369 w 3706360"/>
                <a:gd name="connsiteY21" fmla="*/ 1819424 h 2804622"/>
                <a:gd name="connsiteX22" fmla="*/ 1584887 w 3706360"/>
                <a:gd name="connsiteY22" fmla="*/ 1712817 h 2804622"/>
                <a:gd name="connsiteX23" fmla="*/ 1673726 w 3706360"/>
                <a:gd name="connsiteY23" fmla="*/ 1531585 h 2804622"/>
                <a:gd name="connsiteX24" fmla="*/ 1741243 w 3706360"/>
                <a:gd name="connsiteY24" fmla="*/ 1456961 h 2804622"/>
                <a:gd name="connsiteX25" fmla="*/ 1790993 w 3706360"/>
                <a:gd name="connsiteY25" fmla="*/ 1343247 h 2804622"/>
                <a:gd name="connsiteX26" fmla="*/ 1975778 w 3706360"/>
                <a:gd name="connsiteY26" fmla="*/ 1158461 h 2804622"/>
                <a:gd name="connsiteX27" fmla="*/ 2132135 w 3706360"/>
                <a:gd name="connsiteY27" fmla="*/ 1158461 h 2804622"/>
                <a:gd name="connsiteX28" fmla="*/ 2188992 w 3706360"/>
                <a:gd name="connsiteY28" fmla="*/ 1137140 h 2804622"/>
                <a:gd name="connsiteX29" fmla="*/ 2256509 w 3706360"/>
                <a:gd name="connsiteY29" fmla="*/ 1101604 h 2804622"/>
                <a:gd name="connsiteX30" fmla="*/ 2419973 w 3706360"/>
                <a:gd name="connsiteY30" fmla="*/ 1094497 h 2804622"/>
                <a:gd name="connsiteX31" fmla="*/ 2498151 w 3706360"/>
                <a:gd name="connsiteY31" fmla="*/ 948801 h 2804622"/>
                <a:gd name="connsiteX32" fmla="*/ 2555008 w 3706360"/>
                <a:gd name="connsiteY32" fmla="*/ 835087 h 2804622"/>
                <a:gd name="connsiteX33" fmla="*/ 2650954 w 3706360"/>
                <a:gd name="connsiteY33" fmla="*/ 689391 h 2804622"/>
                <a:gd name="connsiteX34" fmla="*/ 2757561 w 3706360"/>
                <a:gd name="connsiteY34" fmla="*/ 621873 h 2804622"/>
                <a:gd name="connsiteX35" fmla="*/ 2874828 w 3706360"/>
                <a:gd name="connsiteY35" fmla="*/ 621873 h 2804622"/>
                <a:gd name="connsiteX36" fmla="*/ 2953007 w 3706360"/>
                <a:gd name="connsiteY36" fmla="*/ 536588 h 2804622"/>
                <a:gd name="connsiteX37" fmla="*/ 3041845 w 3706360"/>
                <a:gd name="connsiteY37" fmla="*/ 348249 h 2804622"/>
                <a:gd name="connsiteX38" fmla="*/ 3070274 w 3706360"/>
                <a:gd name="connsiteY38" fmla="*/ 348249 h 2804622"/>
                <a:gd name="connsiteX39" fmla="*/ 3166220 w 3706360"/>
                <a:gd name="connsiteY39" fmla="*/ 348249 h 2804622"/>
                <a:gd name="connsiteX40" fmla="*/ 3301255 w 3706360"/>
                <a:gd name="connsiteY40" fmla="*/ 291392 h 2804622"/>
                <a:gd name="connsiteX41" fmla="*/ 3351005 w 3706360"/>
                <a:gd name="connsiteY41" fmla="*/ 241642 h 2804622"/>
                <a:gd name="connsiteX42" fmla="*/ 3418523 w 3706360"/>
                <a:gd name="connsiteY42" fmla="*/ 145696 h 2804622"/>
                <a:gd name="connsiteX43" fmla="*/ 3429183 w 3706360"/>
                <a:gd name="connsiteY43" fmla="*/ 103053 h 2804622"/>
                <a:gd name="connsiteX44" fmla="*/ 3486040 w 3706360"/>
                <a:gd name="connsiteY44" fmla="*/ 39089 h 2804622"/>
                <a:gd name="connsiteX45" fmla="*/ 3621075 w 3706360"/>
                <a:gd name="connsiteY45" fmla="*/ 39089 h 2804622"/>
                <a:gd name="connsiteX46" fmla="*/ 3706361 w 3706360"/>
                <a:gd name="connsiteY46" fmla="*/ 0 h 2804622"/>
                <a:gd name="connsiteX47" fmla="*/ 0 w 3706360"/>
                <a:gd name="connsiteY47" fmla="*/ 0 h 280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06360" h="2804622">
                  <a:moveTo>
                    <a:pt x="0" y="3554"/>
                  </a:moveTo>
                  <a:lnTo>
                    <a:pt x="0" y="2789546"/>
                  </a:lnTo>
                  <a:cubicBezTo>
                    <a:pt x="28428" y="2785993"/>
                    <a:pt x="63964" y="2782439"/>
                    <a:pt x="110160" y="2778886"/>
                  </a:cubicBezTo>
                  <a:cubicBezTo>
                    <a:pt x="234535" y="2768225"/>
                    <a:pt x="110160" y="2778886"/>
                    <a:pt x="227428" y="2789546"/>
                  </a:cubicBezTo>
                  <a:cubicBezTo>
                    <a:pt x="344695" y="2800207"/>
                    <a:pt x="227428" y="2789546"/>
                    <a:pt x="294945" y="2800207"/>
                  </a:cubicBezTo>
                  <a:cubicBezTo>
                    <a:pt x="362463" y="2810868"/>
                    <a:pt x="294945" y="2800207"/>
                    <a:pt x="419320" y="2789546"/>
                  </a:cubicBezTo>
                  <a:cubicBezTo>
                    <a:pt x="543694" y="2778886"/>
                    <a:pt x="419320" y="2789546"/>
                    <a:pt x="486837" y="2739796"/>
                  </a:cubicBezTo>
                  <a:cubicBezTo>
                    <a:pt x="554355" y="2690047"/>
                    <a:pt x="486837" y="2739796"/>
                    <a:pt x="565016" y="2711368"/>
                  </a:cubicBezTo>
                  <a:cubicBezTo>
                    <a:pt x="643194" y="2682940"/>
                    <a:pt x="632533" y="2658064"/>
                    <a:pt x="632533" y="2658064"/>
                  </a:cubicBezTo>
                  <a:lnTo>
                    <a:pt x="689390" y="2409315"/>
                  </a:lnTo>
                  <a:cubicBezTo>
                    <a:pt x="689390" y="2409315"/>
                    <a:pt x="689390" y="2409315"/>
                    <a:pt x="717819" y="2352458"/>
                  </a:cubicBezTo>
                  <a:cubicBezTo>
                    <a:pt x="746247" y="2295601"/>
                    <a:pt x="717819" y="2352458"/>
                    <a:pt x="767569" y="2263619"/>
                  </a:cubicBezTo>
                  <a:cubicBezTo>
                    <a:pt x="817318" y="2174780"/>
                    <a:pt x="767569" y="2263619"/>
                    <a:pt x="795997" y="2224530"/>
                  </a:cubicBezTo>
                  <a:cubicBezTo>
                    <a:pt x="824425" y="2185441"/>
                    <a:pt x="902604" y="2128584"/>
                    <a:pt x="952353" y="2107262"/>
                  </a:cubicBezTo>
                  <a:cubicBezTo>
                    <a:pt x="1002103" y="2089495"/>
                    <a:pt x="952353" y="2107262"/>
                    <a:pt x="1002103" y="2057512"/>
                  </a:cubicBezTo>
                  <a:cubicBezTo>
                    <a:pt x="1051853" y="2007763"/>
                    <a:pt x="1002103" y="2057512"/>
                    <a:pt x="1051853" y="1989995"/>
                  </a:cubicBezTo>
                  <a:cubicBezTo>
                    <a:pt x="1101603" y="1922477"/>
                    <a:pt x="1051853" y="1989995"/>
                    <a:pt x="1069621" y="1961566"/>
                  </a:cubicBezTo>
                  <a:cubicBezTo>
                    <a:pt x="1087389" y="1933138"/>
                    <a:pt x="1119371" y="1894049"/>
                    <a:pt x="1119371" y="1894049"/>
                  </a:cubicBezTo>
                  <a:cubicBezTo>
                    <a:pt x="1119371" y="1894049"/>
                    <a:pt x="1176228" y="1854959"/>
                    <a:pt x="1215317" y="1819424"/>
                  </a:cubicBezTo>
                  <a:cubicBezTo>
                    <a:pt x="1254406" y="1783888"/>
                    <a:pt x="1265067" y="1826531"/>
                    <a:pt x="1293495" y="1819424"/>
                  </a:cubicBezTo>
                  <a:cubicBezTo>
                    <a:pt x="1321924" y="1812317"/>
                    <a:pt x="1361013" y="1815870"/>
                    <a:pt x="1428530" y="1819424"/>
                  </a:cubicBezTo>
                  <a:cubicBezTo>
                    <a:pt x="1496048" y="1819424"/>
                    <a:pt x="1517369" y="1819424"/>
                    <a:pt x="1517369" y="1819424"/>
                  </a:cubicBezTo>
                  <a:cubicBezTo>
                    <a:pt x="1517369" y="1819424"/>
                    <a:pt x="1567119" y="1741246"/>
                    <a:pt x="1584887" y="1712817"/>
                  </a:cubicBezTo>
                  <a:cubicBezTo>
                    <a:pt x="1602655" y="1684388"/>
                    <a:pt x="1641744" y="1595549"/>
                    <a:pt x="1673726" y="1531585"/>
                  </a:cubicBezTo>
                  <a:cubicBezTo>
                    <a:pt x="1702154" y="1467621"/>
                    <a:pt x="1702154" y="1528032"/>
                    <a:pt x="1741243" y="1456961"/>
                  </a:cubicBezTo>
                  <a:cubicBezTo>
                    <a:pt x="1780332" y="1389443"/>
                    <a:pt x="1780332" y="1400103"/>
                    <a:pt x="1790993" y="1343247"/>
                  </a:cubicBezTo>
                  <a:cubicBezTo>
                    <a:pt x="1801654" y="1286389"/>
                    <a:pt x="1897600" y="1265068"/>
                    <a:pt x="1975778" y="1158461"/>
                  </a:cubicBezTo>
                  <a:cubicBezTo>
                    <a:pt x="2053956" y="1051854"/>
                    <a:pt x="2053956" y="1176229"/>
                    <a:pt x="2132135" y="1158461"/>
                  </a:cubicBezTo>
                  <a:cubicBezTo>
                    <a:pt x="2210313" y="1140693"/>
                    <a:pt x="2188992" y="1137140"/>
                    <a:pt x="2188992" y="1137140"/>
                  </a:cubicBezTo>
                  <a:cubicBezTo>
                    <a:pt x="2188992" y="1137140"/>
                    <a:pt x="2188992" y="1137140"/>
                    <a:pt x="2256509" y="1101604"/>
                  </a:cubicBezTo>
                  <a:cubicBezTo>
                    <a:pt x="2324027" y="1066069"/>
                    <a:pt x="2419973" y="1094497"/>
                    <a:pt x="2419973" y="1094497"/>
                  </a:cubicBezTo>
                  <a:cubicBezTo>
                    <a:pt x="2419973" y="1094497"/>
                    <a:pt x="2469723" y="980783"/>
                    <a:pt x="2498151" y="948801"/>
                  </a:cubicBezTo>
                  <a:cubicBezTo>
                    <a:pt x="2526580" y="916819"/>
                    <a:pt x="2537240" y="863516"/>
                    <a:pt x="2555008" y="835087"/>
                  </a:cubicBezTo>
                  <a:cubicBezTo>
                    <a:pt x="2572776" y="806659"/>
                    <a:pt x="2604758" y="739141"/>
                    <a:pt x="2650954" y="689391"/>
                  </a:cubicBezTo>
                  <a:cubicBezTo>
                    <a:pt x="2650954" y="689391"/>
                    <a:pt x="2707811" y="671623"/>
                    <a:pt x="2757561" y="621873"/>
                  </a:cubicBezTo>
                  <a:cubicBezTo>
                    <a:pt x="2807311" y="572124"/>
                    <a:pt x="2874828" y="621873"/>
                    <a:pt x="2874828" y="621873"/>
                  </a:cubicBezTo>
                  <a:lnTo>
                    <a:pt x="2953007" y="536588"/>
                  </a:lnTo>
                  <a:lnTo>
                    <a:pt x="3041845" y="348249"/>
                  </a:lnTo>
                  <a:cubicBezTo>
                    <a:pt x="3041845" y="348249"/>
                    <a:pt x="3041845" y="348249"/>
                    <a:pt x="3070274" y="348249"/>
                  </a:cubicBezTo>
                  <a:cubicBezTo>
                    <a:pt x="3098702" y="348249"/>
                    <a:pt x="3120024" y="358910"/>
                    <a:pt x="3166220" y="348249"/>
                  </a:cubicBezTo>
                  <a:cubicBezTo>
                    <a:pt x="3215970" y="337588"/>
                    <a:pt x="3233738" y="337588"/>
                    <a:pt x="3301255" y="291392"/>
                  </a:cubicBezTo>
                  <a:lnTo>
                    <a:pt x="3351005" y="241642"/>
                  </a:lnTo>
                  <a:lnTo>
                    <a:pt x="3418523" y="145696"/>
                  </a:lnTo>
                  <a:cubicBezTo>
                    <a:pt x="3418523" y="145696"/>
                    <a:pt x="3418523" y="145696"/>
                    <a:pt x="3429183" y="103053"/>
                  </a:cubicBezTo>
                  <a:cubicBezTo>
                    <a:pt x="3439844" y="60411"/>
                    <a:pt x="3429183" y="103053"/>
                    <a:pt x="3486040" y="39089"/>
                  </a:cubicBezTo>
                  <a:cubicBezTo>
                    <a:pt x="3486040" y="39089"/>
                    <a:pt x="3535790" y="49750"/>
                    <a:pt x="3621075" y="39089"/>
                  </a:cubicBezTo>
                  <a:cubicBezTo>
                    <a:pt x="3688593" y="31982"/>
                    <a:pt x="3692147" y="17768"/>
                    <a:pt x="37063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35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DCBD96F-6877-4AC7-A0CB-54F3F3BE433E}"/>
                </a:ext>
              </a:extLst>
            </p:cNvPr>
            <p:cNvSpPr/>
            <p:nvPr/>
          </p:nvSpPr>
          <p:spPr>
            <a:xfrm>
              <a:off x="3295650" y="5025717"/>
              <a:ext cx="3560664" cy="2661618"/>
            </a:xfrm>
            <a:custGeom>
              <a:avLst/>
              <a:gdLst>
                <a:gd name="connsiteX0" fmla="*/ 0 w 3560664"/>
                <a:gd name="connsiteY0" fmla="*/ 0 h 2661618"/>
                <a:gd name="connsiteX1" fmla="*/ 0 w 3560664"/>
                <a:gd name="connsiteY1" fmla="*/ 2661618 h 2661618"/>
                <a:gd name="connsiteX2" fmla="*/ 78178 w 3560664"/>
                <a:gd name="connsiteY2" fmla="*/ 2498154 h 2661618"/>
                <a:gd name="connsiteX3" fmla="*/ 145696 w 3560664"/>
                <a:gd name="connsiteY3" fmla="*/ 2427083 h 2661618"/>
                <a:gd name="connsiteX4" fmla="*/ 195446 w 3560664"/>
                <a:gd name="connsiteY4" fmla="*/ 2313369 h 2661618"/>
                <a:gd name="connsiteX5" fmla="*/ 380231 w 3560664"/>
                <a:gd name="connsiteY5" fmla="*/ 2128584 h 2661618"/>
                <a:gd name="connsiteX6" fmla="*/ 536587 w 3560664"/>
                <a:gd name="connsiteY6" fmla="*/ 2128584 h 2661618"/>
                <a:gd name="connsiteX7" fmla="*/ 593444 w 3560664"/>
                <a:gd name="connsiteY7" fmla="*/ 2107262 h 2661618"/>
                <a:gd name="connsiteX8" fmla="*/ 660962 w 3560664"/>
                <a:gd name="connsiteY8" fmla="*/ 2071727 h 2661618"/>
                <a:gd name="connsiteX9" fmla="*/ 824425 w 3560664"/>
                <a:gd name="connsiteY9" fmla="*/ 2064620 h 2661618"/>
                <a:gd name="connsiteX10" fmla="*/ 902604 w 3560664"/>
                <a:gd name="connsiteY10" fmla="*/ 1918924 h 2661618"/>
                <a:gd name="connsiteX11" fmla="*/ 959461 w 3560664"/>
                <a:gd name="connsiteY11" fmla="*/ 1805210 h 2661618"/>
                <a:gd name="connsiteX12" fmla="*/ 1055407 w 3560664"/>
                <a:gd name="connsiteY12" fmla="*/ 1659514 h 2661618"/>
                <a:gd name="connsiteX13" fmla="*/ 1162013 w 3560664"/>
                <a:gd name="connsiteY13" fmla="*/ 1591996 h 2661618"/>
                <a:gd name="connsiteX14" fmla="*/ 1279281 w 3560664"/>
                <a:gd name="connsiteY14" fmla="*/ 1591996 h 2661618"/>
                <a:gd name="connsiteX15" fmla="*/ 1357459 w 3560664"/>
                <a:gd name="connsiteY15" fmla="*/ 1506710 h 2661618"/>
                <a:gd name="connsiteX16" fmla="*/ 1446298 w 3560664"/>
                <a:gd name="connsiteY16" fmla="*/ 1318372 h 2661618"/>
                <a:gd name="connsiteX17" fmla="*/ 1474727 w 3560664"/>
                <a:gd name="connsiteY17" fmla="*/ 1318372 h 2661618"/>
                <a:gd name="connsiteX18" fmla="*/ 1570673 w 3560664"/>
                <a:gd name="connsiteY18" fmla="*/ 1318372 h 2661618"/>
                <a:gd name="connsiteX19" fmla="*/ 1705708 w 3560664"/>
                <a:gd name="connsiteY19" fmla="*/ 1261515 h 2661618"/>
                <a:gd name="connsiteX20" fmla="*/ 1755458 w 3560664"/>
                <a:gd name="connsiteY20" fmla="*/ 1211765 h 2661618"/>
                <a:gd name="connsiteX21" fmla="*/ 1822975 w 3560664"/>
                <a:gd name="connsiteY21" fmla="*/ 1115819 h 2661618"/>
                <a:gd name="connsiteX22" fmla="*/ 1833636 w 3560664"/>
                <a:gd name="connsiteY22" fmla="*/ 1073176 h 2661618"/>
                <a:gd name="connsiteX23" fmla="*/ 1890493 w 3560664"/>
                <a:gd name="connsiteY23" fmla="*/ 1009212 h 2661618"/>
                <a:gd name="connsiteX24" fmla="*/ 2025528 w 3560664"/>
                <a:gd name="connsiteY24" fmla="*/ 1009212 h 2661618"/>
                <a:gd name="connsiteX25" fmla="*/ 2132135 w 3560664"/>
                <a:gd name="connsiteY25" fmla="*/ 948801 h 2661618"/>
                <a:gd name="connsiteX26" fmla="*/ 2181885 w 3560664"/>
                <a:gd name="connsiteY26" fmla="*/ 945248 h 2661618"/>
                <a:gd name="connsiteX27" fmla="*/ 2231634 w 3560664"/>
                <a:gd name="connsiteY27" fmla="*/ 856408 h 2661618"/>
                <a:gd name="connsiteX28" fmla="*/ 2231634 w 3560664"/>
                <a:gd name="connsiteY28" fmla="*/ 806659 h 2661618"/>
                <a:gd name="connsiteX29" fmla="*/ 2320473 w 3560664"/>
                <a:gd name="connsiteY29" fmla="*/ 710712 h 2661618"/>
                <a:gd name="connsiteX30" fmla="*/ 2359562 w 3560664"/>
                <a:gd name="connsiteY30" fmla="*/ 739141 h 2661618"/>
                <a:gd name="connsiteX31" fmla="*/ 2515919 w 3560664"/>
                <a:gd name="connsiteY31" fmla="*/ 653855 h 2661618"/>
                <a:gd name="connsiteX32" fmla="*/ 2604758 w 3560664"/>
                <a:gd name="connsiteY32" fmla="*/ 653855 h 2661618"/>
                <a:gd name="connsiteX33" fmla="*/ 2643847 w 3560664"/>
                <a:gd name="connsiteY33" fmla="*/ 604106 h 2661618"/>
                <a:gd name="connsiteX34" fmla="*/ 2700704 w 3560664"/>
                <a:gd name="connsiteY34" fmla="*/ 511713 h 2661618"/>
                <a:gd name="connsiteX35" fmla="*/ 2778882 w 3560664"/>
                <a:gd name="connsiteY35" fmla="*/ 419320 h 2661618"/>
                <a:gd name="connsiteX36" fmla="*/ 2913917 w 3560664"/>
                <a:gd name="connsiteY36" fmla="*/ 351803 h 2661618"/>
                <a:gd name="connsiteX37" fmla="*/ 2981435 w 3560664"/>
                <a:gd name="connsiteY37" fmla="*/ 351803 h 2661618"/>
                <a:gd name="connsiteX38" fmla="*/ 3105810 w 3560664"/>
                <a:gd name="connsiteY38" fmla="*/ 312713 h 2661618"/>
                <a:gd name="connsiteX39" fmla="*/ 3144899 w 3560664"/>
                <a:gd name="connsiteY39" fmla="*/ 255856 h 2661618"/>
                <a:gd name="connsiteX40" fmla="*/ 3212416 w 3560664"/>
                <a:gd name="connsiteY40" fmla="*/ 149250 h 2661618"/>
                <a:gd name="connsiteX41" fmla="*/ 3262166 w 3560664"/>
                <a:gd name="connsiteY41" fmla="*/ 149250 h 2661618"/>
                <a:gd name="connsiteX42" fmla="*/ 3379433 w 3560664"/>
                <a:gd name="connsiteY42" fmla="*/ 110160 h 2661618"/>
                <a:gd name="connsiteX43" fmla="*/ 3436290 w 3560664"/>
                <a:gd name="connsiteY43" fmla="*/ 7107 h 2661618"/>
                <a:gd name="connsiteX44" fmla="*/ 3532237 w 3560664"/>
                <a:gd name="connsiteY44" fmla="*/ 7107 h 2661618"/>
                <a:gd name="connsiteX45" fmla="*/ 3560665 w 3560664"/>
                <a:gd name="connsiteY45" fmla="*/ 0 h 2661618"/>
                <a:gd name="connsiteX46" fmla="*/ 0 w 3560664"/>
                <a:gd name="connsiteY46" fmla="*/ 0 h 266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560664" h="2661618">
                  <a:moveTo>
                    <a:pt x="0" y="0"/>
                  </a:moveTo>
                  <a:lnTo>
                    <a:pt x="0" y="2661618"/>
                  </a:lnTo>
                  <a:cubicBezTo>
                    <a:pt x="21321" y="2622529"/>
                    <a:pt x="53303" y="2555011"/>
                    <a:pt x="78178" y="2498154"/>
                  </a:cubicBezTo>
                  <a:cubicBezTo>
                    <a:pt x="106607" y="2437744"/>
                    <a:pt x="106607" y="2494601"/>
                    <a:pt x="145696" y="2427083"/>
                  </a:cubicBezTo>
                  <a:cubicBezTo>
                    <a:pt x="184785" y="2359565"/>
                    <a:pt x="184785" y="2370226"/>
                    <a:pt x="195446" y="2313369"/>
                  </a:cubicBezTo>
                  <a:cubicBezTo>
                    <a:pt x="206106" y="2256512"/>
                    <a:pt x="302052" y="2235191"/>
                    <a:pt x="380231" y="2128584"/>
                  </a:cubicBezTo>
                  <a:cubicBezTo>
                    <a:pt x="458409" y="2021977"/>
                    <a:pt x="458409" y="2146352"/>
                    <a:pt x="536587" y="2128584"/>
                  </a:cubicBezTo>
                  <a:cubicBezTo>
                    <a:pt x="614765" y="2110816"/>
                    <a:pt x="593444" y="2107262"/>
                    <a:pt x="593444" y="2107262"/>
                  </a:cubicBezTo>
                  <a:cubicBezTo>
                    <a:pt x="593444" y="2107262"/>
                    <a:pt x="593444" y="2107262"/>
                    <a:pt x="660962" y="2071727"/>
                  </a:cubicBezTo>
                  <a:cubicBezTo>
                    <a:pt x="728479" y="2036191"/>
                    <a:pt x="824425" y="2064620"/>
                    <a:pt x="824425" y="2064620"/>
                  </a:cubicBezTo>
                  <a:cubicBezTo>
                    <a:pt x="824425" y="2064620"/>
                    <a:pt x="874175" y="1950906"/>
                    <a:pt x="902604" y="1918924"/>
                  </a:cubicBezTo>
                  <a:cubicBezTo>
                    <a:pt x="931032" y="1886941"/>
                    <a:pt x="941693" y="1833638"/>
                    <a:pt x="959461" y="1805210"/>
                  </a:cubicBezTo>
                  <a:cubicBezTo>
                    <a:pt x="977228" y="1776781"/>
                    <a:pt x="1009210" y="1709263"/>
                    <a:pt x="1055407" y="1659514"/>
                  </a:cubicBezTo>
                  <a:cubicBezTo>
                    <a:pt x="1055407" y="1659514"/>
                    <a:pt x="1112264" y="1641746"/>
                    <a:pt x="1162013" y="1591996"/>
                  </a:cubicBezTo>
                  <a:cubicBezTo>
                    <a:pt x="1211763" y="1542246"/>
                    <a:pt x="1279281" y="1591996"/>
                    <a:pt x="1279281" y="1591996"/>
                  </a:cubicBezTo>
                  <a:lnTo>
                    <a:pt x="1357459" y="1506710"/>
                  </a:lnTo>
                  <a:lnTo>
                    <a:pt x="1446298" y="1318372"/>
                  </a:lnTo>
                  <a:cubicBezTo>
                    <a:pt x="1446298" y="1318372"/>
                    <a:pt x="1446298" y="1318372"/>
                    <a:pt x="1474727" y="1318372"/>
                  </a:cubicBezTo>
                  <a:cubicBezTo>
                    <a:pt x="1503155" y="1318372"/>
                    <a:pt x="1524476" y="1329032"/>
                    <a:pt x="1570673" y="1318372"/>
                  </a:cubicBezTo>
                  <a:cubicBezTo>
                    <a:pt x="1620422" y="1307711"/>
                    <a:pt x="1638190" y="1307711"/>
                    <a:pt x="1705708" y="1261515"/>
                  </a:cubicBezTo>
                  <a:lnTo>
                    <a:pt x="1755458" y="1211765"/>
                  </a:lnTo>
                  <a:lnTo>
                    <a:pt x="1822975" y="1115819"/>
                  </a:lnTo>
                  <a:cubicBezTo>
                    <a:pt x="1822975" y="1115819"/>
                    <a:pt x="1822975" y="1115819"/>
                    <a:pt x="1833636" y="1073176"/>
                  </a:cubicBezTo>
                  <a:cubicBezTo>
                    <a:pt x="1844297" y="1030533"/>
                    <a:pt x="1833636" y="1073176"/>
                    <a:pt x="1890493" y="1009212"/>
                  </a:cubicBezTo>
                  <a:cubicBezTo>
                    <a:pt x="1890493" y="1009212"/>
                    <a:pt x="1940243" y="1019872"/>
                    <a:pt x="2025528" y="1009212"/>
                  </a:cubicBezTo>
                  <a:cubicBezTo>
                    <a:pt x="2114367" y="998551"/>
                    <a:pt x="2093046" y="980783"/>
                    <a:pt x="2132135" y="948801"/>
                  </a:cubicBezTo>
                  <a:cubicBezTo>
                    <a:pt x="2171224" y="916819"/>
                    <a:pt x="2181885" y="945248"/>
                    <a:pt x="2181885" y="945248"/>
                  </a:cubicBezTo>
                  <a:lnTo>
                    <a:pt x="2231634" y="856408"/>
                  </a:lnTo>
                  <a:lnTo>
                    <a:pt x="2231634" y="806659"/>
                  </a:lnTo>
                  <a:lnTo>
                    <a:pt x="2320473" y="710712"/>
                  </a:lnTo>
                  <a:cubicBezTo>
                    <a:pt x="2320473" y="710712"/>
                    <a:pt x="2320473" y="710712"/>
                    <a:pt x="2359562" y="739141"/>
                  </a:cubicBezTo>
                  <a:cubicBezTo>
                    <a:pt x="2398652" y="767569"/>
                    <a:pt x="2476830" y="682284"/>
                    <a:pt x="2515919" y="653855"/>
                  </a:cubicBezTo>
                  <a:cubicBezTo>
                    <a:pt x="2555008" y="625427"/>
                    <a:pt x="2572776" y="664516"/>
                    <a:pt x="2604758" y="653855"/>
                  </a:cubicBezTo>
                  <a:cubicBezTo>
                    <a:pt x="2633186" y="643195"/>
                    <a:pt x="2643847" y="604106"/>
                    <a:pt x="2643847" y="604106"/>
                  </a:cubicBezTo>
                  <a:cubicBezTo>
                    <a:pt x="2643847" y="604106"/>
                    <a:pt x="2672275" y="565016"/>
                    <a:pt x="2700704" y="511713"/>
                  </a:cubicBezTo>
                  <a:cubicBezTo>
                    <a:pt x="2729133" y="458410"/>
                    <a:pt x="2750454" y="508159"/>
                    <a:pt x="2778882" y="419320"/>
                  </a:cubicBezTo>
                  <a:lnTo>
                    <a:pt x="2913917" y="351803"/>
                  </a:lnTo>
                  <a:cubicBezTo>
                    <a:pt x="2913917" y="351803"/>
                    <a:pt x="2953007" y="362463"/>
                    <a:pt x="2981435" y="351803"/>
                  </a:cubicBezTo>
                  <a:cubicBezTo>
                    <a:pt x="3009863" y="341142"/>
                    <a:pt x="3048953" y="341142"/>
                    <a:pt x="3105810" y="312713"/>
                  </a:cubicBezTo>
                  <a:lnTo>
                    <a:pt x="3144899" y="255856"/>
                  </a:lnTo>
                  <a:lnTo>
                    <a:pt x="3212416" y="149250"/>
                  </a:lnTo>
                  <a:lnTo>
                    <a:pt x="3262166" y="149250"/>
                  </a:lnTo>
                  <a:lnTo>
                    <a:pt x="3379433" y="110160"/>
                  </a:lnTo>
                  <a:lnTo>
                    <a:pt x="3436290" y="7107"/>
                  </a:lnTo>
                  <a:cubicBezTo>
                    <a:pt x="3436290" y="7107"/>
                    <a:pt x="3486040" y="10661"/>
                    <a:pt x="3532237" y="7107"/>
                  </a:cubicBezTo>
                  <a:cubicBezTo>
                    <a:pt x="3542897" y="7107"/>
                    <a:pt x="3550004" y="3554"/>
                    <a:pt x="35606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5536" cap="flat">
              <a:noFill/>
              <a:prstDash val="solid"/>
              <a:miter/>
            </a:ln>
            <a:effectLst>
              <a:outerShdw blurRad="889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93D1E19-410D-442A-A357-3D46458BEDB6}"/>
                </a:ext>
              </a:extLst>
            </p:cNvPr>
            <p:cNvSpPr/>
            <p:nvPr/>
          </p:nvSpPr>
          <p:spPr>
            <a:xfrm>
              <a:off x="3295650" y="5018609"/>
              <a:ext cx="2892596" cy="2100155"/>
            </a:xfrm>
            <a:custGeom>
              <a:avLst/>
              <a:gdLst>
                <a:gd name="connsiteX0" fmla="*/ 0 w 2892596"/>
                <a:gd name="connsiteY0" fmla="*/ 7107 h 2100155"/>
                <a:gd name="connsiteX1" fmla="*/ 0 w 2892596"/>
                <a:gd name="connsiteY1" fmla="*/ 2100155 h 2100155"/>
                <a:gd name="connsiteX2" fmla="*/ 31982 w 2892596"/>
                <a:gd name="connsiteY2" fmla="*/ 2089494 h 2100155"/>
                <a:gd name="connsiteX3" fmla="*/ 127928 w 2892596"/>
                <a:gd name="connsiteY3" fmla="*/ 2089494 h 2100155"/>
                <a:gd name="connsiteX4" fmla="*/ 184785 w 2892596"/>
                <a:gd name="connsiteY4" fmla="*/ 2089494 h 2100155"/>
                <a:gd name="connsiteX5" fmla="*/ 369570 w 2892596"/>
                <a:gd name="connsiteY5" fmla="*/ 2064620 h 2100155"/>
                <a:gd name="connsiteX6" fmla="*/ 486837 w 2892596"/>
                <a:gd name="connsiteY6" fmla="*/ 2075280 h 2100155"/>
                <a:gd name="connsiteX7" fmla="*/ 554355 w 2892596"/>
                <a:gd name="connsiteY7" fmla="*/ 2085941 h 2100155"/>
                <a:gd name="connsiteX8" fmla="*/ 678730 w 2892596"/>
                <a:gd name="connsiteY8" fmla="*/ 2075280 h 2100155"/>
                <a:gd name="connsiteX9" fmla="*/ 746247 w 2892596"/>
                <a:gd name="connsiteY9" fmla="*/ 2025530 h 2100155"/>
                <a:gd name="connsiteX10" fmla="*/ 824425 w 2892596"/>
                <a:gd name="connsiteY10" fmla="*/ 1997102 h 2100155"/>
                <a:gd name="connsiteX11" fmla="*/ 891943 w 2892596"/>
                <a:gd name="connsiteY11" fmla="*/ 1943798 h 2100155"/>
                <a:gd name="connsiteX12" fmla="*/ 948800 w 2892596"/>
                <a:gd name="connsiteY12" fmla="*/ 1695049 h 2100155"/>
                <a:gd name="connsiteX13" fmla="*/ 977228 w 2892596"/>
                <a:gd name="connsiteY13" fmla="*/ 1638192 h 2100155"/>
                <a:gd name="connsiteX14" fmla="*/ 1026978 w 2892596"/>
                <a:gd name="connsiteY14" fmla="*/ 1549353 h 2100155"/>
                <a:gd name="connsiteX15" fmla="*/ 1055407 w 2892596"/>
                <a:gd name="connsiteY15" fmla="*/ 1510264 h 2100155"/>
                <a:gd name="connsiteX16" fmla="*/ 1211763 w 2892596"/>
                <a:gd name="connsiteY16" fmla="*/ 1392996 h 2100155"/>
                <a:gd name="connsiteX17" fmla="*/ 1261513 w 2892596"/>
                <a:gd name="connsiteY17" fmla="*/ 1343246 h 2100155"/>
                <a:gd name="connsiteX18" fmla="*/ 1311263 w 2892596"/>
                <a:gd name="connsiteY18" fmla="*/ 1275729 h 2100155"/>
                <a:gd name="connsiteX19" fmla="*/ 1329031 w 2892596"/>
                <a:gd name="connsiteY19" fmla="*/ 1247300 h 2100155"/>
                <a:gd name="connsiteX20" fmla="*/ 1378780 w 2892596"/>
                <a:gd name="connsiteY20" fmla="*/ 1179783 h 2100155"/>
                <a:gd name="connsiteX21" fmla="*/ 1474727 w 2892596"/>
                <a:gd name="connsiteY21" fmla="*/ 1105158 h 2100155"/>
                <a:gd name="connsiteX22" fmla="*/ 1552905 w 2892596"/>
                <a:gd name="connsiteY22" fmla="*/ 1105158 h 2100155"/>
                <a:gd name="connsiteX23" fmla="*/ 1687940 w 2892596"/>
                <a:gd name="connsiteY23" fmla="*/ 1105158 h 2100155"/>
                <a:gd name="connsiteX24" fmla="*/ 1776779 w 2892596"/>
                <a:gd name="connsiteY24" fmla="*/ 1105158 h 2100155"/>
                <a:gd name="connsiteX25" fmla="*/ 1844297 w 2892596"/>
                <a:gd name="connsiteY25" fmla="*/ 998551 h 2100155"/>
                <a:gd name="connsiteX26" fmla="*/ 1933136 w 2892596"/>
                <a:gd name="connsiteY26" fmla="*/ 817319 h 2100155"/>
                <a:gd name="connsiteX27" fmla="*/ 2000653 w 2892596"/>
                <a:gd name="connsiteY27" fmla="*/ 742695 h 2100155"/>
                <a:gd name="connsiteX28" fmla="*/ 2050403 w 2892596"/>
                <a:gd name="connsiteY28" fmla="*/ 628981 h 2100155"/>
                <a:gd name="connsiteX29" fmla="*/ 2235188 w 2892596"/>
                <a:gd name="connsiteY29" fmla="*/ 444195 h 2100155"/>
                <a:gd name="connsiteX30" fmla="*/ 2391545 w 2892596"/>
                <a:gd name="connsiteY30" fmla="*/ 444195 h 2100155"/>
                <a:gd name="connsiteX31" fmla="*/ 2448401 w 2892596"/>
                <a:gd name="connsiteY31" fmla="*/ 422874 h 2100155"/>
                <a:gd name="connsiteX32" fmla="*/ 2515919 w 2892596"/>
                <a:gd name="connsiteY32" fmla="*/ 387338 h 2100155"/>
                <a:gd name="connsiteX33" fmla="*/ 2679383 w 2892596"/>
                <a:gd name="connsiteY33" fmla="*/ 380231 h 2100155"/>
                <a:gd name="connsiteX34" fmla="*/ 2757561 w 2892596"/>
                <a:gd name="connsiteY34" fmla="*/ 234535 h 2100155"/>
                <a:gd name="connsiteX35" fmla="*/ 2814418 w 2892596"/>
                <a:gd name="connsiteY35" fmla="*/ 120821 h 2100155"/>
                <a:gd name="connsiteX36" fmla="*/ 2892596 w 2892596"/>
                <a:gd name="connsiteY36" fmla="*/ 0 h 2100155"/>
                <a:gd name="connsiteX37" fmla="*/ 0 w 2892596"/>
                <a:gd name="connsiteY37" fmla="*/ 0 h 21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92596" h="2100155">
                  <a:moveTo>
                    <a:pt x="0" y="7107"/>
                  </a:moveTo>
                  <a:lnTo>
                    <a:pt x="0" y="2100155"/>
                  </a:lnTo>
                  <a:cubicBezTo>
                    <a:pt x="10661" y="2096602"/>
                    <a:pt x="17768" y="2093048"/>
                    <a:pt x="31982" y="2089494"/>
                  </a:cubicBezTo>
                  <a:cubicBezTo>
                    <a:pt x="127928" y="2053959"/>
                    <a:pt x="99500" y="2114370"/>
                    <a:pt x="127928" y="2089494"/>
                  </a:cubicBezTo>
                  <a:cubicBezTo>
                    <a:pt x="156357" y="2064620"/>
                    <a:pt x="184785" y="2089494"/>
                    <a:pt x="184785" y="2089494"/>
                  </a:cubicBezTo>
                  <a:cubicBezTo>
                    <a:pt x="184785" y="2089494"/>
                    <a:pt x="241642" y="2075280"/>
                    <a:pt x="369570" y="2064620"/>
                  </a:cubicBezTo>
                  <a:cubicBezTo>
                    <a:pt x="493945" y="2053959"/>
                    <a:pt x="369570" y="2064620"/>
                    <a:pt x="486837" y="2075280"/>
                  </a:cubicBezTo>
                  <a:cubicBezTo>
                    <a:pt x="604105" y="2085941"/>
                    <a:pt x="486837" y="2075280"/>
                    <a:pt x="554355" y="2085941"/>
                  </a:cubicBezTo>
                  <a:cubicBezTo>
                    <a:pt x="621873" y="2096602"/>
                    <a:pt x="554355" y="2085941"/>
                    <a:pt x="678730" y="2075280"/>
                  </a:cubicBezTo>
                  <a:cubicBezTo>
                    <a:pt x="803104" y="2064620"/>
                    <a:pt x="678730" y="2075280"/>
                    <a:pt x="746247" y="2025530"/>
                  </a:cubicBezTo>
                  <a:cubicBezTo>
                    <a:pt x="813765" y="1975781"/>
                    <a:pt x="746247" y="2025530"/>
                    <a:pt x="824425" y="1997102"/>
                  </a:cubicBezTo>
                  <a:cubicBezTo>
                    <a:pt x="902604" y="1968673"/>
                    <a:pt x="891943" y="1943798"/>
                    <a:pt x="891943" y="1943798"/>
                  </a:cubicBezTo>
                  <a:lnTo>
                    <a:pt x="948800" y="1695049"/>
                  </a:lnTo>
                  <a:cubicBezTo>
                    <a:pt x="948800" y="1695049"/>
                    <a:pt x="948800" y="1695049"/>
                    <a:pt x="977228" y="1638192"/>
                  </a:cubicBezTo>
                  <a:cubicBezTo>
                    <a:pt x="1005657" y="1581335"/>
                    <a:pt x="977228" y="1638192"/>
                    <a:pt x="1026978" y="1549353"/>
                  </a:cubicBezTo>
                  <a:cubicBezTo>
                    <a:pt x="1076728" y="1460514"/>
                    <a:pt x="1026978" y="1549353"/>
                    <a:pt x="1055407" y="1510264"/>
                  </a:cubicBezTo>
                  <a:cubicBezTo>
                    <a:pt x="1083835" y="1471175"/>
                    <a:pt x="1162013" y="1414318"/>
                    <a:pt x="1211763" y="1392996"/>
                  </a:cubicBezTo>
                  <a:cubicBezTo>
                    <a:pt x="1261513" y="1375229"/>
                    <a:pt x="1211763" y="1392996"/>
                    <a:pt x="1261513" y="1343246"/>
                  </a:cubicBezTo>
                  <a:cubicBezTo>
                    <a:pt x="1311263" y="1293497"/>
                    <a:pt x="1261513" y="1343246"/>
                    <a:pt x="1311263" y="1275729"/>
                  </a:cubicBezTo>
                  <a:cubicBezTo>
                    <a:pt x="1361013" y="1208211"/>
                    <a:pt x="1311263" y="1275729"/>
                    <a:pt x="1329031" y="1247300"/>
                  </a:cubicBezTo>
                  <a:cubicBezTo>
                    <a:pt x="1346798" y="1218872"/>
                    <a:pt x="1378780" y="1179783"/>
                    <a:pt x="1378780" y="1179783"/>
                  </a:cubicBezTo>
                  <a:cubicBezTo>
                    <a:pt x="1378780" y="1179783"/>
                    <a:pt x="1435637" y="1140693"/>
                    <a:pt x="1474727" y="1105158"/>
                  </a:cubicBezTo>
                  <a:cubicBezTo>
                    <a:pt x="1513816" y="1069622"/>
                    <a:pt x="1524476" y="1112265"/>
                    <a:pt x="1552905" y="1105158"/>
                  </a:cubicBezTo>
                  <a:cubicBezTo>
                    <a:pt x="1581333" y="1098051"/>
                    <a:pt x="1620422" y="1101604"/>
                    <a:pt x="1687940" y="1105158"/>
                  </a:cubicBezTo>
                  <a:cubicBezTo>
                    <a:pt x="1755458" y="1105158"/>
                    <a:pt x="1776779" y="1105158"/>
                    <a:pt x="1776779" y="1105158"/>
                  </a:cubicBezTo>
                  <a:cubicBezTo>
                    <a:pt x="1776779" y="1105158"/>
                    <a:pt x="1826529" y="1026979"/>
                    <a:pt x="1844297" y="998551"/>
                  </a:cubicBezTo>
                  <a:cubicBezTo>
                    <a:pt x="1862064" y="970122"/>
                    <a:pt x="1901153" y="881283"/>
                    <a:pt x="1933136" y="817319"/>
                  </a:cubicBezTo>
                  <a:cubicBezTo>
                    <a:pt x="1961564" y="753355"/>
                    <a:pt x="1961564" y="813766"/>
                    <a:pt x="2000653" y="742695"/>
                  </a:cubicBezTo>
                  <a:cubicBezTo>
                    <a:pt x="2039742" y="675177"/>
                    <a:pt x="2039742" y="685838"/>
                    <a:pt x="2050403" y="628981"/>
                  </a:cubicBezTo>
                  <a:cubicBezTo>
                    <a:pt x="2061064" y="572124"/>
                    <a:pt x="2157010" y="550802"/>
                    <a:pt x="2235188" y="444195"/>
                  </a:cubicBezTo>
                  <a:cubicBezTo>
                    <a:pt x="2313366" y="337588"/>
                    <a:pt x="2313366" y="461963"/>
                    <a:pt x="2391545" y="444195"/>
                  </a:cubicBezTo>
                  <a:cubicBezTo>
                    <a:pt x="2469723" y="426427"/>
                    <a:pt x="2448401" y="422874"/>
                    <a:pt x="2448401" y="422874"/>
                  </a:cubicBezTo>
                  <a:cubicBezTo>
                    <a:pt x="2448401" y="422874"/>
                    <a:pt x="2448401" y="422874"/>
                    <a:pt x="2515919" y="387338"/>
                  </a:cubicBezTo>
                  <a:cubicBezTo>
                    <a:pt x="2583436" y="351803"/>
                    <a:pt x="2679383" y="380231"/>
                    <a:pt x="2679383" y="380231"/>
                  </a:cubicBezTo>
                  <a:cubicBezTo>
                    <a:pt x="2679383" y="380231"/>
                    <a:pt x="2729133" y="266517"/>
                    <a:pt x="2757561" y="234535"/>
                  </a:cubicBezTo>
                  <a:cubicBezTo>
                    <a:pt x="2785989" y="202553"/>
                    <a:pt x="2796650" y="149250"/>
                    <a:pt x="2814418" y="120821"/>
                  </a:cubicBezTo>
                  <a:cubicBezTo>
                    <a:pt x="2832185" y="95946"/>
                    <a:pt x="2853507" y="42643"/>
                    <a:pt x="289259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5A5A"/>
            </a:solidFill>
            <a:ln w="35536" cap="flat">
              <a:noFill/>
              <a:prstDash val="solid"/>
              <a:miter/>
            </a:ln>
            <a:effectLst>
              <a:outerShdw blurRad="889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" name="PICTURE">
            <a:extLst>
              <a:ext uri="{FF2B5EF4-FFF2-40B4-BE49-F238E27FC236}">
                <a16:creationId xmlns:a16="http://schemas.microsoft.com/office/drawing/2014/main" id="{628686B9-7DB3-466E-A02D-158F4EFE2291}"/>
              </a:ext>
            </a:extLst>
          </p:cNvPr>
          <p:cNvSpPr/>
          <p:nvPr/>
        </p:nvSpPr>
        <p:spPr>
          <a:xfrm>
            <a:off x="5105400" y="2255016"/>
            <a:ext cx="5181600" cy="9049549"/>
          </a:xfrm>
          <a:prstGeom prst="rect">
            <a:avLst/>
          </a:prstGeom>
          <a:blipFill>
            <a:blip r:embed="rId3"/>
            <a:srcRect/>
            <a:stretch>
              <a:fillRect l="-4054" t="1" r="-33824" b="-18667"/>
            </a:stretch>
          </a:blipFill>
          <a:ln>
            <a:noFill/>
          </a:ln>
          <a:effectLst>
            <a:outerShdw blurRad="1524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0053A1-9C8C-40A0-988F-B1A4BA7F575D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091ABFB-90AE-4849-8B68-07C68A227036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SKATE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F66F81F-C198-4EF2-9AD4-30279E100C95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rgbClr val="FFFFFF"/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14" name="Graphic 12">
            <a:extLst>
              <a:ext uri="{FF2B5EF4-FFF2-40B4-BE49-F238E27FC236}">
                <a16:creationId xmlns:a16="http://schemas.microsoft.com/office/drawing/2014/main" id="{28B714A4-2352-4394-A879-E93EB3BEE295}"/>
              </a:ext>
            </a:extLst>
          </p:cNvPr>
          <p:cNvGrpSpPr/>
          <p:nvPr/>
        </p:nvGrpSpPr>
        <p:grpSpPr>
          <a:xfrm rot="10800000">
            <a:off x="0" y="10577369"/>
            <a:ext cx="10287000" cy="3567930"/>
            <a:chOff x="1386898" y="5124450"/>
            <a:chExt cx="7547480" cy="2617758"/>
          </a:xfrm>
          <a:solidFill>
            <a:schemeClr val="accent1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429171D-3491-4DBB-A966-0B976678EF94}"/>
                </a:ext>
              </a:extLst>
            </p:cNvPr>
            <p:cNvSpPr/>
            <p:nvPr/>
          </p:nvSpPr>
          <p:spPr>
            <a:xfrm>
              <a:off x="1386898" y="5124450"/>
              <a:ext cx="7532975" cy="2617758"/>
            </a:xfrm>
            <a:custGeom>
              <a:avLst/>
              <a:gdLst>
                <a:gd name="connsiteX0" fmla="*/ 0 w 7532975"/>
                <a:gd name="connsiteY0" fmla="*/ 2617759 h 2617758"/>
                <a:gd name="connsiteX1" fmla="*/ 11863 w 7532975"/>
                <a:gd name="connsiteY1" fmla="*/ 2613804 h 2617758"/>
                <a:gd name="connsiteX2" fmla="*/ 142355 w 7532975"/>
                <a:gd name="connsiteY2" fmla="*/ 2530764 h 2617758"/>
                <a:gd name="connsiteX3" fmla="*/ 328208 w 7532975"/>
                <a:gd name="connsiteY3" fmla="*/ 2586124 h 2617758"/>
                <a:gd name="connsiteX4" fmla="*/ 525924 w 7532975"/>
                <a:gd name="connsiteY4" fmla="*/ 2526810 h 2617758"/>
                <a:gd name="connsiteX5" fmla="*/ 589193 w 7532975"/>
                <a:gd name="connsiteY5" fmla="*/ 2483312 h 2617758"/>
                <a:gd name="connsiteX6" fmla="*/ 790864 w 7532975"/>
                <a:gd name="connsiteY6" fmla="*/ 2530764 h 2617758"/>
                <a:gd name="connsiteX7" fmla="*/ 905539 w 7532975"/>
                <a:gd name="connsiteY7" fmla="*/ 2558444 h 2617758"/>
                <a:gd name="connsiteX8" fmla="*/ 1115118 w 7532975"/>
                <a:gd name="connsiteY8" fmla="*/ 2487266 h 2617758"/>
                <a:gd name="connsiteX9" fmla="*/ 1206067 w 7532975"/>
                <a:gd name="connsiteY9" fmla="*/ 2427952 h 2617758"/>
                <a:gd name="connsiteX10" fmla="*/ 1459143 w 7532975"/>
                <a:gd name="connsiteY10" fmla="*/ 2380500 h 2617758"/>
                <a:gd name="connsiteX11" fmla="*/ 1660814 w 7532975"/>
                <a:gd name="connsiteY11" fmla="*/ 2408180 h 2617758"/>
                <a:gd name="connsiteX12" fmla="*/ 1834804 w 7532975"/>
                <a:gd name="connsiteY12" fmla="*/ 2451677 h 2617758"/>
                <a:gd name="connsiteX13" fmla="*/ 1937616 w 7532975"/>
                <a:gd name="connsiteY13" fmla="*/ 2467495 h 2617758"/>
                <a:gd name="connsiteX14" fmla="*/ 2056245 w 7532975"/>
                <a:gd name="connsiteY14" fmla="*/ 2392363 h 2617758"/>
                <a:gd name="connsiteX15" fmla="*/ 2356774 w 7532975"/>
                <a:gd name="connsiteY15" fmla="*/ 2348865 h 2617758"/>
                <a:gd name="connsiteX16" fmla="*/ 2380500 w 7532975"/>
                <a:gd name="connsiteY16" fmla="*/ 2285596 h 2617758"/>
                <a:gd name="connsiteX17" fmla="*/ 2597987 w 7532975"/>
                <a:gd name="connsiteY17" fmla="*/ 2309322 h 2617758"/>
                <a:gd name="connsiteX18" fmla="*/ 2649393 w 7532975"/>
                <a:gd name="connsiteY18" fmla="*/ 2356774 h 2617758"/>
                <a:gd name="connsiteX19" fmla="*/ 2807566 w 7532975"/>
                <a:gd name="connsiteY19" fmla="*/ 2408180 h 2617758"/>
                <a:gd name="connsiteX20" fmla="*/ 2874789 w 7532975"/>
                <a:gd name="connsiteY20" fmla="*/ 2368637 h 2617758"/>
                <a:gd name="connsiteX21" fmla="*/ 3084368 w 7532975"/>
                <a:gd name="connsiteY21" fmla="*/ 2340957 h 2617758"/>
                <a:gd name="connsiteX22" fmla="*/ 3266267 w 7532975"/>
                <a:gd name="connsiteY22" fmla="*/ 2222327 h 2617758"/>
                <a:gd name="connsiteX23" fmla="*/ 3412577 w 7532975"/>
                <a:gd name="connsiteY23" fmla="*/ 2238144 h 2617758"/>
                <a:gd name="connsiteX24" fmla="*/ 3467937 w 7532975"/>
                <a:gd name="connsiteY24" fmla="*/ 2269779 h 2617758"/>
                <a:gd name="connsiteX25" fmla="*/ 3661698 w 7532975"/>
                <a:gd name="connsiteY25" fmla="*/ 2309322 h 2617758"/>
                <a:gd name="connsiteX26" fmla="*/ 3776374 w 7532975"/>
                <a:gd name="connsiteY26" fmla="*/ 2317231 h 2617758"/>
                <a:gd name="connsiteX27" fmla="*/ 4021541 w 7532975"/>
                <a:gd name="connsiteY27" fmla="*/ 2257916 h 2617758"/>
                <a:gd name="connsiteX28" fmla="*/ 4152034 w 7532975"/>
                <a:gd name="connsiteY28" fmla="*/ 2174875 h 2617758"/>
                <a:gd name="connsiteX29" fmla="*/ 4191577 w 7532975"/>
                <a:gd name="connsiteY29" fmla="*/ 2151149 h 2617758"/>
                <a:gd name="connsiteX30" fmla="*/ 4503968 w 7532975"/>
                <a:gd name="connsiteY30" fmla="*/ 2265824 h 2617758"/>
                <a:gd name="connsiteX31" fmla="*/ 4697730 w 7532975"/>
                <a:gd name="connsiteY31" fmla="*/ 2285596 h 2617758"/>
                <a:gd name="connsiteX32" fmla="*/ 4855903 w 7532975"/>
                <a:gd name="connsiteY32" fmla="*/ 2186738 h 2617758"/>
                <a:gd name="connsiteX33" fmla="*/ 5069436 w 7532975"/>
                <a:gd name="connsiteY33" fmla="*/ 2163012 h 2617758"/>
                <a:gd name="connsiteX34" fmla="*/ 5350192 w 7532975"/>
                <a:gd name="connsiteY34" fmla="*/ 2226281 h 2617758"/>
                <a:gd name="connsiteX35" fmla="*/ 5547908 w 7532975"/>
                <a:gd name="connsiteY35" fmla="*/ 2289550 h 2617758"/>
                <a:gd name="connsiteX36" fmla="*/ 5804939 w 7532975"/>
                <a:gd name="connsiteY36" fmla="*/ 2368637 h 2617758"/>
                <a:gd name="connsiteX37" fmla="*/ 6034290 w 7532975"/>
                <a:gd name="connsiteY37" fmla="*/ 2234190 h 2617758"/>
                <a:gd name="connsiteX38" fmla="*/ 6160828 w 7532975"/>
                <a:gd name="connsiteY38" fmla="*/ 2210464 h 2617758"/>
                <a:gd name="connsiteX39" fmla="*/ 6259686 w 7532975"/>
                <a:gd name="connsiteY39" fmla="*/ 2178829 h 2617758"/>
                <a:gd name="connsiteX40" fmla="*/ 6469265 w 7532975"/>
                <a:gd name="connsiteY40" fmla="*/ 2044383 h 2617758"/>
                <a:gd name="connsiteX41" fmla="*/ 6912148 w 7532975"/>
                <a:gd name="connsiteY41" fmla="*/ 2072063 h 2617758"/>
                <a:gd name="connsiteX42" fmla="*/ 7098001 w 7532975"/>
                <a:gd name="connsiteY42" fmla="*/ 2147195 h 2617758"/>
                <a:gd name="connsiteX43" fmla="*/ 7268037 w 7532975"/>
                <a:gd name="connsiteY43" fmla="*/ 2163012 h 2617758"/>
                <a:gd name="connsiteX44" fmla="*/ 7532976 w 7532975"/>
                <a:gd name="connsiteY44" fmla="*/ 2257916 h 2617758"/>
                <a:gd name="connsiteX45" fmla="*/ 7532976 w 7532975"/>
                <a:gd name="connsiteY45" fmla="*/ 0 h 2617758"/>
                <a:gd name="connsiteX46" fmla="*/ 0 w 7532975"/>
                <a:gd name="connsiteY46" fmla="*/ 0 h 2617758"/>
                <a:gd name="connsiteX47" fmla="*/ 0 w 7532975"/>
                <a:gd name="connsiteY47" fmla="*/ 2617759 h 261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532975" h="2617758">
                  <a:moveTo>
                    <a:pt x="0" y="2617759"/>
                  </a:moveTo>
                  <a:cubicBezTo>
                    <a:pt x="3954" y="2617759"/>
                    <a:pt x="7909" y="2613804"/>
                    <a:pt x="11863" y="2613804"/>
                  </a:cubicBezTo>
                  <a:cubicBezTo>
                    <a:pt x="83041" y="2578215"/>
                    <a:pt x="142355" y="2530764"/>
                    <a:pt x="142355" y="2530764"/>
                  </a:cubicBezTo>
                  <a:lnTo>
                    <a:pt x="328208" y="2586124"/>
                  </a:lnTo>
                  <a:lnTo>
                    <a:pt x="525924" y="2526810"/>
                  </a:lnTo>
                  <a:lnTo>
                    <a:pt x="589193" y="2483312"/>
                  </a:lnTo>
                  <a:lnTo>
                    <a:pt x="790864" y="2530764"/>
                  </a:lnTo>
                  <a:lnTo>
                    <a:pt x="905539" y="2558444"/>
                  </a:lnTo>
                  <a:cubicBezTo>
                    <a:pt x="1012305" y="2538672"/>
                    <a:pt x="1067666" y="2503084"/>
                    <a:pt x="1115118" y="2487266"/>
                  </a:cubicBezTo>
                  <a:cubicBezTo>
                    <a:pt x="1162570" y="2471449"/>
                    <a:pt x="1206067" y="2427952"/>
                    <a:pt x="1206067" y="2427952"/>
                  </a:cubicBezTo>
                  <a:lnTo>
                    <a:pt x="1459143" y="2380500"/>
                  </a:lnTo>
                  <a:cubicBezTo>
                    <a:pt x="1589636" y="2447723"/>
                    <a:pt x="1565910" y="2376545"/>
                    <a:pt x="1660814" y="2408180"/>
                  </a:cubicBezTo>
                  <a:cubicBezTo>
                    <a:pt x="1755717" y="2439814"/>
                    <a:pt x="1834804" y="2451677"/>
                    <a:pt x="1834804" y="2451677"/>
                  </a:cubicBezTo>
                  <a:cubicBezTo>
                    <a:pt x="1834804" y="2451677"/>
                    <a:pt x="1890164" y="2483312"/>
                    <a:pt x="1937616" y="2467495"/>
                  </a:cubicBezTo>
                  <a:cubicBezTo>
                    <a:pt x="1985068" y="2451677"/>
                    <a:pt x="1973205" y="2396317"/>
                    <a:pt x="2056245" y="2392363"/>
                  </a:cubicBezTo>
                  <a:cubicBezTo>
                    <a:pt x="2139286" y="2388408"/>
                    <a:pt x="2333048" y="2408180"/>
                    <a:pt x="2356774" y="2348865"/>
                  </a:cubicBezTo>
                  <a:cubicBezTo>
                    <a:pt x="2380500" y="2285596"/>
                    <a:pt x="2380500" y="2285596"/>
                    <a:pt x="2380500" y="2285596"/>
                  </a:cubicBezTo>
                  <a:lnTo>
                    <a:pt x="2597987" y="2309322"/>
                  </a:lnTo>
                  <a:lnTo>
                    <a:pt x="2649393" y="2356774"/>
                  </a:lnTo>
                  <a:lnTo>
                    <a:pt x="2807566" y="2408180"/>
                  </a:lnTo>
                  <a:cubicBezTo>
                    <a:pt x="2807566" y="2408180"/>
                    <a:pt x="2791748" y="2368637"/>
                    <a:pt x="2874789" y="2368637"/>
                  </a:cubicBezTo>
                  <a:cubicBezTo>
                    <a:pt x="2961784" y="2368637"/>
                    <a:pt x="2953875" y="2404226"/>
                    <a:pt x="3084368" y="2340957"/>
                  </a:cubicBezTo>
                  <a:cubicBezTo>
                    <a:pt x="3210906" y="2273733"/>
                    <a:pt x="3266267" y="2222327"/>
                    <a:pt x="3266267" y="2222327"/>
                  </a:cubicBezTo>
                  <a:cubicBezTo>
                    <a:pt x="3412577" y="2238144"/>
                    <a:pt x="3357216" y="2206510"/>
                    <a:pt x="3412577" y="2238144"/>
                  </a:cubicBezTo>
                  <a:cubicBezTo>
                    <a:pt x="3467937" y="2269779"/>
                    <a:pt x="3467937" y="2269779"/>
                    <a:pt x="3467937" y="2269779"/>
                  </a:cubicBezTo>
                  <a:lnTo>
                    <a:pt x="3661698" y="2309322"/>
                  </a:lnTo>
                  <a:lnTo>
                    <a:pt x="3776374" y="2317231"/>
                  </a:lnTo>
                  <a:cubicBezTo>
                    <a:pt x="3918729" y="2309322"/>
                    <a:pt x="3942455" y="2289550"/>
                    <a:pt x="4021541" y="2257916"/>
                  </a:cubicBezTo>
                  <a:cubicBezTo>
                    <a:pt x="4096673" y="2226281"/>
                    <a:pt x="4112491" y="2198601"/>
                    <a:pt x="4152034" y="2174875"/>
                  </a:cubicBezTo>
                  <a:cubicBezTo>
                    <a:pt x="4191577" y="2151149"/>
                    <a:pt x="4191577" y="2151149"/>
                    <a:pt x="4191577" y="2151149"/>
                  </a:cubicBezTo>
                  <a:lnTo>
                    <a:pt x="4503968" y="2265824"/>
                  </a:lnTo>
                  <a:lnTo>
                    <a:pt x="4697730" y="2285596"/>
                  </a:lnTo>
                  <a:cubicBezTo>
                    <a:pt x="4697730" y="2285596"/>
                    <a:pt x="4737273" y="2178829"/>
                    <a:pt x="4855903" y="2186738"/>
                  </a:cubicBezTo>
                  <a:cubicBezTo>
                    <a:pt x="4970578" y="2194647"/>
                    <a:pt x="5069436" y="2163012"/>
                    <a:pt x="5069436" y="2163012"/>
                  </a:cubicBezTo>
                  <a:cubicBezTo>
                    <a:pt x="5184111" y="2170921"/>
                    <a:pt x="5294832" y="2214418"/>
                    <a:pt x="5350192" y="2226281"/>
                  </a:cubicBezTo>
                  <a:cubicBezTo>
                    <a:pt x="5405553" y="2238144"/>
                    <a:pt x="5472776" y="2281642"/>
                    <a:pt x="5547908" y="2289550"/>
                  </a:cubicBezTo>
                  <a:cubicBezTo>
                    <a:pt x="5619086" y="2297459"/>
                    <a:pt x="5804939" y="2368637"/>
                    <a:pt x="5804939" y="2368637"/>
                  </a:cubicBezTo>
                  <a:cubicBezTo>
                    <a:pt x="5804939" y="2368637"/>
                    <a:pt x="5907751" y="2257916"/>
                    <a:pt x="6034290" y="2234190"/>
                  </a:cubicBezTo>
                  <a:cubicBezTo>
                    <a:pt x="6160828" y="2210464"/>
                    <a:pt x="6160828" y="2210464"/>
                    <a:pt x="6160828" y="2210464"/>
                  </a:cubicBezTo>
                  <a:cubicBezTo>
                    <a:pt x="6160828" y="2210464"/>
                    <a:pt x="6137102" y="2226281"/>
                    <a:pt x="6259686" y="2178829"/>
                  </a:cubicBezTo>
                  <a:cubicBezTo>
                    <a:pt x="6382269" y="2131378"/>
                    <a:pt x="6251777" y="2004839"/>
                    <a:pt x="6469265" y="2044383"/>
                  </a:cubicBezTo>
                  <a:cubicBezTo>
                    <a:pt x="6686752" y="2083926"/>
                    <a:pt x="6837016" y="2024611"/>
                    <a:pt x="6912148" y="2072063"/>
                  </a:cubicBezTo>
                  <a:cubicBezTo>
                    <a:pt x="6983326" y="2123469"/>
                    <a:pt x="6971463" y="2111606"/>
                    <a:pt x="7098001" y="2147195"/>
                  </a:cubicBezTo>
                  <a:cubicBezTo>
                    <a:pt x="7220585" y="2182784"/>
                    <a:pt x="7161270" y="2123469"/>
                    <a:pt x="7268037" y="2163012"/>
                  </a:cubicBezTo>
                  <a:cubicBezTo>
                    <a:pt x="7355032" y="2194647"/>
                    <a:pt x="7461798" y="2238144"/>
                    <a:pt x="7532976" y="2257916"/>
                  </a:cubicBezTo>
                  <a:lnTo>
                    <a:pt x="7532976" y="0"/>
                  </a:lnTo>
                  <a:lnTo>
                    <a:pt x="0" y="0"/>
                  </a:lnTo>
                  <a:lnTo>
                    <a:pt x="0" y="261775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395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9EAC915-FEA0-4E56-84A7-280B1A20DFC0}"/>
                </a:ext>
              </a:extLst>
            </p:cNvPr>
            <p:cNvSpPr/>
            <p:nvPr/>
          </p:nvSpPr>
          <p:spPr>
            <a:xfrm>
              <a:off x="1386898" y="5124450"/>
              <a:ext cx="7532975" cy="2447723"/>
            </a:xfrm>
            <a:custGeom>
              <a:avLst/>
              <a:gdLst>
                <a:gd name="connsiteX0" fmla="*/ 7525067 w 7532975"/>
                <a:gd name="connsiteY0" fmla="*/ 0 h 2447723"/>
                <a:gd name="connsiteX1" fmla="*/ 0 w 7532975"/>
                <a:gd name="connsiteY1" fmla="*/ 0 h 2447723"/>
                <a:gd name="connsiteX2" fmla="*/ 0 w 7532975"/>
                <a:gd name="connsiteY2" fmla="*/ 2400271 h 2447723"/>
                <a:gd name="connsiteX3" fmla="*/ 59315 w 7532975"/>
                <a:gd name="connsiteY3" fmla="*/ 2416088 h 2447723"/>
                <a:gd name="connsiteX4" fmla="*/ 170036 w 7532975"/>
                <a:gd name="connsiteY4" fmla="*/ 2447723 h 2447723"/>
                <a:gd name="connsiteX5" fmla="*/ 375660 w 7532975"/>
                <a:gd name="connsiteY5" fmla="*/ 2372591 h 2447723"/>
                <a:gd name="connsiteX6" fmla="*/ 462655 w 7532975"/>
                <a:gd name="connsiteY6" fmla="*/ 2309322 h 2447723"/>
                <a:gd name="connsiteX7" fmla="*/ 711777 w 7532975"/>
                <a:gd name="connsiteY7" fmla="*/ 2261870 h 2447723"/>
                <a:gd name="connsiteX8" fmla="*/ 909493 w 7532975"/>
                <a:gd name="connsiteY8" fmla="*/ 2293505 h 2447723"/>
                <a:gd name="connsiteX9" fmla="*/ 1079529 w 7532975"/>
                <a:gd name="connsiteY9" fmla="*/ 2344911 h 2447723"/>
                <a:gd name="connsiteX10" fmla="*/ 1178387 w 7532975"/>
                <a:gd name="connsiteY10" fmla="*/ 2364682 h 2447723"/>
                <a:gd name="connsiteX11" fmla="*/ 1293062 w 7532975"/>
                <a:gd name="connsiteY11" fmla="*/ 2281642 h 2447723"/>
                <a:gd name="connsiteX12" fmla="*/ 1585681 w 7532975"/>
                <a:gd name="connsiteY12" fmla="*/ 2238144 h 2447723"/>
                <a:gd name="connsiteX13" fmla="*/ 1605453 w 7532975"/>
                <a:gd name="connsiteY13" fmla="*/ 2166966 h 2447723"/>
                <a:gd name="connsiteX14" fmla="*/ 1818986 w 7532975"/>
                <a:gd name="connsiteY14" fmla="*/ 2194647 h 2447723"/>
                <a:gd name="connsiteX15" fmla="*/ 1870392 w 7532975"/>
                <a:gd name="connsiteY15" fmla="*/ 2250007 h 2447723"/>
                <a:gd name="connsiteX16" fmla="*/ 2024611 w 7532975"/>
                <a:gd name="connsiteY16" fmla="*/ 2309322 h 2447723"/>
                <a:gd name="connsiteX17" fmla="*/ 2091834 w 7532975"/>
                <a:gd name="connsiteY17" fmla="*/ 2269779 h 2447723"/>
                <a:gd name="connsiteX18" fmla="*/ 2293505 w 7532975"/>
                <a:gd name="connsiteY18" fmla="*/ 2242099 h 2447723"/>
                <a:gd name="connsiteX19" fmla="*/ 2471449 w 7532975"/>
                <a:gd name="connsiteY19" fmla="*/ 2115560 h 2447723"/>
                <a:gd name="connsiteX20" fmla="*/ 2613804 w 7532975"/>
                <a:gd name="connsiteY20" fmla="*/ 2135332 h 2447723"/>
                <a:gd name="connsiteX21" fmla="*/ 2669165 w 7532975"/>
                <a:gd name="connsiteY21" fmla="*/ 2174875 h 2447723"/>
                <a:gd name="connsiteX22" fmla="*/ 2858972 w 7532975"/>
                <a:gd name="connsiteY22" fmla="*/ 2222327 h 2447723"/>
                <a:gd name="connsiteX23" fmla="*/ 2973647 w 7532975"/>
                <a:gd name="connsiteY23" fmla="*/ 2234190 h 2447723"/>
                <a:gd name="connsiteX24" fmla="*/ 3210906 w 7532975"/>
                <a:gd name="connsiteY24" fmla="*/ 2174875 h 2447723"/>
                <a:gd name="connsiteX25" fmla="*/ 3337444 w 7532975"/>
                <a:gd name="connsiteY25" fmla="*/ 2083926 h 2447723"/>
                <a:gd name="connsiteX26" fmla="*/ 3376988 w 7532975"/>
                <a:gd name="connsiteY26" fmla="*/ 2056246 h 2447723"/>
                <a:gd name="connsiteX27" fmla="*/ 3685424 w 7532975"/>
                <a:gd name="connsiteY27" fmla="*/ 2190692 h 2447723"/>
                <a:gd name="connsiteX28" fmla="*/ 3871277 w 7532975"/>
                <a:gd name="connsiteY28" fmla="*/ 2214418 h 2447723"/>
                <a:gd name="connsiteX29" fmla="*/ 4021541 w 7532975"/>
                <a:gd name="connsiteY29" fmla="*/ 2103697 h 2447723"/>
                <a:gd name="connsiteX30" fmla="*/ 4231120 w 7532975"/>
                <a:gd name="connsiteY30" fmla="*/ 2079971 h 2447723"/>
                <a:gd name="connsiteX31" fmla="*/ 4507923 w 7532975"/>
                <a:gd name="connsiteY31" fmla="*/ 2155104 h 2447723"/>
                <a:gd name="connsiteX32" fmla="*/ 4701684 w 7532975"/>
                <a:gd name="connsiteY32" fmla="*/ 2230236 h 2447723"/>
                <a:gd name="connsiteX33" fmla="*/ 4950806 w 7532975"/>
                <a:gd name="connsiteY33" fmla="*/ 2325139 h 2447723"/>
                <a:gd name="connsiteX34" fmla="*/ 5172248 w 7532975"/>
                <a:gd name="connsiteY34" fmla="*/ 2178829 h 2447723"/>
                <a:gd name="connsiteX35" fmla="*/ 5298786 w 7532975"/>
                <a:gd name="connsiteY35" fmla="*/ 2155104 h 2447723"/>
                <a:gd name="connsiteX36" fmla="*/ 5393690 w 7532975"/>
                <a:gd name="connsiteY36" fmla="*/ 2123469 h 2447723"/>
                <a:gd name="connsiteX37" fmla="*/ 5595360 w 7532975"/>
                <a:gd name="connsiteY37" fmla="*/ 1977159 h 2447723"/>
                <a:gd name="connsiteX38" fmla="*/ 6026380 w 7532975"/>
                <a:gd name="connsiteY38" fmla="*/ 2016702 h 2447723"/>
                <a:gd name="connsiteX39" fmla="*/ 6208279 w 7532975"/>
                <a:gd name="connsiteY39" fmla="*/ 2103697 h 2447723"/>
                <a:gd name="connsiteX40" fmla="*/ 6374361 w 7532975"/>
                <a:gd name="connsiteY40" fmla="*/ 2123469 h 2447723"/>
                <a:gd name="connsiteX41" fmla="*/ 6674889 w 7532975"/>
                <a:gd name="connsiteY41" fmla="*/ 2246053 h 2447723"/>
                <a:gd name="connsiteX42" fmla="*/ 6876559 w 7532975"/>
                <a:gd name="connsiteY42" fmla="*/ 2305368 h 2447723"/>
                <a:gd name="connsiteX43" fmla="*/ 6991234 w 7532975"/>
                <a:gd name="connsiteY43" fmla="*/ 2222327 h 2447723"/>
                <a:gd name="connsiteX44" fmla="*/ 7169179 w 7532975"/>
                <a:gd name="connsiteY44" fmla="*/ 2095789 h 2447723"/>
                <a:gd name="connsiteX45" fmla="*/ 7271991 w 7532975"/>
                <a:gd name="connsiteY45" fmla="*/ 2024611 h 2447723"/>
                <a:gd name="connsiteX46" fmla="*/ 7477616 w 7532975"/>
                <a:gd name="connsiteY46" fmla="*/ 2020657 h 2447723"/>
                <a:gd name="connsiteX47" fmla="*/ 7532976 w 7532975"/>
                <a:gd name="connsiteY47" fmla="*/ 2032520 h 2447723"/>
                <a:gd name="connsiteX48" fmla="*/ 7532976 w 7532975"/>
                <a:gd name="connsiteY48" fmla="*/ 0 h 2447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532975" h="2447723">
                  <a:moveTo>
                    <a:pt x="7525067" y="0"/>
                  </a:moveTo>
                  <a:lnTo>
                    <a:pt x="0" y="0"/>
                  </a:lnTo>
                  <a:lnTo>
                    <a:pt x="0" y="2400271"/>
                  </a:lnTo>
                  <a:lnTo>
                    <a:pt x="59315" y="2416088"/>
                  </a:lnTo>
                  <a:lnTo>
                    <a:pt x="170036" y="2447723"/>
                  </a:lnTo>
                  <a:cubicBezTo>
                    <a:pt x="276802" y="2427952"/>
                    <a:pt x="328208" y="2388408"/>
                    <a:pt x="375660" y="2372591"/>
                  </a:cubicBezTo>
                  <a:cubicBezTo>
                    <a:pt x="423112" y="2356774"/>
                    <a:pt x="462655" y="2309322"/>
                    <a:pt x="462655" y="2309322"/>
                  </a:cubicBezTo>
                  <a:lnTo>
                    <a:pt x="711777" y="2261870"/>
                  </a:lnTo>
                  <a:cubicBezTo>
                    <a:pt x="842270" y="2337002"/>
                    <a:pt x="818544" y="2257916"/>
                    <a:pt x="909493" y="2293505"/>
                  </a:cubicBezTo>
                  <a:cubicBezTo>
                    <a:pt x="1000442" y="2329094"/>
                    <a:pt x="1079529" y="2344911"/>
                    <a:pt x="1079529" y="2344911"/>
                  </a:cubicBezTo>
                  <a:cubicBezTo>
                    <a:pt x="1079529" y="2344911"/>
                    <a:pt x="1130935" y="2380500"/>
                    <a:pt x="1178387" y="2364682"/>
                  </a:cubicBezTo>
                  <a:cubicBezTo>
                    <a:pt x="1225839" y="2348865"/>
                    <a:pt x="1210021" y="2285596"/>
                    <a:pt x="1293062" y="2281642"/>
                  </a:cubicBezTo>
                  <a:cubicBezTo>
                    <a:pt x="1372148" y="2277687"/>
                    <a:pt x="1565910" y="2305368"/>
                    <a:pt x="1585681" y="2238144"/>
                  </a:cubicBezTo>
                  <a:cubicBezTo>
                    <a:pt x="1605453" y="2166966"/>
                    <a:pt x="1605453" y="2166966"/>
                    <a:pt x="1605453" y="2166966"/>
                  </a:cubicBezTo>
                  <a:lnTo>
                    <a:pt x="1818986" y="2194647"/>
                  </a:lnTo>
                  <a:lnTo>
                    <a:pt x="1870392" y="2250007"/>
                  </a:lnTo>
                  <a:lnTo>
                    <a:pt x="2024611" y="2309322"/>
                  </a:lnTo>
                  <a:cubicBezTo>
                    <a:pt x="2024611" y="2309322"/>
                    <a:pt x="2008794" y="2265824"/>
                    <a:pt x="2091834" y="2269779"/>
                  </a:cubicBezTo>
                  <a:cubicBezTo>
                    <a:pt x="2174875" y="2269779"/>
                    <a:pt x="2170921" y="2313276"/>
                    <a:pt x="2293505" y="2242099"/>
                  </a:cubicBezTo>
                  <a:cubicBezTo>
                    <a:pt x="2416088" y="2170921"/>
                    <a:pt x="2471449" y="2115560"/>
                    <a:pt x="2471449" y="2115560"/>
                  </a:cubicBezTo>
                  <a:cubicBezTo>
                    <a:pt x="2613804" y="2135332"/>
                    <a:pt x="2558444" y="2099743"/>
                    <a:pt x="2613804" y="2135332"/>
                  </a:cubicBezTo>
                  <a:cubicBezTo>
                    <a:pt x="2669165" y="2174875"/>
                    <a:pt x="2669165" y="2174875"/>
                    <a:pt x="2669165" y="2174875"/>
                  </a:cubicBezTo>
                  <a:lnTo>
                    <a:pt x="2858972" y="2222327"/>
                  </a:lnTo>
                  <a:lnTo>
                    <a:pt x="2973647" y="2234190"/>
                  </a:lnTo>
                  <a:cubicBezTo>
                    <a:pt x="3112048" y="2226281"/>
                    <a:pt x="3135774" y="2206510"/>
                    <a:pt x="3210906" y="2174875"/>
                  </a:cubicBezTo>
                  <a:cubicBezTo>
                    <a:pt x="3286038" y="2139286"/>
                    <a:pt x="3297901" y="2111606"/>
                    <a:pt x="3337444" y="2083926"/>
                  </a:cubicBezTo>
                  <a:cubicBezTo>
                    <a:pt x="3376988" y="2056246"/>
                    <a:pt x="3376988" y="2056246"/>
                    <a:pt x="3376988" y="2056246"/>
                  </a:cubicBezTo>
                  <a:lnTo>
                    <a:pt x="3685424" y="2190692"/>
                  </a:lnTo>
                  <a:lnTo>
                    <a:pt x="3871277" y="2214418"/>
                  </a:lnTo>
                  <a:cubicBezTo>
                    <a:pt x="3871277" y="2214418"/>
                    <a:pt x="3910821" y="2095789"/>
                    <a:pt x="4021541" y="2103697"/>
                  </a:cubicBezTo>
                  <a:cubicBezTo>
                    <a:pt x="4136217" y="2115560"/>
                    <a:pt x="4231120" y="2079971"/>
                    <a:pt x="4231120" y="2079971"/>
                  </a:cubicBezTo>
                  <a:cubicBezTo>
                    <a:pt x="4345796" y="2091834"/>
                    <a:pt x="4452562" y="2139286"/>
                    <a:pt x="4507923" y="2155104"/>
                  </a:cubicBezTo>
                  <a:cubicBezTo>
                    <a:pt x="4563283" y="2170921"/>
                    <a:pt x="4630506" y="2222327"/>
                    <a:pt x="4701684" y="2230236"/>
                  </a:cubicBezTo>
                  <a:cubicBezTo>
                    <a:pt x="4772862" y="2242099"/>
                    <a:pt x="4950806" y="2325139"/>
                    <a:pt x="4950806" y="2325139"/>
                  </a:cubicBezTo>
                  <a:cubicBezTo>
                    <a:pt x="4950806" y="2325139"/>
                    <a:pt x="5049664" y="2202555"/>
                    <a:pt x="5172248" y="2178829"/>
                  </a:cubicBezTo>
                  <a:cubicBezTo>
                    <a:pt x="5298786" y="2155104"/>
                    <a:pt x="5298786" y="2155104"/>
                    <a:pt x="5298786" y="2155104"/>
                  </a:cubicBezTo>
                  <a:cubicBezTo>
                    <a:pt x="5298786" y="2155104"/>
                    <a:pt x="5275060" y="2174875"/>
                    <a:pt x="5393690" y="2123469"/>
                  </a:cubicBezTo>
                  <a:cubicBezTo>
                    <a:pt x="5516274" y="2072063"/>
                    <a:pt x="5385781" y="1929707"/>
                    <a:pt x="5595360" y="1977159"/>
                  </a:cubicBezTo>
                  <a:cubicBezTo>
                    <a:pt x="5804939" y="2028565"/>
                    <a:pt x="5955203" y="1961342"/>
                    <a:pt x="6026380" y="2016702"/>
                  </a:cubicBezTo>
                  <a:cubicBezTo>
                    <a:pt x="6097558" y="2072063"/>
                    <a:pt x="6085695" y="2060200"/>
                    <a:pt x="6208279" y="2103697"/>
                  </a:cubicBezTo>
                  <a:cubicBezTo>
                    <a:pt x="6330863" y="2147195"/>
                    <a:pt x="6271549" y="2079971"/>
                    <a:pt x="6374361" y="2123469"/>
                  </a:cubicBezTo>
                  <a:cubicBezTo>
                    <a:pt x="6477173" y="2166966"/>
                    <a:pt x="6619528" y="2234190"/>
                    <a:pt x="6674889" y="2246053"/>
                  </a:cubicBezTo>
                  <a:cubicBezTo>
                    <a:pt x="6730249" y="2261870"/>
                    <a:pt x="6876559" y="2305368"/>
                    <a:pt x="6876559" y="2305368"/>
                  </a:cubicBezTo>
                  <a:cubicBezTo>
                    <a:pt x="6876559" y="2305368"/>
                    <a:pt x="6904240" y="2289550"/>
                    <a:pt x="6991234" y="2222327"/>
                  </a:cubicBezTo>
                  <a:cubicBezTo>
                    <a:pt x="7078229" y="2155104"/>
                    <a:pt x="7121727" y="2115560"/>
                    <a:pt x="7169179" y="2095789"/>
                  </a:cubicBezTo>
                  <a:cubicBezTo>
                    <a:pt x="7216630" y="2076017"/>
                    <a:pt x="7181042" y="2016702"/>
                    <a:pt x="7271991" y="2024611"/>
                  </a:cubicBezTo>
                  <a:cubicBezTo>
                    <a:pt x="7358986" y="2028565"/>
                    <a:pt x="7477616" y="2020657"/>
                    <a:pt x="7477616" y="2020657"/>
                  </a:cubicBezTo>
                  <a:cubicBezTo>
                    <a:pt x="7477616" y="2020657"/>
                    <a:pt x="7501341" y="2024611"/>
                    <a:pt x="7532976" y="2032520"/>
                  </a:cubicBezTo>
                  <a:lnTo>
                    <a:pt x="753297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9504" cap="flat">
              <a:noFill/>
              <a:prstDash val="solid"/>
              <a:miter/>
            </a:ln>
            <a:effectLst>
              <a:outerShdw blurRad="889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A096020-4888-490A-B5C7-EC45A0E5A023}"/>
                </a:ext>
              </a:extLst>
            </p:cNvPr>
            <p:cNvSpPr/>
            <p:nvPr/>
          </p:nvSpPr>
          <p:spPr>
            <a:xfrm>
              <a:off x="1386898" y="5124451"/>
              <a:ext cx="7547480" cy="2364682"/>
            </a:xfrm>
            <a:custGeom>
              <a:avLst/>
              <a:gdLst>
                <a:gd name="connsiteX0" fmla="*/ 0 w 7521112"/>
                <a:gd name="connsiteY0" fmla="*/ 2364682 h 2364682"/>
                <a:gd name="connsiteX1" fmla="*/ 71178 w 7521112"/>
                <a:gd name="connsiteY1" fmla="*/ 2325139 h 2364682"/>
                <a:gd name="connsiteX2" fmla="*/ 189807 w 7521112"/>
                <a:gd name="connsiteY2" fmla="*/ 2265824 h 2364682"/>
                <a:gd name="connsiteX3" fmla="*/ 249122 w 7521112"/>
                <a:gd name="connsiteY3" fmla="*/ 2246053 h 2364682"/>
                <a:gd name="connsiteX4" fmla="*/ 506153 w 7521112"/>
                <a:gd name="connsiteY4" fmla="*/ 2234190 h 2364682"/>
                <a:gd name="connsiteX5" fmla="*/ 597102 w 7521112"/>
                <a:gd name="connsiteY5" fmla="*/ 2218373 h 2364682"/>
                <a:gd name="connsiteX6" fmla="*/ 699914 w 7521112"/>
                <a:gd name="connsiteY6" fmla="*/ 2178829 h 2364682"/>
                <a:gd name="connsiteX7" fmla="*/ 743412 w 7521112"/>
                <a:gd name="connsiteY7" fmla="*/ 2163012 h 2364682"/>
                <a:gd name="connsiteX8" fmla="*/ 846224 w 7521112"/>
                <a:gd name="connsiteY8" fmla="*/ 2123469 h 2364682"/>
                <a:gd name="connsiteX9" fmla="*/ 1008351 w 7521112"/>
                <a:gd name="connsiteY9" fmla="*/ 2111606 h 2364682"/>
                <a:gd name="connsiteX10" fmla="*/ 1095346 w 7521112"/>
                <a:gd name="connsiteY10" fmla="*/ 2170921 h 2364682"/>
                <a:gd name="connsiteX11" fmla="*/ 1245610 w 7521112"/>
                <a:gd name="connsiteY11" fmla="*/ 2273733 h 2364682"/>
                <a:gd name="connsiteX12" fmla="*/ 1344468 w 7521112"/>
                <a:gd name="connsiteY12" fmla="*/ 2333048 h 2364682"/>
                <a:gd name="connsiteX13" fmla="*/ 1498687 w 7521112"/>
                <a:gd name="connsiteY13" fmla="*/ 2265824 h 2364682"/>
                <a:gd name="connsiteX14" fmla="*/ 1728037 w 7521112"/>
                <a:gd name="connsiteY14" fmla="*/ 2135332 h 2364682"/>
                <a:gd name="connsiteX15" fmla="*/ 1858529 w 7521112"/>
                <a:gd name="connsiteY15" fmla="*/ 2103697 h 2364682"/>
                <a:gd name="connsiteX16" fmla="*/ 1996931 w 7521112"/>
                <a:gd name="connsiteY16" fmla="*/ 2012748 h 2364682"/>
                <a:gd name="connsiteX17" fmla="*/ 2337002 w 7521112"/>
                <a:gd name="connsiteY17" fmla="*/ 1945525 h 2364682"/>
                <a:gd name="connsiteX18" fmla="*/ 2507038 w 7521112"/>
                <a:gd name="connsiteY18" fmla="*/ 2060200 h 2364682"/>
                <a:gd name="connsiteX19" fmla="*/ 2586124 w 7521112"/>
                <a:gd name="connsiteY19" fmla="*/ 2083926 h 2364682"/>
                <a:gd name="connsiteX20" fmla="*/ 2688936 w 7521112"/>
                <a:gd name="connsiteY20" fmla="*/ 2095789 h 2364682"/>
                <a:gd name="connsiteX21" fmla="*/ 2874789 w 7521112"/>
                <a:gd name="connsiteY21" fmla="*/ 2210464 h 2364682"/>
                <a:gd name="connsiteX22" fmla="*/ 3068551 w 7521112"/>
                <a:gd name="connsiteY22" fmla="*/ 2107652 h 2364682"/>
                <a:gd name="connsiteX23" fmla="*/ 3218815 w 7521112"/>
                <a:gd name="connsiteY23" fmla="*/ 2028565 h 2364682"/>
                <a:gd name="connsiteX24" fmla="*/ 3436302 w 7521112"/>
                <a:gd name="connsiteY24" fmla="*/ 1941570 h 2364682"/>
                <a:gd name="connsiteX25" fmla="*/ 3606338 w 7521112"/>
                <a:gd name="connsiteY25" fmla="*/ 1945525 h 2364682"/>
                <a:gd name="connsiteX26" fmla="*/ 3732876 w 7521112"/>
                <a:gd name="connsiteY26" fmla="*/ 2032520 h 2364682"/>
                <a:gd name="connsiteX27" fmla="*/ 3883140 w 7521112"/>
                <a:gd name="connsiteY27" fmla="*/ 1996931 h 2364682"/>
                <a:gd name="connsiteX28" fmla="*/ 4120399 w 7521112"/>
                <a:gd name="connsiteY28" fmla="*/ 1854575 h 2364682"/>
                <a:gd name="connsiteX29" fmla="*/ 4152034 w 7521112"/>
                <a:gd name="connsiteY29" fmla="*/ 1878301 h 2364682"/>
                <a:gd name="connsiteX30" fmla="*/ 4258801 w 7521112"/>
                <a:gd name="connsiteY30" fmla="*/ 1949479 h 2364682"/>
                <a:gd name="connsiteX31" fmla="*/ 4452562 w 7521112"/>
                <a:gd name="connsiteY31" fmla="*/ 1989022 h 2364682"/>
                <a:gd name="connsiteX32" fmla="*/ 4543512 w 7521112"/>
                <a:gd name="connsiteY32" fmla="*/ 1973205 h 2364682"/>
                <a:gd name="connsiteX33" fmla="*/ 4689821 w 7521112"/>
                <a:gd name="connsiteY33" fmla="*/ 1917844 h 2364682"/>
                <a:gd name="connsiteX34" fmla="*/ 4733319 w 7521112"/>
                <a:gd name="connsiteY34" fmla="*/ 1878301 h 2364682"/>
                <a:gd name="connsiteX35" fmla="*/ 4844040 w 7521112"/>
                <a:gd name="connsiteY35" fmla="*/ 1850621 h 2364682"/>
                <a:gd name="connsiteX36" fmla="*/ 4994304 w 7521112"/>
                <a:gd name="connsiteY36" fmla="*/ 1953433 h 2364682"/>
                <a:gd name="connsiteX37" fmla="*/ 5156431 w 7521112"/>
                <a:gd name="connsiteY37" fmla="*/ 1965296 h 2364682"/>
                <a:gd name="connsiteX38" fmla="*/ 5211791 w 7521112"/>
                <a:gd name="connsiteY38" fmla="*/ 1996931 h 2364682"/>
                <a:gd name="connsiteX39" fmla="*/ 5334375 w 7521112"/>
                <a:gd name="connsiteY39" fmla="*/ 1933662 h 2364682"/>
                <a:gd name="connsiteX40" fmla="*/ 5369964 w 7521112"/>
                <a:gd name="connsiteY40" fmla="*/ 1882255 h 2364682"/>
                <a:gd name="connsiteX41" fmla="*/ 5540000 w 7521112"/>
                <a:gd name="connsiteY41" fmla="*/ 1842712 h 2364682"/>
                <a:gd name="connsiteX42" fmla="*/ 5559771 w 7521112"/>
                <a:gd name="connsiteY42" fmla="*/ 1902027 h 2364682"/>
                <a:gd name="connsiteX43" fmla="*/ 5797031 w 7521112"/>
                <a:gd name="connsiteY43" fmla="*/ 1921799 h 2364682"/>
                <a:gd name="connsiteX44" fmla="*/ 5891934 w 7521112"/>
                <a:gd name="connsiteY44" fmla="*/ 1989022 h 2364682"/>
                <a:gd name="connsiteX45" fmla="*/ 5971020 w 7521112"/>
                <a:gd name="connsiteY45" fmla="*/ 1965296 h 2364682"/>
                <a:gd name="connsiteX46" fmla="*/ 6101513 w 7521112"/>
                <a:gd name="connsiteY46" fmla="*/ 1905981 h 2364682"/>
                <a:gd name="connsiteX47" fmla="*/ 6255731 w 7521112"/>
                <a:gd name="connsiteY47" fmla="*/ 1862484 h 2364682"/>
                <a:gd name="connsiteX48" fmla="*/ 6457401 w 7521112"/>
                <a:gd name="connsiteY48" fmla="*/ 1890164 h 2364682"/>
                <a:gd name="connsiteX49" fmla="*/ 6532533 w 7521112"/>
                <a:gd name="connsiteY49" fmla="*/ 1941570 h 2364682"/>
                <a:gd name="connsiteX50" fmla="*/ 6698615 w 7521112"/>
                <a:gd name="connsiteY50" fmla="*/ 1992976 h 2364682"/>
                <a:gd name="connsiteX51" fmla="*/ 6785610 w 7521112"/>
                <a:gd name="connsiteY51" fmla="*/ 1957388 h 2364682"/>
                <a:gd name="connsiteX52" fmla="*/ 6939828 w 7521112"/>
                <a:gd name="connsiteY52" fmla="*/ 1890164 h 2364682"/>
                <a:gd name="connsiteX53" fmla="*/ 6991234 w 7521112"/>
                <a:gd name="connsiteY53" fmla="*/ 1925753 h 2364682"/>
                <a:gd name="connsiteX54" fmla="*/ 7149407 w 7521112"/>
                <a:gd name="connsiteY54" fmla="*/ 1969250 h 2364682"/>
                <a:gd name="connsiteX55" fmla="*/ 7291762 w 7521112"/>
                <a:gd name="connsiteY55" fmla="*/ 1902027 h 2364682"/>
                <a:gd name="connsiteX56" fmla="*/ 7398529 w 7521112"/>
                <a:gd name="connsiteY56" fmla="*/ 1973205 h 2364682"/>
                <a:gd name="connsiteX57" fmla="*/ 7521113 w 7521112"/>
                <a:gd name="connsiteY57" fmla="*/ 1985068 h 2364682"/>
                <a:gd name="connsiteX58" fmla="*/ 7521113 w 7521112"/>
                <a:gd name="connsiteY58" fmla="*/ 0 h 2364682"/>
                <a:gd name="connsiteX59" fmla="*/ 0 w 7521112"/>
                <a:gd name="connsiteY59" fmla="*/ 0 h 2364682"/>
                <a:gd name="connsiteX60" fmla="*/ 0 w 7521112"/>
                <a:gd name="connsiteY60" fmla="*/ 2364682 h 236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521112" h="2364682">
                  <a:moveTo>
                    <a:pt x="0" y="2364682"/>
                  </a:moveTo>
                  <a:cubicBezTo>
                    <a:pt x="3954" y="2360728"/>
                    <a:pt x="23726" y="2352819"/>
                    <a:pt x="71178" y="2325139"/>
                  </a:cubicBezTo>
                  <a:cubicBezTo>
                    <a:pt x="146310" y="2281642"/>
                    <a:pt x="71178" y="2325139"/>
                    <a:pt x="189807" y="2265824"/>
                  </a:cubicBezTo>
                  <a:cubicBezTo>
                    <a:pt x="308437" y="2206510"/>
                    <a:pt x="189807" y="2265824"/>
                    <a:pt x="249122" y="2246053"/>
                  </a:cubicBezTo>
                  <a:cubicBezTo>
                    <a:pt x="308437" y="2226281"/>
                    <a:pt x="438929" y="2218373"/>
                    <a:pt x="506153" y="2234190"/>
                  </a:cubicBezTo>
                  <a:cubicBezTo>
                    <a:pt x="573376" y="2250007"/>
                    <a:pt x="506153" y="2234190"/>
                    <a:pt x="597102" y="2218373"/>
                  </a:cubicBezTo>
                  <a:cubicBezTo>
                    <a:pt x="688051" y="2202555"/>
                    <a:pt x="597102" y="2218373"/>
                    <a:pt x="699914" y="2178829"/>
                  </a:cubicBezTo>
                  <a:cubicBezTo>
                    <a:pt x="802727" y="2139286"/>
                    <a:pt x="699914" y="2178829"/>
                    <a:pt x="743412" y="2163012"/>
                  </a:cubicBezTo>
                  <a:cubicBezTo>
                    <a:pt x="786909" y="2147195"/>
                    <a:pt x="846224" y="2123469"/>
                    <a:pt x="846224" y="2123469"/>
                  </a:cubicBezTo>
                  <a:cubicBezTo>
                    <a:pt x="846224" y="2123469"/>
                    <a:pt x="941128" y="2123469"/>
                    <a:pt x="1008351" y="2111606"/>
                  </a:cubicBezTo>
                  <a:cubicBezTo>
                    <a:pt x="1079529" y="2099743"/>
                    <a:pt x="1055803" y="2155104"/>
                    <a:pt x="1095346" y="2170921"/>
                  </a:cubicBezTo>
                  <a:cubicBezTo>
                    <a:pt x="1134889" y="2182784"/>
                    <a:pt x="1170478" y="2218373"/>
                    <a:pt x="1245610" y="2273733"/>
                  </a:cubicBezTo>
                  <a:cubicBezTo>
                    <a:pt x="1324697" y="2321185"/>
                    <a:pt x="1344468" y="2333048"/>
                    <a:pt x="1344468" y="2333048"/>
                  </a:cubicBezTo>
                  <a:cubicBezTo>
                    <a:pt x="1344468" y="2333048"/>
                    <a:pt x="1455189" y="2281642"/>
                    <a:pt x="1498687" y="2265824"/>
                  </a:cubicBezTo>
                  <a:cubicBezTo>
                    <a:pt x="1542184" y="2250007"/>
                    <a:pt x="1648951" y="2182784"/>
                    <a:pt x="1728037" y="2135332"/>
                  </a:cubicBezTo>
                  <a:cubicBezTo>
                    <a:pt x="1807123" y="2087880"/>
                    <a:pt x="1763626" y="2151149"/>
                    <a:pt x="1858529" y="2103697"/>
                  </a:cubicBezTo>
                  <a:cubicBezTo>
                    <a:pt x="1953433" y="2056246"/>
                    <a:pt x="1945524" y="2068108"/>
                    <a:pt x="1996931" y="2012748"/>
                  </a:cubicBezTo>
                  <a:cubicBezTo>
                    <a:pt x="2052291" y="1957388"/>
                    <a:pt x="2174875" y="2004839"/>
                    <a:pt x="2337002" y="1945525"/>
                  </a:cubicBezTo>
                  <a:cubicBezTo>
                    <a:pt x="2503083" y="1886210"/>
                    <a:pt x="2408180" y="2024611"/>
                    <a:pt x="2507038" y="2060200"/>
                  </a:cubicBezTo>
                  <a:cubicBezTo>
                    <a:pt x="2605896" y="2095789"/>
                    <a:pt x="2586124" y="2083926"/>
                    <a:pt x="2586124" y="2083926"/>
                  </a:cubicBezTo>
                  <a:cubicBezTo>
                    <a:pt x="2586124" y="2083926"/>
                    <a:pt x="2586124" y="2083926"/>
                    <a:pt x="2688936" y="2095789"/>
                  </a:cubicBezTo>
                  <a:cubicBezTo>
                    <a:pt x="2791748" y="2107652"/>
                    <a:pt x="2874789" y="2210464"/>
                    <a:pt x="2874789" y="2210464"/>
                  </a:cubicBezTo>
                  <a:cubicBezTo>
                    <a:pt x="2874789" y="2210464"/>
                    <a:pt x="3013190" y="2123469"/>
                    <a:pt x="3068551" y="2107652"/>
                  </a:cubicBezTo>
                  <a:cubicBezTo>
                    <a:pt x="3123911" y="2091834"/>
                    <a:pt x="3175318" y="2044383"/>
                    <a:pt x="3218815" y="2028565"/>
                  </a:cubicBezTo>
                  <a:cubicBezTo>
                    <a:pt x="3262312" y="2012748"/>
                    <a:pt x="3345353" y="1957388"/>
                    <a:pt x="3436302" y="1941570"/>
                  </a:cubicBezTo>
                  <a:cubicBezTo>
                    <a:pt x="3436302" y="1941570"/>
                    <a:pt x="3515389" y="1965296"/>
                    <a:pt x="3606338" y="1945525"/>
                  </a:cubicBezTo>
                  <a:cubicBezTo>
                    <a:pt x="3697287" y="1929707"/>
                    <a:pt x="3732876" y="2032520"/>
                    <a:pt x="3732876" y="2032520"/>
                  </a:cubicBezTo>
                  <a:lnTo>
                    <a:pt x="3883140" y="1996931"/>
                  </a:lnTo>
                  <a:lnTo>
                    <a:pt x="4120399" y="1854575"/>
                  </a:lnTo>
                  <a:cubicBezTo>
                    <a:pt x="4120399" y="1854575"/>
                    <a:pt x="4120399" y="1854575"/>
                    <a:pt x="4152034" y="1878301"/>
                  </a:cubicBezTo>
                  <a:cubicBezTo>
                    <a:pt x="4183669" y="1902027"/>
                    <a:pt x="4199486" y="1925753"/>
                    <a:pt x="4258801" y="1949479"/>
                  </a:cubicBezTo>
                  <a:cubicBezTo>
                    <a:pt x="4318115" y="1973205"/>
                    <a:pt x="4341841" y="1989022"/>
                    <a:pt x="4452562" y="1989022"/>
                  </a:cubicBezTo>
                  <a:lnTo>
                    <a:pt x="4543512" y="1973205"/>
                  </a:lnTo>
                  <a:lnTo>
                    <a:pt x="4689821" y="1917844"/>
                  </a:lnTo>
                  <a:cubicBezTo>
                    <a:pt x="4689821" y="1917844"/>
                    <a:pt x="4689821" y="1917844"/>
                    <a:pt x="4733319" y="1878301"/>
                  </a:cubicBezTo>
                  <a:cubicBezTo>
                    <a:pt x="4776816" y="1838758"/>
                    <a:pt x="4733319" y="1878301"/>
                    <a:pt x="4844040" y="1850621"/>
                  </a:cubicBezTo>
                  <a:cubicBezTo>
                    <a:pt x="4844040" y="1850621"/>
                    <a:pt x="4891491" y="1898073"/>
                    <a:pt x="4994304" y="1953433"/>
                  </a:cubicBezTo>
                  <a:cubicBezTo>
                    <a:pt x="5097116" y="2008794"/>
                    <a:pt x="5089207" y="1973205"/>
                    <a:pt x="5156431" y="1965296"/>
                  </a:cubicBezTo>
                  <a:cubicBezTo>
                    <a:pt x="5223654" y="1957388"/>
                    <a:pt x="5211791" y="1996931"/>
                    <a:pt x="5211791" y="1996931"/>
                  </a:cubicBezTo>
                  <a:lnTo>
                    <a:pt x="5334375" y="1933662"/>
                  </a:lnTo>
                  <a:lnTo>
                    <a:pt x="5369964" y="1882255"/>
                  </a:lnTo>
                  <a:lnTo>
                    <a:pt x="5540000" y="1842712"/>
                  </a:lnTo>
                  <a:cubicBezTo>
                    <a:pt x="5540000" y="1842712"/>
                    <a:pt x="5540000" y="1842712"/>
                    <a:pt x="5559771" y="1902027"/>
                  </a:cubicBezTo>
                  <a:cubicBezTo>
                    <a:pt x="5579543" y="1961342"/>
                    <a:pt x="5729807" y="1925753"/>
                    <a:pt x="5797031" y="1921799"/>
                  </a:cubicBezTo>
                  <a:cubicBezTo>
                    <a:pt x="5860299" y="1917844"/>
                    <a:pt x="5852391" y="1977159"/>
                    <a:pt x="5891934" y="1989022"/>
                  </a:cubicBezTo>
                  <a:cubicBezTo>
                    <a:pt x="5931477" y="2000885"/>
                    <a:pt x="5971020" y="1965296"/>
                    <a:pt x="5971020" y="1965296"/>
                  </a:cubicBezTo>
                  <a:cubicBezTo>
                    <a:pt x="5971020" y="1965296"/>
                    <a:pt x="6030335" y="1945525"/>
                    <a:pt x="6101513" y="1905981"/>
                  </a:cubicBezTo>
                  <a:cubicBezTo>
                    <a:pt x="6172691" y="1866438"/>
                    <a:pt x="6156873" y="1941570"/>
                    <a:pt x="6255731" y="1862484"/>
                  </a:cubicBezTo>
                  <a:lnTo>
                    <a:pt x="6457401" y="1890164"/>
                  </a:lnTo>
                  <a:cubicBezTo>
                    <a:pt x="6457401" y="1890164"/>
                    <a:pt x="6492990" y="1929707"/>
                    <a:pt x="6532533" y="1941570"/>
                  </a:cubicBezTo>
                  <a:cubicBezTo>
                    <a:pt x="6572076" y="1953433"/>
                    <a:pt x="6615574" y="1981113"/>
                    <a:pt x="6698615" y="1992976"/>
                  </a:cubicBezTo>
                  <a:lnTo>
                    <a:pt x="6785610" y="1957388"/>
                  </a:lnTo>
                  <a:lnTo>
                    <a:pt x="6939828" y="1890164"/>
                  </a:lnTo>
                  <a:lnTo>
                    <a:pt x="6991234" y="1925753"/>
                  </a:lnTo>
                  <a:lnTo>
                    <a:pt x="7149407" y="1969250"/>
                  </a:lnTo>
                  <a:lnTo>
                    <a:pt x="7291762" y="1902027"/>
                  </a:lnTo>
                  <a:cubicBezTo>
                    <a:pt x="7291762" y="1902027"/>
                    <a:pt x="7339215" y="1945525"/>
                    <a:pt x="7398529" y="1973205"/>
                  </a:cubicBezTo>
                  <a:cubicBezTo>
                    <a:pt x="7442026" y="1996931"/>
                    <a:pt x="7497387" y="1989022"/>
                    <a:pt x="7521113" y="1985068"/>
                  </a:cubicBezTo>
                  <a:lnTo>
                    <a:pt x="7521113" y="0"/>
                  </a:lnTo>
                  <a:lnTo>
                    <a:pt x="0" y="0"/>
                  </a:lnTo>
                  <a:lnTo>
                    <a:pt x="0" y="2364682"/>
                  </a:lnTo>
                  <a:close/>
                </a:path>
              </a:pathLst>
            </a:custGeom>
            <a:solidFill>
              <a:srgbClr val="EC5A5A"/>
            </a:solidFill>
            <a:ln w="39504" cap="flat">
              <a:noFill/>
              <a:prstDash val="solid"/>
              <a:miter/>
            </a:ln>
            <a:effectLst>
              <a:outerShdw blurRad="889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657E7B8-26C7-4C35-9529-6B2314D8C97B}"/>
              </a:ext>
            </a:extLst>
          </p:cNvPr>
          <p:cNvSpPr txBox="1"/>
          <p:nvPr/>
        </p:nvSpPr>
        <p:spPr>
          <a:xfrm>
            <a:off x="673952" y="3430700"/>
            <a:ext cx="44566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Elegant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9CBE91-0DEE-46E5-BC36-A987F4C1B8AC}"/>
              </a:ext>
            </a:extLst>
          </p:cNvPr>
          <p:cNvSpPr txBox="1"/>
          <p:nvPr/>
        </p:nvSpPr>
        <p:spPr>
          <a:xfrm>
            <a:off x="673952" y="4485842"/>
            <a:ext cx="2502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200" dirty="0">
                <a:solidFill>
                  <a:srgbClr val="EC5A5A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Title.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558C8D-3B74-40FA-A3C0-D5C8E0EE841B}"/>
              </a:ext>
            </a:extLst>
          </p:cNvPr>
          <p:cNvSpPr/>
          <p:nvPr/>
        </p:nvSpPr>
        <p:spPr>
          <a:xfrm>
            <a:off x="673953" y="5203998"/>
            <a:ext cx="42909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26" name="Graphic 260">
            <a:extLst>
              <a:ext uri="{FF2B5EF4-FFF2-40B4-BE49-F238E27FC236}">
                <a16:creationId xmlns:a16="http://schemas.microsoft.com/office/drawing/2014/main" id="{B6A1E20F-D2B5-4E98-9D4A-089AC524C7E2}"/>
              </a:ext>
            </a:extLst>
          </p:cNvPr>
          <p:cNvGrpSpPr/>
          <p:nvPr/>
        </p:nvGrpSpPr>
        <p:grpSpPr>
          <a:xfrm rot="6688468">
            <a:off x="-7047333" y="-3035656"/>
            <a:ext cx="10213727" cy="7396016"/>
            <a:chOff x="-205906" y="-3412572"/>
            <a:chExt cx="10698812" cy="5698280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36B74CF-49C3-40D4-B156-EE202445D740}"/>
                </a:ext>
              </a:extLst>
            </p:cNvPr>
            <p:cNvSpPr/>
            <p:nvPr/>
          </p:nvSpPr>
          <p:spPr>
            <a:xfrm>
              <a:off x="-205906" y="-3296280"/>
              <a:ext cx="10687183" cy="5477326"/>
            </a:xfrm>
            <a:custGeom>
              <a:avLst/>
              <a:gdLst>
                <a:gd name="connsiteX0" fmla="*/ 10687183 w 10687183"/>
                <a:gd name="connsiteY0" fmla="*/ 4965644 h 5477326"/>
                <a:gd name="connsiteX1" fmla="*/ 10687183 w 10687183"/>
                <a:gd name="connsiteY1" fmla="*/ 81404 h 5477326"/>
                <a:gd name="connsiteX2" fmla="*/ 10629037 w 10687183"/>
                <a:gd name="connsiteY2" fmla="*/ 122106 h 5477326"/>
                <a:gd name="connsiteX3" fmla="*/ 10355753 w 10687183"/>
                <a:gd name="connsiteY3" fmla="*/ 40702 h 5477326"/>
                <a:gd name="connsiteX4" fmla="*/ 10204573 w 10687183"/>
                <a:gd name="connsiteY4" fmla="*/ 0 h 5477326"/>
                <a:gd name="connsiteX5" fmla="*/ 9925474 w 10687183"/>
                <a:gd name="connsiteY5" fmla="*/ 98848 h 5477326"/>
                <a:gd name="connsiteX6" fmla="*/ 9803368 w 10687183"/>
                <a:gd name="connsiteY6" fmla="*/ 186066 h 5477326"/>
                <a:gd name="connsiteX7" fmla="*/ 9466123 w 10687183"/>
                <a:gd name="connsiteY7" fmla="*/ 255841 h 5477326"/>
                <a:gd name="connsiteX8" fmla="*/ 9198652 w 10687183"/>
                <a:gd name="connsiteY8" fmla="*/ 215139 h 5477326"/>
                <a:gd name="connsiteX9" fmla="*/ 8966069 w 10687183"/>
                <a:gd name="connsiteY9" fmla="*/ 145364 h 5477326"/>
                <a:gd name="connsiteX10" fmla="*/ 8826520 w 10687183"/>
                <a:gd name="connsiteY10" fmla="*/ 116291 h 5477326"/>
                <a:gd name="connsiteX11" fmla="*/ 8669527 w 10687183"/>
                <a:gd name="connsiteY11" fmla="*/ 226768 h 5477326"/>
                <a:gd name="connsiteX12" fmla="*/ 8268321 w 10687183"/>
                <a:gd name="connsiteY12" fmla="*/ 290729 h 5477326"/>
                <a:gd name="connsiteX13" fmla="*/ 8239248 w 10687183"/>
                <a:gd name="connsiteY13" fmla="*/ 383762 h 5477326"/>
                <a:gd name="connsiteX14" fmla="*/ 7948520 w 10687183"/>
                <a:gd name="connsiteY14" fmla="*/ 343060 h 5477326"/>
                <a:gd name="connsiteX15" fmla="*/ 7878745 w 10687183"/>
                <a:gd name="connsiteY15" fmla="*/ 267470 h 5477326"/>
                <a:gd name="connsiteX16" fmla="*/ 7675235 w 10687183"/>
                <a:gd name="connsiteY16" fmla="*/ 180252 h 5477326"/>
                <a:gd name="connsiteX17" fmla="*/ 7582201 w 10687183"/>
                <a:gd name="connsiteY17" fmla="*/ 238397 h 5477326"/>
                <a:gd name="connsiteX18" fmla="*/ 7303102 w 10687183"/>
                <a:gd name="connsiteY18" fmla="*/ 279099 h 5477326"/>
                <a:gd name="connsiteX19" fmla="*/ 7058890 w 10687183"/>
                <a:gd name="connsiteY19" fmla="*/ 453537 h 5477326"/>
                <a:gd name="connsiteX20" fmla="*/ 6861195 w 10687183"/>
                <a:gd name="connsiteY20" fmla="*/ 424464 h 5477326"/>
                <a:gd name="connsiteX21" fmla="*/ 6785605 w 10687183"/>
                <a:gd name="connsiteY21" fmla="*/ 372133 h 5477326"/>
                <a:gd name="connsiteX22" fmla="*/ 6529764 w 10687183"/>
                <a:gd name="connsiteY22" fmla="*/ 308172 h 5477326"/>
                <a:gd name="connsiteX23" fmla="*/ 6384400 w 10687183"/>
                <a:gd name="connsiteY23" fmla="*/ 290729 h 5477326"/>
                <a:gd name="connsiteX24" fmla="*/ 6058784 w 10687183"/>
                <a:gd name="connsiteY24" fmla="*/ 372133 h 5477326"/>
                <a:gd name="connsiteX25" fmla="*/ 5884347 w 10687183"/>
                <a:gd name="connsiteY25" fmla="*/ 494239 h 5477326"/>
                <a:gd name="connsiteX26" fmla="*/ 5832016 w 10687183"/>
                <a:gd name="connsiteY26" fmla="*/ 529126 h 5477326"/>
                <a:gd name="connsiteX27" fmla="*/ 5413366 w 10687183"/>
                <a:gd name="connsiteY27" fmla="*/ 348874 h 5477326"/>
                <a:gd name="connsiteX28" fmla="*/ 5157525 w 10687183"/>
                <a:gd name="connsiteY28" fmla="*/ 313987 h 5477326"/>
                <a:gd name="connsiteX29" fmla="*/ 4948201 w 10687183"/>
                <a:gd name="connsiteY29" fmla="*/ 465166 h 5477326"/>
                <a:gd name="connsiteX30" fmla="*/ 4663287 w 10687183"/>
                <a:gd name="connsiteY30" fmla="*/ 494239 h 5477326"/>
                <a:gd name="connsiteX31" fmla="*/ 4285339 w 10687183"/>
                <a:gd name="connsiteY31" fmla="*/ 389576 h 5477326"/>
                <a:gd name="connsiteX32" fmla="*/ 4029499 w 10687183"/>
                <a:gd name="connsiteY32" fmla="*/ 290729 h 5477326"/>
                <a:gd name="connsiteX33" fmla="*/ 3686439 w 10687183"/>
                <a:gd name="connsiteY33" fmla="*/ 162808 h 5477326"/>
                <a:gd name="connsiteX34" fmla="*/ 3384081 w 10687183"/>
                <a:gd name="connsiteY34" fmla="*/ 360503 h 5477326"/>
                <a:gd name="connsiteX35" fmla="*/ 3215458 w 10687183"/>
                <a:gd name="connsiteY35" fmla="*/ 395391 h 5477326"/>
                <a:gd name="connsiteX36" fmla="*/ 3081723 w 10687183"/>
                <a:gd name="connsiteY36" fmla="*/ 436093 h 5477326"/>
                <a:gd name="connsiteX37" fmla="*/ 2802624 w 10687183"/>
                <a:gd name="connsiteY37" fmla="*/ 633788 h 5477326"/>
                <a:gd name="connsiteX38" fmla="*/ 2215352 w 10687183"/>
                <a:gd name="connsiteY38" fmla="*/ 581457 h 5477326"/>
                <a:gd name="connsiteX39" fmla="*/ 1971140 w 10687183"/>
                <a:gd name="connsiteY39" fmla="*/ 465166 h 5477326"/>
                <a:gd name="connsiteX40" fmla="*/ 1744372 w 10687183"/>
                <a:gd name="connsiteY40" fmla="*/ 436093 h 5477326"/>
                <a:gd name="connsiteX41" fmla="*/ 1337352 w 10687183"/>
                <a:gd name="connsiteY41" fmla="*/ 267470 h 5477326"/>
                <a:gd name="connsiteX42" fmla="*/ 1064067 w 10687183"/>
                <a:gd name="connsiteY42" fmla="*/ 186066 h 5477326"/>
                <a:gd name="connsiteX43" fmla="*/ 907073 w 10687183"/>
                <a:gd name="connsiteY43" fmla="*/ 296543 h 5477326"/>
                <a:gd name="connsiteX44" fmla="*/ 662861 w 10687183"/>
                <a:gd name="connsiteY44" fmla="*/ 470980 h 5477326"/>
                <a:gd name="connsiteX45" fmla="*/ 523311 w 10687183"/>
                <a:gd name="connsiteY45" fmla="*/ 569828 h 5477326"/>
                <a:gd name="connsiteX46" fmla="*/ 244212 w 10687183"/>
                <a:gd name="connsiteY46" fmla="*/ 575643 h 5477326"/>
                <a:gd name="connsiteX47" fmla="*/ 63960 w 10687183"/>
                <a:gd name="connsiteY47" fmla="*/ 529126 h 5477326"/>
                <a:gd name="connsiteX48" fmla="*/ 0 w 10687183"/>
                <a:gd name="connsiteY48" fmla="*/ 511682 h 5477326"/>
                <a:gd name="connsiteX49" fmla="*/ 0 w 10687183"/>
                <a:gd name="connsiteY49" fmla="*/ 5395923 h 5477326"/>
                <a:gd name="connsiteX50" fmla="*/ 58146 w 10687183"/>
                <a:gd name="connsiteY50" fmla="*/ 5355220 h 5477326"/>
                <a:gd name="connsiteX51" fmla="*/ 331431 w 10687183"/>
                <a:gd name="connsiteY51" fmla="*/ 5436625 h 5477326"/>
                <a:gd name="connsiteX52" fmla="*/ 482609 w 10687183"/>
                <a:gd name="connsiteY52" fmla="*/ 5477326 h 5477326"/>
                <a:gd name="connsiteX53" fmla="*/ 761709 w 10687183"/>
                <a:gd name="connsiteY53" fmla="*/ 5378479 h 5477326"/>
                <a:gd name="connsiteX54" fmla="*/ 883815 w 10687183"/>
                <a:gd name="connsiteY54" fmla="*/ 5291260 h 5477326"/>
                <a:gd name="connsiteX55" fmla="*/ 1221060 w 10687183"/>
                <a:gd name="connsiteY55" fmla="*/ 5221486 h 5477326"/>
                <a:gd name="connsiteX56" fmla="*/ 1488530 w 10687183"/>
                <a:gd name="connsiteY56" fmla="*/ 5262187 h 5477326"/>
                <a:gd name="connsiteX57" fmla="*/ 1721113 w 10687183"/>
                <a:gd name="connsiteY57" fmla="*/ 5331962 h 5477326"/>
                <a:gd name="connsiteX58" fmla="*/ 1860663 w 10687183"/>
                <a:gd name="connsiteY58" fmla="*/ 5361035 h 5477326"/>
                <a:gd name="connsiteX59" fmla="*/ 2017657 w 10687183"/>
                <a:gd name="connsiteY59" fmla="*/ 5250558 h 5477326"/>
                <a:gd name="connsiteX60" fmla="*/ 2418862 w 10687183"/>
                <a:gd name="connsiteY60" fmla="*/ 5186598 h 5477326"/>
                <a:gd name="connsiteX61" fmla="*/ 2447935 w 10687183"/>
                <a:gd name="connsiteY61" fmla="*/ 5093565 h 5477326"/>
                <a:gd name="connsiteX62" fmla="*/ 2738663 w 10687183"/>
                <a:gd name="connsiteY62" fmla="*/ 5134267 h 5477326"/>
                <a:gd name="connsiteX63" fmla="*/ 2808438 w 10687183"/>
                <a:gd name="connsiteY63" fmla="*/ 5209856 h 5477326"/>
                <a:gd name="connsiteX64" fmla="*/ 3023577 w 10687183"/>
                <a:gd name="connsiteY64" fmla="*/ 5291260 h 5477326"/>
                <a:gd name="connsiteX65" fmla="*/ 3116610 w 10687183"/>
                <a:gd name="connsiteY65" fmla="*/ 5233115 h 5477326"/>
                <a:gd name="connsiteX66" fmla="*/ 3395710 w 10687183"/>
                <a:gd name="connsiteY66" fmla="*/ 5192413 h 5477326"/>
                <a:gd name="connsiteX67" fmla="*/ 3639922 w 10687183"/>
                <a:gd name="connsiteY67" fmla="*/ 5017976 h 5477326"/>
                <a:gd name="connsiteX68" fmla="*/ 3837617 w 10687183"/>
                <a:gd name="connsiteY68" fmla="*/ 5047048 h 5477326"/>
                <a:gd name="connsiteX69" fmla="*/ 3913207 w 10687183"/>
                <a:gd name="connsiteY69" fmla="*/ 5099379 h 5477326"/>
                <a:gd name="connsiteX70" fmla="*/ 4169048 w 10687183"/>
                <a:gd name="connsiteY70" fmla="*/ 5163340 h 5477326"/>
                <a:gd name="connsiteX71" fmla="*/ 4326042 w 10687183"/>
                <a:gd name="connsiteY71" fmla="*/ 5174969 h 5477326"/>
                <a:gd name="connsiteX72" fmla="*/ 4651658 w 10687183"/>
                <a:gd name="connsiteY72" fmla="*/ 5093565 h 5477326"/>
                <a:gd name="connsiteX73" fmla="*/ 4826095 w 10687183"/>
                <a:gd name="connsiteY73" fmla="*/ 4971459 h 5477326"/>
                <a:gd name="connsiteX74" fmla="*/ 4878426 w 10687183"/>
                <a:gd name="connsiteY74" fmla="*/ 4936571 h 5477326"/>
                <a:gd name="connsiteX75" fmla="*/ 5297075 w 10687183"/>
                <a:gd name="connsiteY75" fmla="*/ 5116823 h 5477326"/>
                <a:gd name="connsiteX76" fmla="*/ 5552916 w 10687183"/>
                <a:gd name="connsiteY76" fmla="*/ 5151710 h 5477326"/>
                <a:gd name="connsiteX77" fmla="*/ 5762241 w 10687183"/>
                <a:gd name="connsiteY77" fmla="*/ 5000532 h 5477326"/>
                <a:gd name="connsiteX78" fmla="*/ 6047155 w 10687183"/>
                <a:gd name="connsiteY78" fmla="*/ 4971459 h 5477326"/>
                <a:gd name="connsiteX79" fmla="*/ 6425102 w 10687183"/>
                <a:gd name="connsiteY79" fmla="*/ 5076121 h 5477326"/>
                <a:gd name="connsiteX80" fmla="*/ 6686758 w 10687183"/>
                <a:gd name="connsiteY80" fmla="*/ 5180783 h 5477326"/>
                <a:gd name="connsiteX81" fmla="*/ 7029818 w 10687183"/>
                <a:gd name="connsiteY81" fmla="*/ 5308704 h 5477326"/>
                <a:gd name="connsiteX82" fmla="*/ 7332175 w 10687183"/>
                <a:gd name="connsiteY82" fmla="*/ 5111009 h 5477326"/>
                <a:gd name="connsiteX83" fmla="*/ 7500798 w 10687183"/>
                <a:gd name="connsiteY83" fmla="*/ 5076121 h 5477326"/>
                <a:gd name="connsiteX84" fmla="*/ 7634533 w 10687183"/>
                <a:gd name="connsiteY84" fmla="*/ 5035419 h 5477326"/>
                <a:gd name="connsiteX85" fmla="*/ 7913633 w 10687183"/>
                <a:gd name="connsiteY85" fmla="*/ 4837724 h 5477326"/>
                <a:gd name="connsiteX86" fmla="*/ 8500904 w 10687183"/>
                <a:gd name="connsiteY86" fmla="*/ 4890055 h 5477326"/>
                <a:gd name="connsiteX87" fmla="*/ 8745116 w 10687183"/>
                <a:gd name="connsiteY87" fmla="*/ 5006346 h 5477326"/>
                <a:gd name="connsiteX88" fmla="*/ 8971884 w 10687183"/>
                <a:gd name="connsiteY88" fmla="*/ 5035419 h 5477326"/>
                <a:gd name="connsiteX89" fmla="*/ 9378904 w 10687183"/>
                <a:gd name="connsiteY89" fmla="*/ 5204042 h 5477326"/>
                <a:gd name="connsiteX90" fmla="*/ 9652189 w 10687183"/>
                <a:gd name="connsiteY90" fmla="*/ 5285446 h 5477326"/>
                <a:gd name="connsiteX91" fmla="*/ 9809182 w 10687183"/>
                <a:gd name="connsiteY91" fmla="*/ 5174969 h 5477326"/>
                <a:gd name="connsiteX92" fmla="*/ 10053394 w 10687183"/>
                <a:gd name="connsiteY92" fmla="*/ 5000532 h 5477326"/>
                <a:gd name="connsiteX93" fmla="*/ 10192944 w 10687183"/>
                <a:gd name="connsiteY93" fmla="*/ 4901684 h 5477326"/>
                <a:gd name="connsiteX94" fmla="*/ 10472044 w 10687183"/>
                <a:gd name="connsiteY94" fmla="*/ 4895869 h 5477326"/>
                <a:gd name="connsiteX95" fmla="*/ 10652295 w 10687183"/>
                <a:gd name="connsiteY95" fmla="*/ 4942386 h 5477326"/>
                <a:gd name="connsiteX96" fmla="*/ 10687183 w 10687183"/>
                <a:gd name="connsiteY96" fmla="*/ 4965644 h 547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687183" h="5477326">
                  <a:moveTo>
                    <a:pt x="10687183" y="4965644"/>
                  </a:moveTo>
                  <a:lnTo>
                    <a:pt x="10687183" y="81404"/>
                  </a:lnTo>
                  <a:lnTo>
                    <a:pt x="10629037" y="122106"/>
                  </a:lnTo>
                  <a:lnTo>
                    <a:pt x="10355753" y="40702"/>
                  </a:lnTo>
                  <a:lnTo>
                    <a:pt x="10204573" y="0"/>
                  </a:lnTo>
                  <a:cubicBezTo>
                    <a:pt x="10059209" y="29073"/>
                    <a:pt x="9989434" y="75589"/>
                    <a:pt x="9925474" y="98848"/>
                  </a:cubicBezTo>
                  <a:cubicBezTo>
                    <a:pt x="9861514" y="122106"/>
                    <a:pt x="9803368" y="186066"/>
                    <a:pt x="9803368" y="186066"/>
                  </a:cubicBezTo>
                  <a:lnTo>
                    <a:pt x="9466123" y="255841"/>
                  </a:lnTo>
                  <a:cubicBezTo>
                    <a:pt x="9291686" y="151179"/>
                    <a:pt x="9320759" y="261656"/>
                    <a:pt x="9198652" y="215139"/>
                  </a:cubicBezTo>
                  <a:cubicBezTo>
                    <a:pt x="9070732" y="168623"/>
                    <a:pt x="8966069" y="145364"/>
                    <a:pt x="8966069" y="145364"/>
                  </a:cubicBezTo>
                  <a:cubicBezTo>
                    <a:pt x="8966069" y="145364"/>
                    <a:pt x="8896295" y="98848"/>
                    <a:pt x="8826520" y="116291"/>
                  </a:cubicBezTo>
                  <a:cubicBezTo>
                    <a:pt x="8762559" y="139550"/>
                    <a:pt x="8780003" y="220954"/>
                    <a:pt x="8669527" y="226768"/>
                  </a:cubicBezTo>
                  <a:cubicBezTo>
                    <a:pt x="8559049" y="232583"/>
                    <a:pt x="8297394" y="191881"/>
                    <a:pt x="8268321" y="290729"/>
                  </a:cubicBezTo>
                  <a:cubicBezTo>
                    <a:pt x="8239248" y="383762"/>
                    <a:pt x="8239248" y="383762"/>
                    <a:pt x="8239248" y="383762"/>
                  </a:cubicBezTo>
                  <a:lnTo>
                    <a:pt x="7948520" y="343060"/>
                  </a:lnTo>
                  <a:lnTo>
                    <a:pt x="7878745" y="267470"/>
                  </a:lnTo>
                  <a:lnTo>
                    <a:pt x="7675235" y="180252"/>
                  </a:lnTo>
                  <a:cubicBezTo>
                    <a:pt x="7675235" y="180252"/>
                    <a:pt x="7698493" y="238397"/>
                    <a:pt x="7582201" y="238397"/>
                  </a:cubicBezTo>
                  <a:cubicBezTo>
                    <a:pt x="7465910" y="238397"/>
                    <a:pt x="7471725" y="180252"/>
                    <a:pt x="7303102" y="279099"/>
                  </a:cubicBezTo>
                  <a:cubicBezTo>
                    <a:pt x="7134480" y="377947"/>
                    <a:pt x="7058890" y="453537"/>
                    <a:pt x="7058890" y="453537"/>
                  </a:cubicBezTo>
                  <a:cubicBezTo>
                    <a:pt x="6861195" y="424464"/>
                    <a:pt x="6942599" y="476795"/>
                    <a:pt x="6861195" y="424464"/>
                  </a:cubicBezTo>
                  <a:cubicBezTo>
                    <a:pt x="6785605" y="372133"/>
                    <a:pt x="6785605" y="372133"/>
                    <a:pt x="6785605" y="372133"/>
                  </a:cubicBezTo>
                  <a:lnTo>
                    <a:pt x="6529764" y="308172"/>
                  </a:lnTo>
                  <a:lnTo>
                    <a:pt x="6384400" y="290729"/>
                  </a:lnTo>
                  <a:cubicBezTo>
                    <a:pt x="6192519" y="302358"/>
                    <a:pt x="6163446" y="325616"/>
                    <a:pt x="6058784" y="372133"/>
                  </a:cubicBezTo>
                  <a:cubicBezTo>
                    <a:pt x="5959936" y="418649"/>
                    <a:pt x="5936678" y="459351"/>
                    <a:pt x="5884347" y="494239"/>
                  </a:cubicBezTo>
                  <a:cubicBezTo>
                    <a:pt x="5832016" y="529126"/>
                    <a:pt x="5832016" y="529126"/>
                    <a:pt x="5832016" y="529126"/>
                  </a:cubicBezTo>
                  <a:lnTo>
                    <a:pt x="5413366" y="348874"/>
                  </a:lnTo>
                  <a:lnTo>
                    <a:pt x="5157525" y="313987"/>
                  </a:lnTo>
                  <a:cubicBezTo>
                    <a:pt x="5157525" y="313987"/>
                    <a:pt x="5105194" y="476795"/>
                    <a:pt x="4948201" y="465166"/>
                  </a:cubicBezTo>
                  <a:cubicBezTo>
                    <a:pt x="4791207" y="453537"/>
                    <a:pt x="4663287" y="494239"/>
                    <a:pt x="4663287" y="494239"/>
                  </a:cubicBezTo>
                  <a:cubicBezTo>
                    <a:pt x="4506293" y="482609"/>
                    <a:pt x="4360929" y="412835"/>
                    <a:pt x="4285339" y="389576"/>
                  </a:cubicBezTo>
                  <a:cubicBezTo>
                    <a:pt x="4209750" y="366318"/>
                    <a:pt x="4128346" y="308172"/>
                    <a:pt x="4029499" y="290729"/>
                  </a:cubicBezTo>
                  <a:cubicBezTo>
                    <a:pt x="3930651" y="279099"/>
                    <a:pt x="3686439" y="162808"/>
                    <a:pt x="3686439" y="162808"/>
                  </a:cubicBezTo>
                  <a:cubicBezTo>
                    <a:pt x="3686439" y="162808"/>
                    <a:pt x="3552703" y="331431"/>
                    <a:pt x="3384081" y="360503"/>
                  </a:cubicBezTo>
                  <a:cubicBezTo>
                    <a:pt x="3215458" y="395391"/>
                    <a:pt x="3215458" y="395391"/>
                    <a:pt x="3215458" y="395391"/>
                  </a:cubicBezTo>
                  <a:cubicBezTo>
                    <a:pt x="3215458" y="395391"/>
                    <a:pt x="3250346" y="372133"/>
                    <a:pt x="3081723" y="436093"/>
                  </a:cubicBezTo>
                  <a:cubicBezTo>
                    <a:pt x="2918915" y="505868"/>
                    <a:pt x="3093352" y="703563"/>
                    <a:pt x="2802624" y="633788"/>
                  </a:cubicBezTo>
                  <a:cubicBezTo>
                    <a:pt x="2511895" y="564013"/>
                    <a:pt x="2314200" y="657047"/>
                    <a:pt x="2215352" y="581457"/>
                  </a:cubicBezTo>
                  <a:cubicBezTo>
                    <a:pt x="2116504" y="505868"/>
                    <a:pt x="2133948" y="523311"/>
                    <a:pt x="1971140" y="465166"/>
                  </a:cubicBezTo>
                  <a:cubicBezTo>
                    <a:pt x="1802517" y="407020"/>
                    <a:pt x="1883921" y="500053"/>
                    <a:pt x="1744372" y="436093"/>
                  </a:cubicBezTo>
                  <a:cubicBezTo>
                    <a:pt x="1604822" y="372133"/>
                    <a:pt x="1412941" y="290729"/>
                    <a:pt x="1337352" y="267470"/>
                  </a:cubicBezTo>
                  <a:cubicBezTo>
                    <a:pt x="1261762" y="244212"/>
                    <a:pt x="1064067" y="186066"/>
                    <a:pt x="1064067" y="186066"/>
                  </a:cubicBezTo>
                  <a:cubicBezTo>
                    <a:pt x="1064067" y="186066"/>
                    <a:pt x="1029179" y="209325"/>
                    <a:pt x="907073" y="296543"/>
                  </a:cubicBezTo>
                  <a:cubicBezTo>
                    <a:pt x="790782" y="383762"/>
                    <a:pt x="726821" y="441907"/>
                    <a:pt x="662861" y="470980"/>
                  </a:cubicBezTo>
                  <a:cubicBezTo>
                    <a:pt x="598901" y="494239"/>
                    <a:pt x="645418" y="575643"/>
                    <a:pt x="523311" y="569828"/>
                  </a:cubicBezTo>
                  <a:cubicBezTo>
                    <a:pt x="401205" y="564013"/>
                    <a:pt x="244212" y="575643"/>
                    <a:pt x="244212" y="575643"/>
                  </a:cubicBezTo>
                  <a:cubicBezTo>
                    <a:pt x="244212" y="575643"/>
                    <a:pt x="139550" y="552384"/>
                    <a:pt x="63960" y="529126"/>
                  </a:cubicBezTo>
                  <a:cubicBezTo>
                    <a:pt x="-11629" y="505868"/>
                    <a:pt x="162808" y="552384"/>
                    <a:pt x="0" y="511682"/>
                  </a:cubicBezTo>
                  <a:lnTo>
                    <a:pt x="0" y="5395923"/>
                  </a:lnTo>
                  <a:lnTo>
                    <a:pt x="58146" y="5355220"/>
                  </a:lnTo>
                  <a:lnTo>
                    <a:pt x="331431" y="5436625"/>
                  </a:lnTo>
                  <a:lnTo>
                    <a:pt x="482609" y="5477326"/>
                  </a:lnTo>
                  <a:cubicBezTo>
                    <a:pt x="627974" y="5448254"/>
                    <a:pt x="697749" y="5401737"/>
                    <a:pt x="761709" y="5378479"/>
                  </a:cubicBezTo>
                  <a:cubicBezTo>
                    <a:pt x="825669" y="5355220"/>
                    <a:pt x="883815" y="5291260"/>
                    <a:pt x="883815" y="5291260"/>
                  </a:cubicBezTo>
                  <a:lnTo>
                    <a:pt x="1221060" y="5221486"/>
                  </a:lnTo>
                  <a:cubicBezTo>
                    <a:pt x="1395497" y="5326148"/>
                    <a:pt x="1366424" y="5215671"/>
                    <a:pt x="1488530" y="5262187"/>
                  </a:cubicBezTo>
                  <a:cubicBezTo>
                    <a:pt x="1616451" y="5308704"/>
                    <a:pt x="1721113" y="5331962"/>
                    <a:pt x="1721113" y="5331962"/>
                  </a:cubicBezTo>
                  <a:cubicBezTo>
                    <a:pt x="1721113" y="5331962"/>
                    <a:pt x="1790888" y="5378479"/>
                    <a:pt x="1860663" y="5361035"/>
                  </a:cubicBezTo>
                  <a:cubicBezTo>
                    <a:pt x="1924623" y="5337777"/>
                    <a:pt x="1907180" y="5256373"/>
                    <a:pt x="2017657" y="5250558"/>
                  </a:cubicBezTo>
                  <a:cubicBezTo>
                    <a:pt x="2128133" y="5244744"/>
                    <a:pt x="2389789" y="5285446"/>
                    <a:pt x="2418862" y="5186598"/>
                  </a:cubicBezTo>
                  <a:cubicBezTo>
                    <a:pt x="2447935" y="5093565"/>
                    <a:pt x="2447935" y="5093565"/>
                    <a:pt x="2447935" y="5093565"/>
                  </a:cubicBezTo>
                  <a:lnTo>
                    <a:pt x="2738663" y="5134267"/>
                  </a:lnTo>
                  <a:lnTo>
                    <a:pt x="2808438" y="5209856"/>
                  </a:lnTo>
                  <a:lnTo>
                    <a:pt x="3023577" y="5291260"/>
                  </a:lnTo>
                  <a:cubicBezTo>
                    <a:pt x="3023577" y="5291260"/>
                    <a:pt x="3000319" y="5233115"/>
                    <a:pt x="3116610" y="5233115"/>
                  </a:cubicBezTo>
                  <a:cubicBezTo>
                    <a:pt x="3232902" y="5233115"/>
                    <a:pt x="3227087" y="5291260"/>
                    <a:pt x="3395710" y="5192413"/>
                  </a:cubicBezTo>
                  <a:cubicBezTo>
                    <a:pt x="3564333" y="5093565"/>
                    <a:pt x="3639922" y="5017976"/>
                    <a:pt x="3639922" y="5017976"/>
                  </a:cubicBezTo>
                  <a:cubicBezTo>
                    <a:pt x="3837617" y="5047048"/>
                    <a:pt x="3756213" y="4994717"/>
                    <a:pt x="3837617" y="5047048"/>
                  </a:cubicBezTo>
                  <a:cubicBezTo>
                    <a:pt x="3913207" y="5099379"/>
                    <a:pt x="3913207" y="5099379"/>
                    <a:pt x="3913207" y="5099379"/>
                  </a:cubicBezTo>
                  <a:lnTo>
                    <a:pt x="4169048" y="5163340"/>
                  </a:lnTo>
                  <a:lnTo>
                    <a:pt x="4326042" y="5174969"/>
                  </a:lnTo>
                  <a:cubicBezTo>
                    <a:pt x="4517922" y="5163340"/>
                    <a:pt x="4546995" y="5140081"/>
                    <a:pt x="4651658" y="5093565"/>
                  </a:cubicBezTo>
                  <a:cubicBezTo>
                    <a:pt x="4750505" y="5047048"/>
                    <a:pt x="4773764" y="5006346"/>
                    <a:pt x="4826095" y="4971459"/>
                  </a:cubicBezTo>
                  <a:cubicBezTo>
                    <a:pt x="4878426" y="4936571"/>
                    <a:pt x="4878426" y="4936571"/>
                    <a:pt x="4878426" y="4936571"/>
                  </a:cubicBezTo>
                  <a:lnTo>
                    <a:pt x="5297075" y="5116823"/>
                  </a:lnTo>
                  <a:lnTo>
                    <a:pt x="5552916" y="5151710"/>
                  </a:lnTo>
                  <a:cubicBezTo>
                    <a:pt x="5552916" y="5151710"/>
                    <a:pt x="5605247" y="4988903"/>
                    <a:pt x="5762241" y="5000532"/>
                  </a:cubicBezTo>
                  <a:cubicBezTo>
                    <a:pt x="5919234" y="5012161"/>
                    <a:pt x="6047155" y="4971459"/>
                    <a:pt x="6047155" y="4971459"/>
                  </a:cubicBezTo>
                  <a:cubicBezTo>
                    <a:pt x="6204148" y="4983088"/>
                    <a:pt x="6349512" y="5052863"/>
                    <a:pt x="6425102" y="5076121"/>
                  </a:cubicBezTo>
                  <a:cubicBezTo>
                    <a:pt x="6500692" y="5099379"/>
                    <a:pt x="6587910" y="5163340"/>
                    <a:pt x="6686758" y="5180783"/>
                  </a:cubicBezTo>
                  <a:cubicBezTo>
                    <a:pt x="6785605" y="5192413"/>
                    <a:pt x="7029818" y="5308704"/>
                    <a:pt x="7029818" y="5308704"/>
                  </a:cubicBezTo>
                  <a:cubicBezTo>
                    <a:pt x="7029818" y="5308704"/>
                    <a:pt x="7163552" y="5140081"/>
                    <a:pt x="7332175" y="5111009"/>
                  </a:cubicBezTo>
                  <a:cubicBezTo>
                    <a:pt x="7500798" y="5076121"/>
                    <a:pt x="7500798" y="5076121"/>
                    <a:pt x="7500798" y="5076121"/>
                  </a:cubicBezTo>
                  <a:cubicBezTo>
                    <a:pt x="7500798" y="5076121"/>
                    <a:pt x="7465910" y="5099379"/>
                    <a:pt x="7634533" y="5035419"/>
                  </a:cubicBezTo>
                  <a:cubicBezTo>
                    <a:pt x="7797341" y="4965644"/>
                    <a:pt x="7622904" y="4767949"/>
                    <a:pt x="7913633" y="4837724"/>
                  </a:cubicBezTo>
                  <a:cubicBezTo>
                    <a:pt x="8198546" y="4907499"/>
                    <a:pt x="8402056" y="4814466"/>
                    <a:pt x="8500904" y="4890055"/>
                  </a:cubicBezTo>
                  <a:cubicBezTo>
                    <a:pt x="8599751" y="4965644"/>
                    <a:pt x="8582308" y="4948200"/>
                    <a:pt x="8745116" y="5006346"/>
                  </a:cubicBezTo>
                  <a:cubicBezTo>
                    <a:pt x="8913739" y="5064492"/>
                    <a:pt x="8826520" y="4971459"/>
                    <a:pt x="8971884" y="5035419"/>
                  </a:cubicBezTo>
                  <a:cubicBezTo>
                    <a:pt x="9111434" y="5099379"/>
                    <a:pt x="9303315" y="5186598"/>
                    <a:pt x="9378904" y="5204042"/>
                  </a:cubicBezTo>
                  <a:cubicBezTo>
                    <a:pt x="9454494" y="5227300"/>
                    <a:pt x="9652189" y="5285446"/>
                    <a:pt x="9652189" y="5285446"/>
                  </a:cubicBezTo>
                  <a:cubicBezTo>
                    <a:pt x="9652189" y="5285446"/>
                    <a:pt x="9687077" y="5262187"/>
                    <a:pt x="9809182" y="5174969"/>
                  </a:cubicBezTo>
                  <a:cubicBezTo>
                    <a:pt x="9931289" y="5087750"/>
                    <a:pt x="9989434" y="5029605"/>
                    <a:pt x="10053394" y="5000532"/>
                  </a:cubicBezTo>
                  <a:cubicBezTo>
                    <a:pt x="10117355" y="4977273"/>
                    <a:pt x="10070838" y="4895869"/>
                    <a:pt x="10192944" y="4901684"/>
                  </a:cubicBezTo>
                  <a:cubicBezTo>
                    <a:pt x="10315050" y="4907499"/>
                    <a:pt x="10472044" y="4895869"/>
                    <a:pt x="10472044" y="4895869"/>
                  </a:cubicBezTo>
                  <a:cubicBezTo>
                    <a:pt x="10472044" y="4895869"/>
                    <a:pt x="10576706" y="4919128"/>
                    <a:pt x="10652295" y="4942386"/>
                  </a:cubicBezTo>
                  <a:cubicBezTo>
                    <a:pt x="10692997" y="4965644"/>
                    <a:pt x="10524375" y="4924942"/>
                    <a:pt x="10687183" y="49656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99DBC97-2F7A-4A14-8AD2-83BEA6F04C2E}"/>
                </a:ext>
              </a:extLst>
            </p:cNvPr>
            <p:cNvSpPr/>
            <p:nvPr/>
          </p:nvSpPr>
          <p:spPr>
            <a:xfrm>
              <a:off x="-205906" y="-3412572"/>
              <a:ext cx="10687183" cy="5704094"/>
            </a:xfrm>
            <a:custGeom>
              <a:avLst/>
              <a:gdLst>
                <a:gd name="connsiteX0" fmla="*/ 10442971 w 10687183"/>
                <a:gd name="connsiteY0" fmla="*/ 220954 h 5704094"/>
                <a:gd name="connsiteX1" fmla="*/ 10338309 w 10687183"/>
                <a:gd name="connsiteY1" fmla="*/ 279099 h 5704094"/>
                <a:gd name="connsiteX2" fmla="*/ 10175501 w 10687183"/>
                <a:gd name="connsiteY2" fmla="*/ 360503 h 5704094"/>
                <a:gd name="connsiteX3" fmla="*/ 10094097 w 10687183"/>
                <a:gd name="connsiteY3" fmla="*/ 389576 h 5704094"/>
                <a:gd name="connsiteX4" fmla="*/ 9739408 w 10687183"/>
                <a:gd name="connsiteY4" fmla="*/ 407020 h 5704094"/>
                <a:gd name="connsiteX5" fmla="*/ 9617301 w 10687183"/>
                <a:gd name="connsiteY5" fmla="*/ 430278 h 5704094"/>
                <a:gd name="connsiteX6" fmla="*/ 9477752 w 10687183"/>
                <a:gd name="connsiteY6" fmla="*/ 482609 h 5704094"/>
                <a:gd name="connsiteX7" fmla="*/ 9419606 w 10687183"/>
                <a:gd name="connsiteY7" fmla="*/ 505868 h 5704094"/>
                <a:gd name="connsiteX8" fmla="*/ 9280057 w 10687183"/>
                <a:gd name="connsiteY8" fmla="*/ 558199 h 5704094"/>
                <a:gd name="connsiteX9" fmla="*/ 9059103 w 10687183"/>
                <a:gd name="connsiteY9" fmla="*/ 569828 h 5704094"/>
                <a:gd name="connsiteX10" fmla="*/ 8942812 w 10687183"/>
                <a:gd name="connsiteY10" fmla="*/ 488424 h 5704094"/>
                <a:gd name="connsiteX11" fmla="*/ 8739302 w 10687183"/>
                <a:gd name="connsiteY11" fmla="*/ 348874 h 5704094"/>
                <a:gd name="connsiteX12" fmla="*/ 8605566 w 10687183"/>
                <a:gd name="connsiteY12" fmla="*/ 261656 h 5704094"/>
                <a:gd name="connsiteX13" fmla="*/ 8390427 w 10687183"/>
                <a:gd name="connsiteY13" fmla="*/ 354689 h 5704094"/>
                <a:gd name="connsiteX14" fmla="*/ 8076440 w 10687183"/>
                <a:gd name="connsiteY14" fmla="*/ 534941 h 5704094"/>
                <a:gd name="connsiteX15" fmla="*/ 7902003 w 10687183"/>
                <a:gd name="connsiteY15" fmla="*/ 575643 h 5704094"/>
                <a:gd name="connsiteX16" fmla="*/ 7710123 w 10687183"/>
                <a:gd name="connsiteY16" fmla="*/ 697749 h 5704094"/>
                <a:gd name="connsiteX17" fmla="*/ 7244957 w 10687183"/>
                <a:gd name="connsiteY17" fmla="*/ 784967 h 5704094"/>
                <a:gd name="connsiteX18" fmla="*/ 7012374 w 10687183"/>
                <a:gd name="connsiteY18" fmla="*/ 627974 h 5704094"/>
                <a:gd name="connsiteX19" fmla="*/ 6907712 w 10687183"/>
                <a:gd name="connsiteY19" fmla="*/ 598901 h 5704094"/>
                <a:gd name="connsiteX20" fmla="*/ 6768162 w 10687183"/>
                <a:gd name="connsiteY20" fmla="*/ 581457 h 5704094"/>
                <a:gd name="connsiteX21" fmla="*/ 6512321 w 10687183"/>
                <a:gd name="connsiteY21" fmla="*/ 424464 h 5704094"/>
                <a:gd name="connsiteX22" fmla="*/ 6244850 w 10687183"/>
                <a:gd name="connsiteY22" fmla="*/ 564013 h 5704094"/>
                <a:gd name="connsiteX23" fmla="*/ 6041340 w 10687183"/>
                <a:gd name="connsiteY23" fmla="*/ 674490 h 5704094"/>
                <a:gd name="connsiteX24" fmla="*/ 5744797 w 10687183"/>
                <a:gd name="connsiteY24" fmla="*/ 796596 h 5704094"/>
                <a:gd name="connsiteX25" fmla="*/ 5518029 w 10687183"/>
                <a:gd name="connsiteY25" fmla="*/ 790782 h 5704094"/>
                <a:gd name="connsiteX26" fmla="*/ 5343592 w 10687183"/>
                <a:gd name="connsiteY26" fmla="*/ 674490 h 5704094"/>
                <a:gd name="connsiteX27" fmla="*/ 5140082 w 10687183"/>
                <a:gd name="connsiteY27" fmla="*/ 721007 h 5704094"/>
                <a:gd name="connsiteX28" fmla="*/ 4814466 w 10687183"/>
                <a:gd name="connsiteY28" fmla="*/ 912888 h 5704094"/>
                <a:gd name="connsiteX29" fmla="*/ 4767949 w 10687183"/>
                <a:gd name="connsiteY29" fmla="*/ 883815 h 5704094"/>
                <a:gd name="connsiteX30" fmla="*/ 4622585 w 10687183"/>
                <a:gd name="connsiteY30" fmla="*/ 784967 h 5704094"/>
                <a:gd name="connsiteX31" fmla="*/ 4360929 w 10687183"/>
                <a:gd name="connsiteY31" fmla="*/ 732636 h 5704094"/>
                <a:gd name="connsiteX32" fmla="*/ 4238823 w 10687183"/>
                <a:gd name="connsiteY32" fmla="*/ 755894 h 5704094"/>
                <a:gd name="connsiteX33" fmla="*/ 4035313 w 10687183"/>
                <a:gd name="connsiteY33" fmla="*/ 831484 h 5704094"/>
                <a:gd name="connsiteX34" fmla="*/ 3977167 w 10687183"/>
                <a:gd name="connsiteY34" fmla="*/ 883815 h 5704094"/>
                <a:gd name="connsiteX35" fmla="*/ 3825989 w 10687183"/>
                <a:gd name="connsiteY35" fmla="*/ 924517 h 5704094"/>
                <a:gd name="connsiteX36" fmla="*/ 3622478 w 10687183"/>
                <a:gd name="connsiteY36" fmla="*/ 784967 h 5704094"/>
                <a:gd name="connsiteX37" fmla="*/ 3401525 w 10687183"/>
                <a:gd name="connsiteY37" fmla="*/ 767523 h 5704094"/>
                <a:gd name="connsiteX38" fmla="*/ 3325935 w 10687183"/>
                <a:gd name="connsiteY38" fmla="*/ 721007 h 5704094"/>
                <a:gd name="connsiteX39" fmla="*/ 3163127 w 10687183"/>
                <a:gd name="connsiteY39" fmla="*/ 808225 h 5704094"/>
                <a:gd name="connsiteX40" fmla="*/ 3110796 w 10687183"/>
                <a:gd name="connsiteY40" fmla="*/ 883815 h 5704094"/>
                <a:gd name="connsiteX41" fmla="*/ 2878213 w 10687183"/>
                <a:gd name="connsiteY41" fmla="*/ 941961 h 5704094"/>
                <a:gd name="connsiteX42" fmla="*/ 2849140 w 10687183"/>
                <a:gd name="connsiteY42" fmla="*/ 860557 h 5704094"/>
                <a:gd name="connsiteX43" fmla="*/ 2529339 w 10687183"/>
                <a:gd name="connsiteY43" fmla="*/ 831484 h 5704094"/>
                <a:gd name="connsiteX44" fmla="*/ 2395604 w 10687183"/>
                <a:gd name="connsiteY44" fmla="*/ 744265 h 5704094"/>
                <a:gd name="connsiteX45" fmla="*/ 2285127 w 10687183"/>
                <a:gd name="connsiteY45" fmla="*/ 779153 h 5704094"/>
                <a:gd name="connsiteX46" fmla="*/ 2104875 w 10687183"/>
                <a:gd name="connsiteY46" fmla="*/ 860557 h 5704094"/>
                <a:gd name="connsiteX47" fmla="*/ 1895550 w 10687183"/>
                <a:gd name="connsiteY47" fmla="*/ 918702 h 5704094"/>
                <a:gd name="connsiteX48" fmla="*/ 1622266 w 10687183"/>
                <a:gd name="connsiteY48" fmla="*/ 872186 h 5704094"/>
                <a:gd name="connsiteX49" fmla="*/ 1517603 w 10687183"/>
                <a:gd name="connsiteY49" fmla="*/ 802411 h 5704094"/>
                <a:gd name="connsiteX50" fmla="*/ 1290835 w 10687183"/>
                <a:gd name="connsiteY50" fmla="*/ 732636 h 5704094"/>
                <a:gd name="connsiteX51" fmla="*/ 1174544 w 10687183"/>
                <a:gd name="connsiteY51" fmla="*/ 779153 h 5704094"/>
                <a:gd name="connsiteX52" fmla="*/ 965219 w 10687183"/>
                <a:gd name="connsiteY52" fmla="*/ 872186 h 5704094"/>
                <a:gd name="connsiteX53" fmla="*/ 889630 w 10687183"/>
                <a:gd name="connsiteY53" fmla="*/ 819855 h 5704094"/>
                <a:gd name="connsiteX54" fmla="*/ 674490 w 10687183"/>
                <a:gd name="connsiteY54" fmla="*/ 761709 h 5704094"/>
                <a:gd name="connsiteX55" fmla="*/ 482609 w 10687183"/>
                <a:gd name="connsiteY55" fmla="*/ 854742 h 5704094"/>
                <a:gd name="connsiteX56" fmla="*/ 337245 w 10687183"/>
                <a:gd name="connsiteY56" fmla="*/ 755894 h 5704094"/>
                <a:gd name="connsiteX57" fmla="*/ 151179 w 10687183"/>
                <a:gd name="connsiteY57" fmla="*/ 744265 h 5704094"/>
                <a:gd name="connsiteX58" fmla="*/ 81404 w 10687183"/>
                <a:gd name="connsiteY58" fmla="*/ 848927 h 5704094"/>
                <a:gd name="connsiteX59" fmla="*/ 0 w 10687183"/>
                <a:gd name="connsiteY59" fmla="*/ 860557 h 5704094"/>
                <a:gd name="connsiteX60" fmla="*/ 0 w 10687183"/>
                <a:gd name="connsiteY60" fmla="*/ 2511895 h 5704094"/>
                <a:gd name="connsiteX61" fmla="*/ 0 w 10687183"/>
                <a:gd name="connsiteY61" fmla="*/ 3192200 h 5704094"/>
                <a:gd name="connsiteX62" fmla="*/ 0 w 10687183"/>
                <a:gd name="connsiteY62" fmla="*/ 5704095 h 5704094"/>
                <a:gd name="connsiteX63" fmla="*/ 244212 w 10687183"/>
                <a:gd name="connsiteY63" fmla="*/ 5483141 h 5704094"/>
                <a:gd name="connsiteX64" fmla="*/ 348874 w 10687183"/>
                <a:gd name="connsiteY64" fmla="*/ 5424996 h 5704094"/>
                <a:gd name="connsiteX65" fmla="*/ 511682 w 10687183"/>
                <a:gd name="connsiteY65" fmla="*/ 5343591 h 5704094"/>
                <a:gd name="connsiteX66" fmla="*/ 593086 w 10687183"/>
                <a:gd name="connsiteY66" fmla="*/ 5314519 h 5704094"/>
                <a:gd name="connsiteX67" fmla="*/ 947775 w 10687183"/>
                <a:gd name="connsiteY67" fmla="*/ 5297075 h 5704094"/>
                <a:gd name="connsiteX68" fmla="*/ 1069881 w 10687183"/>
                <a:gd name="connsiteY68" fmla="*/ 5273816 h 5704094"/>
                <a:gd name="connsiteX69" fmla="*/ 1209431 w 10687183"/>
                <a:gd name="connsiteY69" fmla="*/ 5221486 h 5704094"/>
                <a:gd name="connsiteX70" fmla="*/ 1267577 w 10687183"/>
                <a:gd name="connsiteY70" fmla="*/ 5198227 h 5704094"/>
                <a:gd name="connsiteX71" fmla="*/ 1407126 w 10687183"/>
                <a:gd name="connsiteY71" fmla="*/ 5145896 h 5704094"/>
                <a:gd name="connsiteX72" fmla="*/ 1628080 w 10687183"/>
                <a:gd name="connsiteY72" fmla="*/ 5134267 h 5704094"/>
                <a:gd name="connsiteX73" fmla="*/ 1744372 w 10687183"/>
                <a:gd name="connsiteY73" fmla="*/ 5215671 h 5704094"/>
                <a:gd name="connsiteX74" fmla="*/ 1947882 w 10687183"/>
                <a:gd name="connsiteY74" fmla="*/ 5355220 h 5704094"/>
                <a:gd name="connsiteX75" fmla="*/ 2081617 w 10687183"/>
                <a:gd name="connsiteY75" fmla="*/ 5442439 h 5704094"/>
                <a:gd name="connsiteX76" fmla="*/ 2296756 w 10687183"/>
                <a:gd name="connsiteY76" fmla="*/ 5349406 h 5704094"/>
                <a:gd name="connsiteX77" fmla="*/ 2610743 w 10687183"/>
                <a:gd name="connsiteY77" fmla="*/ 5169154 h 5704094"/>
                <a:gd name="connsiteX78" fmla="*/ 2785180 w 10687183"/>
                <a:gd name="connsiteY78" fmla="*/ 5128452 h 5704094"/>
                <a:gd name="connsiteX79" fmla="*/ 2977061 w 10687183"/>
                <a:gd name="connsiteY79" fmla="*/ 5006346 h 5704094"/>
                <a:gd name="connsiteX80" fmla="*/ 3442227 w 10687183"/>
                <a:gd name="connsiteY80" fmla="*/ 4919128 h 5704094"/>
                <a:gd name="connsiteX81" fmla="*/ 3674810 w 10687183"/>
                <a:gd name="connsiteY81" fmla="*/ 5076121 h 5704094"/>
                <a:gd name="connsiteX82" fmla="*/ 3779472 w 10687183"/>
                <a:gd name="connsiteY82" fmla="*/ 5105194 h 5704094"/>
                <a:gd name="connsiteX83" fmla="*/ 3919022 w 10687183"/>
                <a:gd name="connsiteY83" fmla="*/ 5122638 h 5704094"/>
                <a:gd name="connsiteX84" fmla="*/ 4174863 w 10687183"/>
                <a:gd name="connsiteY84" fmla="*/ 5279631 h 5704094"/>
                <a:gd name="connsiteX85" fmla="*/ 4442333 w 10687183"/>
                <a:gd name="connsiteY85" fmla="*/ 5140081 h 5704094"/>
                <a:gd name="connsiteX86" fmla="*/ 4645843 w 10687183"/>
                <a:gd name="connsiteY86" fmla="*/ 5029605 h 5704094"/>
                <a:gd name="connsiteX87" fmla="*/ 4942386 w 10687183"/>
                <a:gd name="connsiteY87" fmla="*/ 4907499 h 5704094"/>
                <a:gd name="connsiteX88" fmla="*/ 5169155 w 10687183"/>
                <a:gd name="connsiteY88" fmla="*/ 4913313 h 5704094"/>
                <a:gd name="connsiteX89" fmla="*/ 5343592 w 10687183"/>
                <a:gd name="connsiteY89" fmla="*/ 5029605 h 5704094"/>
                <a:gd name="connsiteX90" fmla="*/ 5547102 w 10687183"/>
                <a:gd name="connsiteY90" fmla="*/ 4983088 h 5704094"/>
                <a:gd name="connsiteX91" fmla="*/ 5872718 w 10687183"/>
                <a:gd name="connsiteY91" fmla="*/ 4791207 h 5704094"/>
                <a:gd name="connsiteX92" fmla="*/ 5919234 w 10687183"/>
                <a:gd name="connsiteY92" fmla="*/ 4820280 h 5704094"/>
                <a:gd name="connsiteX93" fmla="*/ 6064599 w 10687183"/>
                <a:gd name="connsiteY93" fmla="*/ 4919128 h 5704094"/>
                <a:gd name="connsiteX94" fmla="*/ 6326254 w 10687183"/>
                <a:gd name="connsiteY94" fmla="*/ 4971459 h 5704094"/>
                <a:gd name="connsiteX95" fmla="*/ 6448360 w 10687183"/>
                <a:gd name="connsiteY95" fmla="*/ 4948200 h 5704094"/>
                <a:gd name="connsiteX96" fmla="*/ 6651870 w 10687183"/>
                <a:gd name="connsiteY96" fmla="*/ 4872611 h 5704094"/>
                <a:gd name="connsiteX97" fmla="*/ 6710016 w 10687183"/>
                <a:gd name="connsiteY97" fmla="*/ 4820280 h 5704094"/>
                <a:gd name="connsiteX98" fmla="*/ 6861195 w 10687183"/>
                <a:gd name="connsiteY98" fmla="*/ 4779578 h 5704094"/>
                <a:gd name="connsiteX99" fmla="*/ 7064705 w 10687183"/>
                <a:gd name="connsiteY99" fmla="*/ 4919128 h 5704094"/>
                <a:gd name="connsiteX100" fmla="*/ 7285659 w 10687183"/>
                <a:gd name="connsiteY100" fmla="*/ 4936571 h 5704094"/>
                <a:gd name="connsiteX101" fmla="*/ 7361248 w 10687183"/>
                <a:gd name="connsiteY101" fmla="*/ 4983088 h 5704094"/>
                <a:gd name="connsiteX102" fmla="*/ 7524056 w 10687183"/>
                <a:gd name="connsiteY102" fmla="*/ 4895869 h 5704094"/>
                <a:gd name="connsiteX103" fmla="*/ 7576387 w 10687183"/>
                <a:gd name="connsiteY103" fmla="*/ 4820280 h 5704094"/>
                <a:gd name="connsiteX104" fmla="*/ 7808970 w 10687183"/>
                <a:gd name="connsiteY104" fmla="*/ 4762134 h 5704094"/>
                <a:gd name="connsiteX105" fmla="*/ 7838043 w 10687183"/>
                <a:gd name="connsiteY105" fmla="*/ 4843538 h 5704094"/>
                <a:gd name="connsiteX106" fmla="*/ 8157845 w 10687183"/>
                <a:gd name="connsiteY106" fmla="*/ 4872611 h 5704094"/>
                <a:gd name="connsiteX107" fmla="*/ 8291580 w 10687183"/>
                <a:gd name="connsiteY107" fmla="*/ 4959830 h 5704094"/>
                <a:gd name="connsiteX108" fmla="*/ 8402056 w 10687183"/>
                <a:gd name="connsiteY108" fmla="*/ 4924942 h 5704094"/>
                <a:gd name="connsiteX109" fmla="*/ 8582308 w 10687183"/>
                <a:gd name="connsiteY109" fmla="*/ 4843538 h 5704094"/>
                <a:gd name="connsiteX110" fmla="*/ 8791632 w 10687183"/>
                <a:gd name="connsiteY110" fmla="*/ 4785393 h 5704094"/>
                <a:gd name="connsiteX111" fmla="*/ 9064917 w 10687183"/>
                <a:gd name="connsiteY111" fmla="*/ 4820280 h 5704094"/>
                <a:gd name="connsiteX112" fmla="*/ 9169579 w 10687183"/>
                <a:gd name="connsiteY112" fmla="*/ 4890055 h 5704094"/>
                <a:gd name="connsiteX113" fmla="*/ 9396348 w 10687183"/>
                <a:gd name="connsiteY113" fmla="*/ 4959830 h 5704094"/>
                <a:gd name="connsiteX114" fmla="*/ 9512640 w 10687183"/>
                <a:gd name="connsiteY114" fmla="*/ 4913313 h 5704094"/>
                <a:gd name="connsiteX115" fmla="*/ 9721964 w 10687183"/>
                <a:gd name="connsiteY115" fmla="*/ 4820280 h 5704094"/>
                <a:gd name="connsiteX116" fmla="*/ 9797553 w 10687183"/>
                <a:gd name="connsiteY116" fmla="*/ 4872611 h 5704094"/>
                <a:gd name="connsiteX117" fmla="*/ 10012692 w 10687183"/>
                <a:gd name="connsiteY117" fmla="*/ 4930757 h 5704094"/>
                <a:gd name="connsiteX118" fmla="*/ 10204573 w 10687183"/>
                <a:gd name="connsiteY118" fmla="*/ 4837724 h 5704094"/>
                <a:gd name="connsiteX119" fmla="*/ 10349938 w 10687183"/>
                <a:gd name="connsiteY119" fmla="*/ 4936571 h 5704094"/>
                <a:gd name="connsiteX120" fmla="*/ 10536004 w 10687183"/>
                <a:gd name="connsiteY120" fmla="*/ 4948200 h 5704094"/>
                <a:gd name="connsiteX121" fmla="*/ 10605778 w 10687183"/>
                <a:gd name="connsiteY121" fmla="*/ 4843538 h 5704094"/>
                <a:gd name="connsiteX122" fmla="*/ 10687183 w 10687183"/>
                <a:gd name="connsiteY122" fmla="*/ 4826095 h 5704094"/>
                <a:gd name="connsiteX123" fmla="*/ 10687183 w 10687183"/>
                <a:gd name="connsiteY123" fmla="*/ 3192200 h 5704094"/>
                <a:gd name="connsiteX124" fmla="*/ 10687183 w 10687183"/>
                <a:gd name="connsiteY124" fmla="*/ 2511895 h 5704094"/>
                <a:gd name="connsiteX125" fmla="*/ 10687183 w 10687183"/>
                <a:gd name="connsiteY125" fmla="*/ 0 h 5704094"/>
                <a:gd name="connsiteX126" fmla="*/ 10442971 w 10687183"/>
                <a:gd name="connsiteY126" fmla="*/ 220954 h 570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0687183" h="5704094">
                  <a:moveTo>
                    <a:pt x="10442971" y="220954"/>
                  </a:moveTo>
                  <a:cubicBezTo>
                    <a:pt x="10442971" y="220954"/>
                    <a:pt x="10442971" y="220954"/>
                    <a:pt x="10338309" y="279099"/>
                  </a:cubicBezTo>
                  <a:cubicBezTo>
                    <a:pt x="10233646" y="337245"/>
                    <a:pt x="10338309" y="279099"/>
                    <a:pt x="10175501" y="360503"/>
                  </a:cubicBezTo>
                  <a:cubicBezTo>
                    <a:pt x="10012692" y="441907"/>
                    <a:pt x="10175501" y="360503"/>
                    <a:pt x="10094097" y="389576"/>
                  </a:cubicBezTo>
                  <a:cubicBezTo>
                    <a:pt x="10012692" y="418649"/>
                    <a:pt x="9832441" y="424464"/>
                    <a:pt x="9739408" y="407020"/>
                  </a:cubicBezTo>
                  <a:cubicBezTo>
                    <a:pt x="9646374" y="383762"/>
                    <a:pt x="9739408" y="407020"/>
                    <a:pt x="9617301" y="430278"/>
                  </a:cubicBezTo>
                  <a:cubicBezTo>
                    <a:pt x="9495196" y="453537"/>
                    <a:pt x="9617301" y="430278"/>
                    <a:pt x="9477752" y="482609"/>
                  </a:cubicBezTo>
                  <a:cubicBezTo>
                    <a:pt x="9338203" y="534941"/>
                    <a:pt x="9477752" y="482609"/>
                    <a:pt x="9419606" y="505868"/>
                  </a:cubicBezTo>
                  <a:cubicBezTo>
                    <a:pt x="9361460" y="529126"/>
                    <a:pt x="9280057" y="558199"/>
                    <a:pt x="9280057" y="558199"/>
                  </a:cubicBezTo>
                  <a:cubicBezTo>
                    <a:pt x="9280057" y="558199"/>
                    <a:pt x="9152136" y="558199"/>
                    <a:pt x="9059103" y="569828"/>
                  </a:cubicBezTo>
                  <a:cubicBezTo>
                    <a:pt x="8966069" y="587272"/>
                    <a:pt x="8995142" y="511682"/>
                    <a:pt x="8942812" y="488424"/>
                  </a:cubicBezTo>
                  <a:cubicBezTo>
                    <a:pt x="8890480" y="470980"/>
                    <a:pt x="8838149" y="424464"/>
                    <a:pt x="8739302" y="348874"/>
                  </a:cubicBezTo>
                  <a:cubicBezTo>
                    <a:pt x="8640454" y="279099"/>
                    <a:pt x="8605566" y="261656"/>
                    <a:pt x="8605566" y="261656"/>
                  </a:cubicBezTo>
                  <a:cubicBezTo>
                    <a:pt x="8605566" y="261656"/>
                    <a:pt x="8454387" y="331431"/>
                    <a:pt x="8390427" y="354689"/>
                  </a:cubicBezTo>
                  <a:cubicBezTo>
                    <a:pt x="8332282" y="377947"/>
                    <a:pt x="8181103" y="470980"/>
                    <a:pt x="8076440" y="534941"/>
                  </a:cubicBezTo>
                  <a:cubicBezTo>
                    <a:pt x="7965964" y="598901"/>
                    <a:pt x="8029924" y="511682"/>
                    <a:pt x="7902003" y="575643"/>
                  </a:cubicBezTo>
                  <a:cubicBezTo>
                    <a:pt x="7774082" y="639603"/>
                    <a:pt x="7785711" y="622159"/>
                    <a:pt x="7710123" y="697749"/>
                  </a:cubicBezTo>
                  <a:cubicBezTo>
                    <a:pt x="7634533" y="773338"/>
                    <a:pt x="7471725" y="709378"/>
                    <a:pt x="7244957" y="784967"/>
                  </a:cubicBezTo>
                  <a:cubicBezTo>
                    <a:pt x="7018188" y="866371"/>
                    <a:pt x="7146109" y="674490"/>
                    <a:pt x="7012374" y="627974"/>
                  </a:cubicBezTo>
                  <a:cubicBezTo>
                    <a:pt x="6878639" y="575643"/>
                    <a:pt x="6907712" y="598901"/>
                    <a:pt x="6907712" y="598901"/>
                  </a:cubicBezTo>
                  <a:cubicBezTo>
                    <a:pt x="6907712" y="598901"/>
                    <a:pt x="6907712" y="598901"/>
                    <a:pt x="6768162" y="581457"/>
                  </a:cubicBezTo>
                  <a:cubicBezTo>
                    <a:pt x="6628612" y="564013"/>
                    <a:pt x="6512321" y="424464"/>
                    <a:pt x="6512321" y="424464"/>
                  </a:cubicBezTo>
                  <a:cubicBezTo>
                    <a:pt x="6512321" y="424464"/>
                    <a:pt x="6326254" y="546570"/>
                    <a:pt x="6244850" y="564013"/>
                  </a:cubicBezTo>
                  <a:cubicBezTo>
                    <a:pt x="6169261" y="581457"/>
                    <a:pt x="6099486" y="651232"/>
                    <a:pt x="6041340" y="674490"/>
                  </a:cubicBezTo>
                  <a:cubicBezTo>
                    <a:pt x="5983195" y="697749"/>
                    <a:pt x="5866903" y="773338"/>
                    <a:pt x="5744797" y="796596"/>
                  </a:cubicBezTo>
                  <a:cubicBezTo>
                    <a:pt x="5744797" y="796596"/>
                    <a:pt x="5640135" y="767523"/>
                    <a:pt x="5518029" y="790782"/>
                  </a:cubicBezTo>
                  <a:cubicBezTo>
                    <a:pt x="5395923" y="814040"/>
                    <a:pt x="5343592" y="674490"/>
                    <a:pt x="5343592" y="674490"/>
                  </a:cubicBezTo>
                  <a:lnTo>
                    <a:pt x="5140082" y="721007"/>
                  </a:lnTo>
                  <a:lnTo>
                    <a:pt x="4814466" y="912888"/>
                  </a:lnTo>
                  <a:cubicBezTo>
                    <a:pt x="4814466" y="912888"/>
                    <a:pt x="4814466" y="912888"/>
                    <a:pt x="4767949" y="883815"/>
                  </a:cubicBezTo>
                  <a:cubicBezTo>
                    <a:pt x="4721432" y="854742"/>
                    <a:pt x="4703989" y="819855"/>
                    <a:pt x="4622585" y="784967"/>
                  </a:cubicBezTo>
                  <a:cubicBezTo>
                    <a:pt x="4541181" y="750080"/>
                    <a:pt x="4512108" y="732636"/>
                    <a:pt x="4360929" y="732636"/>
                  </a:cubicBezTo>
                  <a:lnTo>
                    <a:pt x="4238823" y="755894"/>
                  </a:lnTo>
                  <a:lnTo>
                    <a:pt x="4035313" y="831484"/>
                  </a:lnTo>
                  <a:cubicBezTo>
                    <a:pt x="4035313" y="831484"/>
                    <a:pt x="4035313" y="831484"/>
                    <a:pt x="3977167" y="883815"/>
                  </a:cubicBezTo>
                  <a:cubicBezTo>
                    <a:pt x="3919022" y="936146"/>
                    <a:pt x="3977167" y="883815"/>
                    <a:pt x="3825989" y="924517"/>
                  </a:cubicBezTo>
                  <a:cubicBezTo>
                    <a:pt x="3825989" y="924517"/>
                    <a:pt x="3762028" y="860557"/>
                    <a:pt x="3622478" y="784967"/>
                  </a:cubicBezTo>
                  <a:cubicBezTo>
                    <a:pt x="3482929" y="709378"/>
                    <a:pt x="3488743" y="761709"/>
                    <a:pt x="3401525" y="767523"/>
                  </a:cubicBezTo>
                  <a:cubicBezTo>
                    <a:pt x="3308492" y="779153"/>
                    <a:pt x="3325935" y="721007"/>
                    <a:pt x="3325935" y="721007"/>
                  </a:cubicBezTo>
                  <a:lnTo>
                    <a:pt x="3163127" y="808225"/>
                  </a:lnTo>
                  <a:lnTo>
                    <a:pt x="3110796" y="883815"/>
                  </a:lnTo>
                  <a:lnTo>
                    <a:pt x="2878213" y="941961"/>
                  </a:lnTo>
                  <a:cubicBezTo>
                    <a:pt x="2878213" y="941961"/>
                    <a:pt x="2878213" y="941961"/>
                    <a:pt x="2849140" y="860557"/>
                  </a:cubicBezTo>
                  <a:cubicBezTo>
                    <a:pt x="2820067" y="779153"/>
                    <a:pt x="2616557" y="825669"/>
                    <a:pt x="2529339" y="831484"/>
                  </a:cubicBezTo>
                  <a:cubicBezTo>
                    <a:pt x="2442120" y="837298"/>
                    <a:pt x="2453749" y="755894"/>
                    <a:pt x="2395604" y="744265"/>
                  </a:cubicBezTo>
                  <a:cubicBezTo>
                    <a:pt x="2343272" y="726821"/>
                    <a:pt x="2285127" y="779153"/>
                    <a:pt x="2285127" y="779153"/>
                  </a:cubicBezTo>
                  <a:cubicBezTo>
                    <a:pt x="2285127" y="779153"/>
                    <a:pt x="2203723" y="808225"/>
                    <a:pt x="2104875" y="860557"/>
                  </a:cubicBezTo>
                  <a:cubicBezTo>
                    <a:pt x="2006027" y="912888"/>
                    <a:pt x="2029286" y="814040"/>
                    <a:pt x="1895550" y="918702"/>
                  </a:cubicBezTo>
                  <a:lnTo>
                    <a:pt x="1622266" y="872186"/>
                  </a:lnTo>
                  <a:cubicBezTo>
                    <a:pt x="1622266" y="872186"/>
                    <a:pt x="1575749" y="819855"/>
                    <a:pt x="1517603" y="802411"/>
                  </a:cubicBezTo>
                  <a:cubicBezTo>
                    <a:pt x="1465272" y="784967"/>
                    <a:pt x="1407126" y="750080"/>
                    <a:pt x="1290835" y="732636"/>
                  </a:cubicBezTo>
                  <a:lnTo>
                    <a:pt x="1174544" y="779153"/>
                  </a:lnTo>
                  <a:lnTo>
                    <a:pt x="965219" y="872186"/>
                  </a:lnTo>
                  <a:lnTo>
                    <a:pt x="889630" y="819855"/>
                  </a:lnTo>
                  <a:lnTo>
                    <a:pt x="674490" y="761709"/>
                  </a:lnTo>
                  <a:lnTo>
                    <a:pt x="482609" y="854742"/>
                  </a:lnTo>
                  <a:cubicBezTo>
                    <a:pt x="482609" y="854742"/>
                    <a:pt x="412835" y="796596"/>
                    <a:pt x="337245" y="755894"/>
                  </a:cubicBezTo>
                  <a:cubicBezTo>
                    <a:pt x="261656" y="715192"/>
                    <a:pt x="151179" y="744265"/>
                    <a:pt x="151179" y="744265"/>
                  </a:cubicBezTo>
                  <a:lnTo>
                    <a:pt x="81404" y="848927"/>
                  </a:lnTo>
                  <a:lnTo>
                    <a:pt x="0" y="860557"/>
                  </a:lnTo>
                  <a:lnTo>
                    <a:pt x="0" y="2511895"/>
                  </a:lnTo>
                  <a:lnTo>
                    <a:pt x="0" y="3192200"/>
                  </a:lnTo>
                  <a:lnTo>
                    <a:pt x="0" y="5704095"/>
                  </a:lnTo>
                  <a:lnTo>
                    <a:pt x="244212" y="5483141"/>
                  </a:lnTo>
                  <a:cubicBezTo>
                    <a:pt x="244212" y="5483141"/>
                    <a:pt x="244212" y="5483141"/>
                    <a:pt x="348874" y="5424996"/>
                  </a:cubicBezTo>
                  <a:cubicBezTo>
                    <a:pt x="453537" y="5366850"/>
                    <a:pt x="348874" y="5424996"/>
                    <a:pt x="511682" y="5343591"/>
                  </a:cubicBezTo>
                  <a:cubicBezTo>
                    <a:pt x="674490" y="5262187"/>
                    <a:pt x="511682" y="5343591"/>
                    <a:pt x="593086" y="5314519"/>
                  </a:cubicBezTo>
                  <a:cubicBezTo>
                    <a:pt x="674490" y="5285446"/>
                    <a:pt x="854742" y="5279631"/>
                    <a:pt x="947775" y="5297075"/>
                  </a:cubicBezTo>
                  <a:cubicBezTo>
                    <a:pt x="1040808" y="5320333"/>
                    <a:pt x="947775" y="5297075"/>
                    <a:pt x="1069881" y="5273816"/>
                  </a:cubicBezTo>
                  <a:cubicBezTo>
                    <a:pt x="1191987" y="5250558"/>
                    <a:pt x="1069881" y="5273816"/>
                    <a:pt x="1209431" y="5221486"/>
                  </a:cubicBezTo>
                  <a:cubicBezTo>
                    <a:pt x="1348981" y="5169154"/>
                    <a:pt x="1209431" y="5221486"/>
                    <a:pt x="1267577" y="5198227"/>
                  </a:cubicBezTo>
                  <a:cubicBezTo>
                    <a:pt x="1325722" y="5174969"/>
                    <a:pt x="1407126" y="5145896"/>
                    <a:pt x="1407126" y="5145896"/>
                  </a:cubicBezTo>
                  <a:cubicBezTo>
                    <a:pt x="1407126" y="5145896"/>
                    <a:pt x="1535047" y="5145896"/>
                    <a:pt x="1628080" y="5134267"/>
                  </a:cubicBezTo>
                  <a:cubicBezTo>
                    <a:pt x="1721113" y="5116823"/>
                    <a:pt x="1692040" y="5192413"/>
                    <a:pt x="1744372" y="5215671"/>
                  </a:cubicBezTo>
                  <a:cubicBezTo>
                    <a:pt x="1796703" y="5233115"/>
                    <a:pt x="1849034" y="5279631"/>
                    <a:pt x="1947882" y="5355220"/>
                  </a:cubicBezTo>
                  <a:cubicBezTo>
                    <a:pt x="2046729" y="5424996"/>
                    <a:pt x="2081617" y="5442439"/>
                    <a:pt x="2081617" y="5442439"/>
                  </a:cubicBezTo>
                  <a:cubicBezTo>
                    <a:pt x="2081617" y="5442439"/>
                    <a:pt x="2232796" y="5372664"/>
                    <a:pt x="2296756" y="5349406"/>
                  </a:cubicBezTo>
                  <a:cubicBezTo>
                    <a:pt x="2354902" y="5326148"/>
                    <a:pt x="2506080" y="5233115"/>
                    <a:pt x="2610743" y="5169154"/>
                  </a:cubicBezTo>
                  <a:cubicBezTo>
                    <a:pt x="2721220" y="5105194"/>
                    <a:pt x="2657259" y="5192413"/>
                    <a:pt x="2785180" y="5128452"/>
                  </a:cubicBezTo>
                  <a:cubicBezTo>
                    <a:pt x="2913100" y="5064492"/>
                    <a:pt x="2901472" y="5081936"/>
                    <a:pt x="2977061" y="5006346"/>
                  </a:cubicBezTo>
                  <a:cubicBezTo>
                    <a:pt x="3052650" y="4930757"/>
                    <a:pt x="3215458" y="4994717"/>
                    <a:pt x="3442227" y="4919128"/>
                  </a:cubicBezTo>
                  <a:cubicBezTo>
                    <a:pt x="3668995" y="4837724"/>
                    <a:pt x="3541074" y="5029605"/>
                    <a:pt x="3674810" y="5076121"/>
                  </a:cubicBezTo>
                  <a:cubicBezTo>
                    <a:pt x="3808545" y="5128452"/>
                    <a:pt x="3779472" y="5105194"/>
                    <a:pt x="3779472" y="5105194"/>
                  </a:cubicBezTo>
                  <a:cubicBezTo>
                    <a:pt x="3779472" y="5105194"/>
                    <a:pt x="3779472" y="5105194"/>
                    <a:pt x="3919022" y="5122638"/>
                  </a:cubicBezTo>
                  <a:cubicBezTo>
                    <a:pt x="4058571" y="5140081"/>
                    <a:pt x="4174863" y="5279631"/>
                    <a:pt x="4174863" y="5279631"/>
                  </a:cubicBezTo>
                  <a:cubicBezTo>
                    <a:pt x="4174863" y="5279631"/>
                    <a:pt x="4360929" y="5157525"/>
                    <a:pt x="4442333" y="5140081"/>
                  </a:cubicBezTo>
                  <a:cubicBezTo>
                    <a:pt x="4523737" y="5122638"/>
                    <a:pt x="4587697" y="5052863"/>
                    <a:pt x="4645843" y="5029605"/>
                  </a:cubicBezTo>
                  <a:cubicBezTo>
                    <a:pt x="4703989" y="5006346"/>
                    <a:pt x="4820280" y="4930757"/>
                    <a:pt x="4942386" y="4907499"/>
                  </a:cubicBezTo>
                  <a:cubicBezTo>
                    <a:pt x="4942386" y="4907499"/>
                    <a:pt x="5047049" y="4936571"/>
                    <a:pt x="5169155" y="4913313"/>
                  </a:cubicBezTo>
                  <a:cubicBezTo>
                    <a:pt x="5291261" y="4890055"/>
                    <a:pt x="5343592" y="5029605"/>
                    <a:pt x="5343592" y="5029605"/>
                  </a:cubicBezTo>
                  <a:lnTo>
                    <a:pt x="5547102" y="4983088"/>
                  </a:lnTo>
                  <a:lnTo>
                    <a:pt x="5872718" y="4791207"/>
                  </a:lnTo>
                  <a:cubicBezTo>
                    <a:pt x="5872718" y="4791207"/>
                    <a:pt x="5872718" y="4791207"/>
                    <a:pt x="5919234" y="4820280"/>
                  </a:cubicBezTo>
                  <a:cubicBezTo>
                    <a:pt x="5965751" y="4849353"/>
                    <a:pt x="5983195" y="4884240"/>
                    <a:pt x="6064599" y="4919128"/>
                  </a:cubicBezTo>
                  <a:cubicBezTo>
                    <a:pt x="6146002" y="4954015"/>
                    <a:pt x="6175075" y="4971459"/>
                    <a:pt x="6326254" y="4971459"/>
                  </a:cubicBezTo>
                  <a:lnTo>
                    <a:pt x="6448360" y="4948200"/>
                  </a:lnTo>
                  <a:lnTo>
                    <a:pt x="6651870" y="4872611"/>
                  </a:lnTo>
                  <a:cubicBezTo>
                    <a:pt x="6651870" y="4872611"/>
                    <a:pt x="6651870" y="4872611"/>
                    <a:pt x="6710016" y="4820280"/>
                  </a:cubicBezTo>
                  <a:cubicBezTo>
                    <a:pt x="6768162" y="4767949"/>
                    <a:pt x="6710016" y="4820280"/>
                    <a:pt x="6861195" y="4779578"/>
                  </a:cubicBezTo>
                  <a:cubicBezTo>
                    <a:pt x="6861195" y="4779578"/>
                    <a:pt x="6925155" y="4843538"/>
                    <a:pt x="7064705" y="4919128"/>
                  </a:cubicBezTo>
                  <a:cubicBezTo>
                    <a:pt x="7204255" y="4994717"/>
                    <a:pt x="7198440" y="4942386"/>
                    <a:pt x="7285659" y="4936571"/>
                  </a:cubicBezTo>
                  <a:cubicBezTo>
                    <a:pt x="7378692" y="4924942"/>
                    <a:pt x="7361248" y="4983088"/>
                    <a:pt x="7361248" y="4983088"/>
                  </a:cubicBezTo>
                  <a:lnTo>
                    <a:pt x="7524056" y="4895869"/>
                  </a:lnTo>
                  <a:lnTo>
                    <a:pt x="7576387" y="4820280"/>
                  </a:lnTo>
                  <a:lnTo>
                    <a:pt x="7808970" y="4762134"/>
                  </a:lnTo>
                  <a:cubicBezTo>
                    <a:pt x="7808970" y="4762134"/>
                    <a:pt x="7808970" y="4762134"/>
                    <a:pt x="7838043" y="4843538"/>
                  </a:cubicBezTo>
                  <a:cubicBezTo>
                    <a:pt x="7867116" y="4924942"/>
                    <a:pt x="8070626" y="4878426"/>
                    <a:pt x="8157845" y="4872611"/>
                  </a:cubicBezTo>
                  <a:cubicBezTo>
                    <a:pt x="8245063" y="4866796"/>
                    <a:pt x="8233434" y="4948200"/>
                    <a:pt x="8291580" y="4959830"/>
                  </a:cubicBezTo>
                  <a:cubicBezTo>
                    <a:pt x="8343911" y="4977273"/>
                    <a:pt x="8402056" y="4924942"/>
                    <a:pt x="8402056" y="4924942"/>
                  </a:cubicBezTo>
                  <a:cubicBezTo>
                    <a:pt x="8402056" y="4924942"/>
                    <a:pt x="8483460" y="4895869"/>
                    <a:pt x="8582308" y="4843538"/>
                  </a:cubicBezTo>
                  <a:cubicBezTo>
                    <a:pt x="8681156" y="4791207"/>
                    <a:pt x="8657897" y="4890055"/>
                    <a:pt x="8791632" y="4785393"/>
                  </a:cubicBezTo>
                  <a:lnTo>
                    <a:pt x="9064917" y="4820280"/>
                  </a:lnTo>
                  <a:cubicBezTo>
                    <a:pt x="9064917" y="4820280"/>
                    <a:pt x="9111434" y="4872611"/>
                    <a:pt x="9169579" y="4890055"/>
                  </a:cubicBezTo>
                  <a:cubicBezTo>
                    <a:pt x="9221911" y="4907499"/>
                    <a:pt x="9280057" y="4942386"/>
                    <a:pt x="9396348" y="4959830"/>
                  </a:cubicBezTo>
                  <a:lnTo>
                    <a:pt x="9512640" y="4913313"/>
                  </a:lnTo>
                  <a:lnTo>
                    <a:pt x="9721964" y="4820280"/>
                  </a:lnTo>
                  <a:lnTo>
                    <a:pt x="9797553" y="4872611"/>
                  </a:lnTo>
                  <a:lnTo>
                    <a:pt x="10012692" y="4930757"/>
                  </a:lnTo>
                  <a:lnTo>
                    <a:pt x="10204573" y="4837724"/>
                  </a:lnTo>
                  <a:cubicBezTo>
                    <a:pt x="10204573" y="4837724"/>
                    <a:pt x="10274348" y="4895869"/>
                    <a:pt x="10349938" y="4936571"/>
                  </a:cubicBezTo>
                  <a:cubicBezTo>
                    <a:pt x="10425527" y="4977273"/>
                    <a:pt x="10536004" y="4948200"/>
                    <a:pt x="10536004" y="4948200"/>
                  </a:cubicBezTo>
                  <a:lnTo>
                    <a:pt x="10605778" y="4843538"/>
                  </a:lnTo>
                  <a:lnTo>
                    <a:pt x="10687183" y="4826095"/>
                  </a:lnTo>
                  <a:lnTo>
                    <a:pt x="10687183" y="3192200"/>
                  </a:lnTo>
                  <a:lnTo>
                    <a:pt x="10687183" y="2511895"/>
                  </a:lnTo>
                  <a:lnTo>
                    <a:pt x="10687183" y="0"/>
                  </a:lnTo>
                  <a:lnTo>
                    <a:pt x="10442971" y="220954"/>
                  </a:lnTo>
                  <a:close/>
                </a:path>
              </a:pathLst>
            </a:custGeom>
            <a:solidFill>
              <a:srgbClr val="EC5A5A"/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1199DB94-B788-4F1C-824E-90BC96FD6A7E}"/>
              </a:ext>
            </a:extLst>
          </p:cNvPr>
          <p:cNvSpPr/>
          <p:nvPr/>
        </p:nvSpPr>
        <p:spPr>
          <a:xfrm>
            <a:off x="8005691" y="9862545"/>
            <a:ext cx="2683490" cy="601572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7405DC3-F9DD-427B-B675-8D27D5CC31F3}"/>
              </a:ext>
            </a:extLst>
          </p:cNvPr>
          <p:cNvSpPr/>
          <p:nvPr/>
        </p:nvSpPr>
        <p:spPr>
          <a:xfrm rot="10800000">
            <a:off x="2736340" y="-167106"/>
            <a:ext cx="470354" cy="1669071"/>
          </a:xfrm>
          <a:custGeom>
            <a:avLst/>
            <a:gdLst>
              <a:gd name="connsiteX0" fmla="*/ 0 w 274631"/>
              <a:gd name="connsiteY0" fmla="*/ 0 h 1363521"/>
              <a:gd name="connsiteX1" fmla="*/ 274632 w 274631"/>
              <a:gd name="connsiteY1" fmla="*/ 0 h 1363521"/>
              <a:gd name="connsiteX2" fmla="*/ 274632 w 274631"/>
              <a:gd name="connsiteY2" fmla="*/ 1363522 h 1363521"/>
              <a:gd name="connsiteX3" fmla="*/ 0 w 274631"/>
              <a:gd name="connsiteY3" fmla="*/ 1363522 h 136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631" h="1363521">
                <a:moveTo>
                  <a:pt x="0" y="0"/>
                </a:moveTo>
                <a:lnTo>
                  <a:pt x="274632" y="0"/>
                </a:lnTo>
                <a:lnTo>
                  <a:pt x="274632" y="1363522"/>
                </a:lnTo>
                <a:lnTo>
                  <a:pt x="0" y="1363522"/>
                </a:lnTo>
                <a:close/>
              </a:path>
            </a:pathLst>
          </a:custGeom>
          <a:solidFill>
            <a:schemeClr val="bg1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3">
            <a:extLst>
              <a:ext uri="{FF2B5EF4-FFF2-40B4-BE49-F238E27FC236}">
                <a16:creationId xmlns:a16="http://schemas.microsoft.com/office/drawing/2014/main" id="{D9CBE794-8F66-4BA7-A392-6343955D1F4F}"/>
              </a:ext>
            </a:extLst>
          </p:cNvPr>
          <p:cNvGrpSpPr/>
          <p:nvPr/>
        </p:nvGrpSpPr>
        <p:grpSpPr>
          <a:xfrm rot="5400000">
            <a:off x="8607265" y="5247580"/>
            <a:ext cx="1486241" cy="342070"/>
            <a:chOff x="971024" y="7484538"/>
            <a:chExt cx="1214161" cy="279449"/>
          </a:xfrm>
          <a:solidFill>
            <a:srgbClr val="EC5A5A"/>
          </a:solidFill>
        </p:grpSpPr>
        <p:grpSp>
          <p:nvGrpSpPr>
            <p:cNvPr id="32" name="Graphic 3">
              <a:extLst>
                <a:ext uri="{FF2B5EF4-FFF2-40B4-BE49-F238E27FC236}">
                  <a16:creationId xmlns:a16="http://schemas.microsoft.com/office/drawing/2014/main" id="{24622B5F-7F78-423F-9107-9BAF32AD44B4}"/>
                </a:ext>
              </a:extLst>
            </p:cNvPr>
            <p:cNvGrpSpPr/>
            <p:nvPr/>
          </p:nvGrpSpPr>
          <p:grpSpPr>
            <a:xfrm>
              <a:off x="1905736" y="7484538"/>
              <a:ext cx="279449" cy="279449"/>
              <a:chOff x="1905736" y="7484538"/>
              <a:chExt cx="279449" cy="279449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2BC2604-6939-4CF9-9BEC-A8C53B241A01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9449" cy="279449"/>
              </a:xfrm>
              <a:custGeom>
                <a:avLst/>
                <a:gdLst>
                  <a:gd name="connsiteX0" fmla="*/ 67453 w 279449"/>
                  <a:gd name="connsiteY0" fmla="*/ 0 h 279449"/>
                  <a:gd name="connsiteX1" fmla="*/ 0 w 279449"/>
                  <a:gd name="connsiteY1" fmla="*/ 67453 h 279449"/>
                  <a:gd name="connsiteX2" fmla="*/ 207178 w 279449"/>
                  <a:gd name="connsiteY2" fmla="*/ 279450 h 279449"/>
                  <a:gd name="connsiteX3" fmla="*/ 279450 w 279449"/>
                  <a:gd name="connsiteY3" fmla="*/ 207178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67453" y="0"/>
                    </a:moveTo>
                    <a:lnTo>
                      <a:pt x="0" y="67453"/>
                    </a:lnTo>
                    <a:lnTo>
                      <a:pt x="207178" y="279450"/>
                    </a:lnTo>
                    <a:lnTo>
                      <a:pt x="279450" y="207178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F8BCBA18-267E-46DB-BC9E-0663A6353C51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2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2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3" name="Graphic 3">
              <a:extLst>
                <a:ext uri="{FF2B5EF4-FFF2-40B4-BE49-F238E27FC236}">
                  <a16:creationId xmlns:a16="http://schemas.microsoft.com/office/drawing/2014/main" id="{F1289846-252B-4238-8A8F-4A130117921E}"/>
                </a:ext>
              </a:extLst>
            </p:cNvPr>
            <p:cNvGrpSpPr/>
            <p:nvPr/>
          </p:nvGrpSpPr>
          <p:grpSpPr>
            <a:xfrm>
              <a:off x="1438380" y="7484538"/>
              <a:ext cx="279449" cy="279449"/>
              <a:chOff x="1438380" y="7484538"/>
              <a:chExt cx="279449" cy="279449"/>
            </a:xfrm>
            <a:grpFill/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E550190-ACDF-4826-B828-F565E50C33FE}"/>
                  </a:ext>
                </a:extLst>
              </p:cNvPr>
              <p:cNvSpPr/>
              <p:nvPr/>
            </p:nvSpPr>
            <p:spPr>
              <a:xfrm>
                <a:off x="1438380" y="7484538"/>
                <a:ext cx="279449" cy="279449"/>
              </a:xfrm>
              <a:custGeom>
                <a:avLst/>
                <a:gdLst>
                  <a:gd name="connsiteX0" fmla="*/ 72272 w 279449"/>
                  <a:gd name="connsiteY0" fmla="*/ 0 h 279449"/>
                  <a:gd name="connsiteX1" fmla="*/ 0 w 279449"/>
                  <a:gd name="connsiteY1" fmla="*/ 72271 h 279449"/>
                  <a:gd name="connsiteX2" fmla="*/ 211997 w 279449"/>
                  <a:gd name="connsiteY2" fmla="*/ 279450 h 279449"/>
                  <a:gd name="connsiteX3" fmla="*/ 279450 w 279449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7" y="279450"/>
                    </a:lnTo>
                    <a:lnTo>
                      <a:pt x="279450" y="211996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3855852-35F3-4011-8E3D-AD7EA476E71F}"/>
                  </a:ext>
                </a:extLst>
              </p:cNvPr>
              <p:cNvSpPr/>
              <p:nvPr/>
            </p:nvSpPr>
            <p:spPr>
              <a:xfrm>
                <a:off x="1443198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2360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2360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4" name="Graphic 3">
              <a:extLst>
                <a:ext uri="{FF2B5EF4-FFF2-40B4-BE49-F238E27FC236}">
                  <a16:creationId xmlns:a16="http://schemas.microsoft.com/office/drawing/2014/main" id="{E78C3363-32F0-4CD6-B8B3-12F5A65AF823}"/>
                </a:ext>
              </a:extLst>
            </p:cNvPr>
            <p:cNvGrpSpPr/>
            <p:nvPr/>
          </p:nvGrpSpPr>
          <p:grpSpPr>
            <a:xfrm>
              <a:off x="971024" y="7484538"/>
              <a:ext cx="284267" cy="279449"/>
              <a:chOff x="971024" y="7484538"/>
              <a:chExt cx="284267" cy="279449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A98A8765-BF22-4CC0-AE75-276EEE0FF652}"/>
                  </a:ext>
                </a:extLst>
              </p:cNvPr>
              <p:cNvSpPr/>
              <p:nvPr/>
            </p:nvSpPr>
            <p:spPr>
              <a:xfrm>
                <a:off x="971024" y="7484538"/>
                <a:ext cx="284267" cy="279449"/>
              </a:xfrm>
              <a:custGeom>
                <a:avLst/>
                <a:gdLst>
                  <a:gd name="connsiteX0" fmla="*/ 72272 w 284267"/>
                  <a:gd name="connsiteY0" fmla="*/ 0 h 279449"/>
                  <a:gd name="connsiteX1" fmla="*/ 0 w 284267"/>
                  <a:gd name="connsiteY1" fmla="*/ 72271 h 279449"/>
                  <a:gd name="connsiteX2" fmla="*/ 211996 w 284267"/>
                  <a:gd name="connsiteY2" fmla="*/ 279450 h 279449"/>
                  <a:gd name="connsiteX3" fmla="*/ 284268 w 284267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267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6" y="279450"/>
                    </a:lnTo>
                    <a:lnTo>
                      <a:pt x="284268" y="211996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566A91DD-5C9D-4E69-BB23-9F915E79A126}"/>
                  </a:ext>
                </a:extLst>
              </p:cNvPr>
              <p:cNvSpPr/>
              <p:nvPr/>
            </p:nvSpPr>
            <p:spPr>
              <a:xfrm>
                <a:off x="975842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2" name="Graphic 3">
            <a:extLst>
              <a:ext uri="{FF2B5EF4-FFF2-40B4-BE49-F238E27FC236}">
                <a16:creationId xmlns:a16="http://schemas.microsoft.com/office/drawing/2014/main" id="{3C718A4A-9DF8-4953-B0A7-D8B596697579}"/>
              </a:ext>
            </a:extLst>
          </p:cNvPr>
          <p:cNvGrpSpPr/>
          <p:nvPr/>
        </p:nvGrpSpPr>
        <p:grpSpPr>
          <a:xfrm>
            <a:off x="4075881" y="1554184"/>
            <a:ext cx="1773299" cy="1773298"/>
            <a:chOff x="3068664" y="6993125"/>
            <a:chExt cx="2632774" cy="2632773"/>
          </a:xfrm>
          <a:solidFill>
            <a:srgbClr val="EC5A5A"/>
          </a:solidFill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04CA39B-0B9C-42CE-B8B4-9E10C8B3C711}"/>
                </a:ext>
              </a:extLst>
            </p:cNvPr>
            <p:cNvSpPr/>
            <p:nvPr/>
          </p:nvSpPr>
          <p:spPr>
            <a:xfrm>
              <a:off x="3068664" y="6993125"/>
              <a:ext cx="1557579" cy="1557579"/>
            </a:xfrm>
            <a:custGeom>
              <a:avLst/>
              <a:gdLst>
                <a:gd name="connsiteX0" fmla="*/ 58119 w 1557579"/>
                <a:gd name="connsiteY0" fmla="*/ 1557579 h 1557579"/>
                <a:gd name="connsiteX1" fmla="*/ 17435 w 1557579"/>
                <a:gd name="connsiteY1" fmla="*/ 1540143 h 1557579"/>
                <a:gd name="connsiteX2" fmla="*/ 17435 w 1557579"/>
                <a:gd name="connsiteY2" fmla="*/ 1458778 h 1557579"/>
                <a:gd name="connsiteX3" fmla="*/ 1458778 w 1557579"/>
                <a:gd name="connsiteY3" fmla="*/ 17436 h 1557579"/>
                <a:gd name="connsiteX4" fmla="*/ 1540145 w 1557579"/>
                <a:gd name="connsiteY4" fmla="*/ 17436 h 1557579"/>
                <a:gd name="connsiteX5" fmla="*/ 1540145 w 1557579"/>
                <a:gd name="connsiteY5" fmla="*/ 98802 h 1557579"/>
                <a:gd name="connsiteX6" fmla="*/ 98802 w 1557579"/>
                <a:gd name="connsiteY6" fmla="*/ 1540143 h 1557579"/>
                <a:gd name="connsiteX7" fmla="*/ 58119 w 1557579"/>
                <a:gd name="connsiteY7" fmla="*/ 1557579 h 155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579" h="1557579">
                  <a:moveTo>
                    <a:pt x="58119" y="1557579"/>
                  </a:moveTo>
                  <a:cubicBezTo>
                    <a:pt x="40683" y="1557579"/>
                    <a:pt x="29059" y="1551767"/>
                    <a:pt x="17435" y="1540143"/>
                  </a:cubicBezTo>
                  <a:cubicBezTo>
                    <a:pt x="-5812" y="1516896"/>
                    <a:pt x="-5812" y="1482025"/>
                    <a:pt x="17435" y="1458778"/>
                  </a:cubicBezTo>
                  <a:lnTo>
                    <a:pt x="1458778" y="17436"/>
                  </a:lnTo>
                  <a:cubicBezTo>
                    <a:pt x="1482026" y="-5812"/>
                    <a:pt x="1516897" y="-5812"/>
                    <a:pt x="1540145" y="17436"/>
                  </a:cubicBezTo>
                  <a:cubicBezTo>
                    <a:pt x="1563392" y="40683"/>
                    <a:pt x="1563392" y="75554"/>
                    <a:pt x="1540145" y="98802"/>
                  </a:cubicBezTo>
                  <a:lnTo>
                    <a:pt x="98802" y="1540143"/>
                  </a:lnTo>
                  <a:cubicBezTo>
                    <a:pt x="87178" y="1551767"/>
                    <a:pt x="75554" y="1557579"/>
                    <a:pt x="58119" y="15575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AF7D2B0E-69AE-46AC-AD81-9E94A45D20C7}"/>
                </a:ext>
              </a:extLst>
            </p:cNvPr>
            <p:cNvSpPr/>
            <p:nvPr/>
          </p:nvSpPr>
          <p:spPr>
            <a:xfrm>
              <a:off x="3126782" y="7051244"/>
              <a:ext cx="906650" cy="906650"/>
            </a:xfrm>
            <a:custGeom>
              <a:avLst/>
              <a:gdLst>
                <a:gd name="connsiteX0" fmla="*/ 58119 w 906650"/>
                <a:gd name="connsiteY0" fmla="*/ 906651 h 906650"/>
                <a:gd name="connsiteX1" fmla="*/ 17435 w 906650"/>
                <a:gd name="connsiteY1" fmla="*/ 889215 h 906650"/>
                <a:gd name="connsiteX2" fmla="*/ 17435 w 906650"/>
                <a:gd name="connsiteY2" fmla="*/ 807849 h 906650"/>
                <a:gd name="connsiteX3" fmla="*/ 807849 w 906650"/>
                <a:gd name="connsiteY3" fmla="*/ 17436 h 906650"/>
                <a:gd name="connsiteX4" fmla="*/ 889215 w 906650"/>
                <a:gd name="connsiteY4" fmla="*/ 17436 h 906650"/>
                <a:gd name="connsiteX5" fmla="*/ 889215 w 906650"/>
                <a:gd name="connsiteY5" fmla="*/ 98802 h 906650"/>
                <a:gd name="connsiteX6" fmla="*/ 98802 w 906650"/>
                <a:gd name="connsiteY6" fmla="*/ 889215 h 906650"/>
                <a:gd name="connsiteX7" fmla="*/ 58119 w 906650"/>
                <a:gd name="connsiteY7" fmla="*/ 906651 h 90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6650" h="906650">
                  <a:moveTo>
                    <a:pt x="58119" y="906651"/>
                  </a:moveTo>
                  <a:cubicBezTo>
                    <a:pt x="40683" y="906651"/>
                    <a:pt x="29059" y="900839"/>
                    <a:pt x="17435" y="889215"/>
                  </a:cubicBezTo>
                  <a:cubicBezTo>
                    <a:pt x="-5812" y="865967"/>
                    <a:pt x="-5812" y="831096"/>
                    <a:pt x="17435" y="807849"/>
                  </a:cubicBezTo>
                  <a:lnTo>
                    <a:pt x="807849" y="17436"/>
                  </a:lnTo>
                  <a:cubicBezTo>
                    <a:pt x="831097" y="-5812"/>
                    <a:pt x="865968" y="-5812"/>
                    <a:pt x="889215" y="17436"/>
                  </a:cubicBezTo>
                  <a:cubicBezTo>
                    <a:pt x="912463" y="40683"/>
                    <a:pt x="912463" y="75554"/>
                    <a:pt x="889215" y="98802"/>
                  </a:cubicBezTo>
                  <a:lnTo>
                    <a:pt x="98802" y="889215"/>
                  </a:lnTo>
                  <a:cubicBezTo>
                    <a:pt x="87178" y="900839"/>
                    <a:pt x="69742" y="906651"/>
                    <a:pt x="58119" y="906651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CBBE49B-8F56-48CB-B8EB-F2A841805CDB}"/>
                </a:ext>
              </a:extLst>
            </p:cNvPr>
            <p:cNvSpPr/>
            <p:nvPr/>
          </p:nvSpPr>
          <p:spPr>
            <a:xfrm>
              <a:off x="3202336" y="7132610"/>
              <a:ext cx="1830737" cy="1830736"/>
            </a:xfrm>
            <a:custGeom>
              <a:avLst/>
              <a:gdLst>
                <a:gd name="connsiteX0" fmla="*/ 58119 w 1830737"/>
                <a:gd name="connsiteY0" fmla="*/ 1830737 h 1830736"/>
                <a:gd name="connsiteX1" fmla="*/ 17436 w 1830737"/>
                <a:gd name="connsiteY1" fmla="*/ 1813301 h 1830736"/>
                <a:gd name="connsiteX2" fmla="*/ 17436 w 1830737"/>
                <a:gd name="connsiteY2" fmla="*/ 1731935 h 1830736"/>
                <a:gd name="connsiteX3" fmla="*/ 1731936 w 1830737"/>
                <a:gd name="connsiteY3" fmla="*/ 17436 h 1830736"/>
                <a:gd name="connsiteX4" fmla="*/ 1813302 w 1830737"/>
                <a:gd name="connsiteY4" fmla="*/ 17436 h 1830736"/>
                <a:gd name="connsiteX5" fmla="*/ 1813302 w 1830737"/>
                <a:gd name="connsiteY5" fmla="*/ 98802 h 1830736"/>
                <a:gd name="connsiteX6" fmla="*/ 98802 w 1830737"/>
                <a:gd name="connsiteY6" fmla="*/ 1813301 h 1830736"/>
                <a:gd name="connsiteX7" fmla="*/ 58119 w 1830737"/>
                <a:gd name="connsiteY7" fmla="*/ 1830737 h 183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737" h="1830736">
                  <a:moveTo>
                    <a:pt x="58119" y="1830737"/>
                  </a:moveTo>
                  <a:cubicBezTo>
                    <a:pt x="40683" y="1830737"/>
                    <a:pt x="29059" y="1824925"/>
                    <a:pt x="17436" y="1813301"/>
                  </a:cubicBezTo>
                  <a:cubicBezTo>
                    <a:pt x="-5812" y="1790053"/>
                    <a:pt x="-5812" y="1755183"/>
                    <a:pt x="17436" y="1731935"/>
                  </a:cubicBezTo>
                  <a:lnTo>
                    <a:pt x="1731936" y="17436"/>
                  </a:lnTo>
                  <a:cubicBezTo>
                    <a:pt x="1755184" y="-5812"/>
                    <a:pt x="1790055" y="-5812"/>
                    <a:pt x="1813302" y="17436"/>
                  </a:cubicBezTo>
                  <a:cubicBezTo>
                    <a:pt x="1836549" y="40683"/>
                    <a:pt x="1836549" y="75554"/>
                    <a:pt x="1813302" y="98802"/>
                  </a:cubicBezTo>
                  <a:lnTo>
                    <a:pt x="98802" y="1813301"/>
                  </a:lnTo>
                  <a:cubicBezTo>
                    <a:pt x="87178" y="1824925"/>
                    <a:pt x="75554" y="1830737"/>
                    <a:pt x="58119" y="1830737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6163DC3-2A29-4677-AF68-3D8B6197CFB1}"/>
                </a:ext>
              </a:extLst>
            </p:cNvPr>
            <p:cNvSpPr/>
            <p:nvPr/>
          </p:nvSpPr>
          <p:spPr>
            <a:xfrm>
              <a:off x="3748652" y="7673113"/>
              <a:ext cx="1824925" cy="1824924"/>
            </a:xfrm>
            <a:custGeom>
              <a:avLst/>
              <a:gdLst>
                <a:gd name="connsiteX0" fmla="*/ 58119 w 1824925"/>
                <a:gd name="connsiteY0" fmla="*/ 1824925 h 1824924"/>
                <a:gd name="connsiteX1" fmla="*/ 17436 w 1824925"/>
                <a:gd name="connsiteY1" fmla="*/ 1807489 h 1824924"/>
                <a:gd name="connsiteX2" fmla="*/ 17436 w 1824925"/>
                <a:gd name="connsiteY2" fmla="*/ 1726123 h 1824924"/>
                <a:gd name="connsiteX3" fmla="*/ 1726124 w 1824925"/>
                <a:gd name="connsiteY3" fmla="*/ 17435 h 1824924"/>
                <a:gd name="connsiteX4" fmla="*/ 1807490 w 1824925"/>
                <a:gd name="connsiteY4" fmla="*/ 17435 h 1824924"/>
                <a:gd name="connsiteX5" fmla="*/ 1807490 w 1824925"/>
                <a:gd name="connsiteY5" fmla="*/ 98801 h 1824924"/>
                <a:gd name="connsiteX6" fmla="*/ 98801 w 1824925"/>
                <a:gd name="connsiteY6" fmla="*/ 1807489 h 1824924"/>
                <a:gd name="connsiteX7" fmla="*/ 58119 w 1824925"/>
                <a:gd name="connsiteY7" fmla="*/ 1824925 h 182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4925" h="1824924">
                  <a:moveTo>
                    <a:pt x="58119" y="1824925"/>
                  </a:moveTo>
                  <a:cubicBezTo>
                    <a:pt x="40683" y="1824925"/>
                    <a:pt x="29059" y="1819113"/>
                    <a:pt x="17436" y="1807489"/>
                  </a:cubicBezTo>
                  <a:cubicBezTo>
                    <a:pt x="-5812" y="1784242"/>
                    <a:pt x="-5812" y="1749370"/>
                    <a:pt x="17436" y="1726123"/>
                  </a:cubicBezTo>
                  <a:lnTo>
                    <a:pt x="1726124" y="17435"/>
                  </a:lnTo>
                  <a:cubicBezTo>
                    <a:pt x="1749371" y="-5812"/>
                    <a:pt x="1784242" y="-5812"/>
                    <a:pt x="1807490" y="17435"/>
                  </a:cubicBezTo>
                  <a:cubicBezTo>
                    <a:pt x="1830738" y="40683"/>
                    <a:pt x="1830738" y="75554"/>
                    <a:pt x="1807490" y="98801"/>
                  </a:cubicBezTo>
                  <a:lnTo>
                    <a:pt x="98801" y="1807489"/>
                  </a:lnTo>
                  <a:cubicBezTo>
                    <a:pt x="87178" y="1819113"/>
                    <a:pt x="69742" y="1824925"/>
                    <a:pt x="58119" y="182492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AE937BC-CE0A-47B5-AE47-2ACD07EC491B}"/>
                </a:ext>
              </a:extLst>
            </p:cNvPr>
            <p:cNvSpPr/>
            <p:nvPr/>
          </p:nvSpPr>
          <p:spPr>
            <a:xfrm>
              <a:off x="3434811" y="7359273"/>
              <a:ext cx="1912103" cy="1912102"/>
            </a:xfrm>
            <a:custGeom>
              <a:avLst/>
              <a:gdLst>
                <a:gd name="connsiteX0" fmla="*/ 58119 w 1912103"/>
                <a:gd name="connsiteY0" fmla="*/ 1912102 h 1912102"/>
                <a:gd name="connsiteX1" fmla="*/ 17436 w 1912103"/>
                <a:gd name="connsiteY1" fmla="*/ 1894667 h 1912102"/>
                <a:gd name="connsiteX2" fmla="*/ 17436 w 1912103"/>
                <a:gd name="connsiteY2" fmla="*/ 1813301 h 1912102"/>
                <a:gd name="connsiteX3" fmla="*/ 1813302 w 1912103"/>
                <a:gd name="connsiteY3" fmla="*/ 17436 h 1912102"/>
                <a:gd name="connsiteX4" fmla="*/ 1894668 w 1912103"/>
                <a:gd name="connsiteY4" fmla="*/ 17436 h 1912102"/>
                <a:gd name="connsiteX5" fmla="*/ 1894668 w 1912103"/>
                <a:gd name="connsiteY5" fmla="*/ 98801 h 1912102"/>
                <a:gd name="connsiteX6" fmla="*/ 98802 w 1912103"/>
                <a:gd name="connsiteY6" fmla="*/ 1894667 h 1912102"/>
                <a:gd name="connsiteX7" fmla="*/ 58119 w 1912103"/>
                <a:gd name="connsiteY7" fmla="*/ 1912102 h 191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2103" h="1912102">
                  <a:moveTo>
                    <a:pt x="58119" y="1912102"/>
                  </a:moveTo>
                  <a:cubicBezTo>
                    <a:pt x="40683" y="1912102"/>
                    <a:pt x="29059" y="1906291"/>
                    <a:pt x="17436" y="1894667"/>
                  </a:cubicBezTo>
                  <a:cubicBezTo>
                    <a:pt x="-5812" y="1871419"/>
                    <a:pt x="-5812" y="1836549"/>
                    <a:pt x="17436" y="1813301"/>
                  </a:cubicBezTo>
                  <a:lnTo>
                    <a:pt x="1813302" y="17436"/>
                  </a:lnTo>
                  <a:cubicBezTo>
                    <a:pt x="1836549" y="-5812"/>
                    <a:pt x="1871421" y="-5812"/>
                    <a:pt x="1894668" y="17436"/>
                  </a:cubicBezTo>
                  <a:cubicBezTo>
                    <a:pt x="1917916" y="40683"/>
                    <a:pt x="1917916" y="75554"/>
                    <a:pt x="1894668" y="98801"/>
                  </a:cubicBezTo>
                  <a:lnTo>
                    <a:pt x="98802" y="1894667"/>
                  </a:lnTo>
                  <a:cubicBezTo>
                    <a:pt x="87178" y="1906291"/>
                    <a:pt x="69742" y="1912102"/>
                    <a:pt x="58119" y="1912102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8166FE3-7C1D-4398-8C22-529696979870}"/>
                </a:ext>
              </a:extLst>
            </p:cNvPr>
            <p:cNvSpPr/>
            <p:nvPr/>
          </p:nvSpPr>
          <p:spPr>
            <a:xfrm>
              <a:off x="4765728" y="8690189"/>
              <a:ext cx="871779" cy="871778"/>
            </a:xfrm>
            <a:custGeom>
              <a:avLst/>
              <a:gdLst>
                <a:gd name="connsiteX0" fmla="*/ 58119 w 871779"/>
                <a:gd name="connsiteY0" fmla="*/ 871779 h 871778"/>
                <a:gd name="connsiteX1" fmla="*/ 17436 w 871779"/>
                <a:gd name="connsiteY1" fmla="*/ 854344 h 871778"/>
                <a:gd name="connsiteX2" fmla="*/ 17436 w 871779"/>
                <a:gd name="connsiteY2" fmla="*/ 772977 h 871778"/>
                <a:gd name="connsiteX3" fmla="*/ 772978 w 871779"/>
                <a:gd name="connsiteY3" fmla="*/ 17435 h 871778"/>
                <a:gd name="connsiteX4" fmla="*/ 854344 w 871779"/>
                <a:gd name="connsiteY4" fmla="*/ 17435 h 871778"/>
                <a:gd name="connsiteX5" fmla="*/ 854344 w 871779"/>
                <a:gd name="connsiteY5" fmla="*/ 98801 h 871778"/>
                <a:gd name="connsiteX6" fmla="*/ 98801 w 871779"/>
                <a:gd name="connsiteY6" fmla="*/ 854344 h 871778"/>
                <a:gd name="connsiteX7" fmla="*/ 58119 w 871779"/>
                <a:gd name="connsiteY7" fmla="*/ 871779 h 87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79" h="871778">
                  <a:moveTo>
                    <a:pt x="58119" y="871779"/>
                  </a:moveTo>
                  <a:cubicBezTo>
                    <a:pt x="40683" y="871779"/>
                    <a:pt x="29059" y="865968"/>
                    <a:pt x="17436" y="854344"/>
                  </a:cubicBezTo>
                  <a:cubicBezTo>
                    <a:pt x="-5812" y="831096"/>
                    <a:pt x="-5812" y="796225"/>
                    <a:pt x="17436" y="772977"/>
                  </a:cubicBezTo>
                  <a:lnTo>
                    <a:pt x="772978" y="17435"/>
                  </a:lnTo>
                  <a:cubicBezTo>
                    <a:pt x="796225" y="-5812"/>
                    <a:pt x="831097" y="-5812"/>
                    <a:pt x="854344" y="17435"/>
                  </a:cubicBezTo>
                  <a:cubicBezTo>
                    <a:pt x="877592" y="40683"/>
                    <a:pt x="877592" y="75554"/>
                    <a:pt x="854344" y="98801"/>
                  </a:cubicBezTo>
                  <a:lnTo>
                    <a:pt x="98801" y="854344"/>
                  </a:lnTo>
                  <a:cubicBezTo>
                    <a:pt x="87178" y="865968"/>
                    <a:pt x="69742" y="871779"/>
                    <a:pt x="58119" y="8717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A8CC7A8-71FC-4364-849F-21B579BA0CEF}"/>
                </a:ext>
              </a:extLst>
            </p:cNvPr>
            <p:cNvSpPr/>
            <p:nvPr/>
          </p:nvSpPr>
          <p:spPr>
            <a:xfrm>
              <a:off x="4155482" y="8079943"/>
              <a:ext cx="1545956" cy="1545955"/>
            </a:xfrm>
            <a:custGeom>
              <a:avLst/>
              <a:gdLst>
                <a:gd name="connsiteX0" fmla="*/ 58119 w 1545956"/>
                <a:gd name="connsiteY0" fmla="*/ 1545955 h 1545955"/>
                <a:gd name="connsiteX1" fmla="*/ 17436 w 1545956"/>
                <a:gd name="connsiteY1" fmla="*/ 1528520 h 1545955"/>
                <a:gd name="connsiteX2" fmla="*/ 17436 w 1545956"/>
                <a:gd name="connsiteY2" fmla="*/ 1447154 h 1545955"/>
                <a:gd name="connsiteX3" fmla="*/ 1447155 w 1545956"/>
                <a:gd name="connsiteY3" fmla="*/ 17435 h 1545955"/>
                <a:gd name="connsiteX4" fmla="*/ 1528521 w 1545956"/>
                <a:gd name="connsiteY4" fmla="*/ 17435 h 1545955"/>
                <a:gd name="connsiteX5" fmla="*/ 1528521 w 1545956"/>
                <a:gd name="connsiteY5" fmla="*/ 98801 h 1545955"/>
                <a:gd name="connsiteX6" fmla="*/ 98801 w 1545956"/>
                <a:gd name="connsiteY6" fmla="*/ 1528520 h 1545955"/>
                <a:gd name="connsiteX7" fmla="*/ 58119 w 1545956"/>
                <a:gd name="connsiteY7" fmla="*/ 1545955 h 154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5956" h="1545955">
                  <a:moveTo>
                    <a:pt x="58119" y="1545955"/>
                  </a:moveTo>
                  <a:cubicBezTo>
                    <a:pt x="40683" y="1545955"/>
                    <a:pt x="29059" y="1540143"/>
                    <a:pt x="17436" y="1528520"/>
                  </a:cubicBezTo>
                  <a:cubicBezTo>
                    <a:pt x="-5812" y="1505272"/>
                    <a:pt x="-5812" y="1470401"/>
                    <a:pt x="17436" y="1447154"/>
                  </a:cubicBezTo>
                  <a:lnTo>
                    <a:pt x="1447155" y="17435"/>
                  </a:lnTo>
                  <a:cubicBezTo>
                    <a:pt x="1470402" y="-5812"/>
                    <a:pt x="1505273" y="-5812"/>
                    <a:pt x="1528521" y="17435"/>
                  </a:cubicBezTo>
                  <a:cubicBezTo>
                    <a:pt x="1551768" y="40683"/>
                    <a:pt x="1551768" y="75554"/>
                    <a:pt x="1528521" y="98801"/>
                  </a:cubicBezTo>
                  <a:lnTo>
                    <a:pt x="98801" y="1528520"/>
                  </a:lnTo>
                  <a:cubicBezTo>
                    <a:pt x="92990" y="1540143"/>
                    <a:pt x="75554" y="1545955"/>
                    <a:pt x="58119" y="154595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C6E08F5-6CDD-4D9F-960B-3F394A6AC3B8}"/>
              </a:ext>
            </a:extLst>
          </p:cNvPr>
          <p:cNvGrpSpPr/>
          <p:nvPr/>
        </p:nvGrpSpPr>
        <p:grpSpPr>
          <a:xfrm>
            <a:off x="4124191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51" name="Graphic 28">
              <a:extLst>
                <a:ext uri="{FF2B5EF4-FFF2-40B4-BE49-F238E27FC236}">
                  <a16:creationId xmlns:a16="http://schemas.microsoft.com/office/drawing/2014/main" id="{86D7E56C-E0EC-4B98-843C-FDC525FBE908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15FB20A-6BB2-4996-BA2B-A15F6BF5249C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4F193CF-11C3-4362-BF5C-D9B5E7ECC473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52" name="Graphic 29">
              <a:extLst>
                <a:ext uri="{FF2B5EF4-FFF2-40B4-BE49-F238E27FC236}">
                  <a16:creationId xmlns:a16="http://schemas.microsoft.com/office/drawing/2014/main" id="{A412A3AB-CAC8-4936-BA79-77734A34D43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A2D2C59A-197B-42C9-8AAE-4B96DB205108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D32B0E1-7895-4D2D-8E46-6DECE9FD9E0E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53" name="Graphic 27">
              <a:extLst>
                <a:ext uri="{FF2B5EF4-FFF2-40B4-BE49-F238E27FC236}">
                  <a16:creationId xmlns:a16="http://schemas.microsoft.com/office/drawing/2014/main" id="{F8202E3A-E89C-43AD-B108-C69ADBCAC2EB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254E9B0D-EA33-42B0-9AA9-AB3B2B2D0D47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55" name="Graphic 27">
                <a:extLst>
                  <a:ext uri="{FF2B5EF4-FFF2-40B4-BE49-F238E27FC236}">
                    <a16:creationId xmlns:a16="http://schemas.microsoft.com/office/drawing/2014/main" id="{C88227C0-4DA7-48A2-95BF-95A96D474BE7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7FCF2FBA-E220-4669-B482-4E391B96E002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C5A5A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638111D5-344D-4A3C-AA9C-1EDC8011AF48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281E5E85-441B-47BA-AE54-4BA41334B6F9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5CE5B102-84DB-43B3-9285-4818E2DF5B24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E62019BE-356F-4C49-A34E-2B74001A2B43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E13453CE-7D70-44DA-8349-4C86383F45F7}"/>
              </a:ext>
            </a:extLst>
          </p:cNvPr>
          <p:cNvSpPr txBox="1"/>
          <p:nvPr/>
        </p:nvSpPr>
        <p:spPr>
          <a:xfrm>
            <a:off x="8195099" y="8890251"/>
            <a:ext cx="1875240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BE THE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7C557DE-1C02-483A-A038-786E4BB357F9}"/>
              </a:ext>
            </a:extLst>
          </p:cNvPr>
          <p:cNvSpPr txBox="1"/>
          <p:nvPr/>
        </p:nvSpPr>
        <p:spPr>
          <a:xfrm>
            <a:off x="8195099" y="9462336"/>
            <a:ext cx="2170129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 dirty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WINNER</a:t>
            </a:r>
          </a:p>
        </p:txBody>
      </p:sp>
    </p:spTree>
    <p:extLst>
      <p:ext uri="{BB962C8B-B14F-4D97-AF65-F5344CB8AC3E}">
        <p14:creationId xmlns:p14="http://schemas.microsoft.com/office/powerpoint/2010/main" val="844146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3F3F"/>
            </a:gs>
            <a:gs pos="81000">
              <a:srgbClr val="1D1D1D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id="{4395928F-8720-4C5F-8899-DB2BF54E6AC2}"/>
              </a:ext>
            </a:extLst>
          </p:cNvPr>
          <p:cNvSpPr/>
          <p:nvPr/>
        </p:nvSpPr>
        <p:spPr>
          <a:xfrm>
            <a:off x="0" y="0"/>
            <a:ext cx="10287000" cy="128587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 l="-37219" r="-372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E2614A96-C4AD-4A32-989F-0AFEB9DFE568}"/>
              </a:ext>
            </a:extLst>
          </p:cNvPr>
          <p:cNvSpPr/>
          <p:nvPr/>
        </p:nvSpPr>
        <p:spPr>
          <a:xfrm>
            <a:off x="3660058" y="0"/>
            <a:ext cx="6014884" cy="8216104"/>
          </a:xfrm>
          <a:prstGeom prst="rect">
            <a:avLst/>
          </a:prstGeom>
          <a:blipFill>
            <a:blip r:embed="rId3"/>
            <a:srcRect/>
            <a:stretch>
              <a:fillRect t="-4911" b="-4911"/>
            </a:stretch>
          </a:blipFill>
          <a:ln>
            <a:noFill/>
          </a:ln>
          <a:effectLst>
            <a:outerShdw blurRad="1524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D087461-4074-4F78-9211-65DB396214C3}"/>
              </a:ext>
            </a:extLst>
          </p:cNvPr>
          <p:cNvGrpSpPr/>
          <p:nvPr/>
        </p:nvGrpSpPr>
        <p:grpSpPr>
          <a:xfrm>
            <a:off x="644533" y="352600"/>
            <a:ext cx="1580351" cy="836763"/>
            <a:chOff x="644533" y="352600"/>
            <a:chExt cx="1580351" cy="83676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970FF35-A582-4023-BD42-BFD9C51CB91C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SKATE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818A1EB-974E-42FD-80E5-4A4CB0F6DAA0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rgbClr val="FFFFFF"/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9" name="Graphic 253">
            <a:extLst>
              <a:ext uri="{FF2B5EF4-FFF2-40B4-BE49-F238E27FC236}">
                <a16:creationId xmlns:a16="http://schemas.microsoft.com/office/drawing/2014/main" id="{BB9B4513-7F10-4101-ACF0-8EEFCD156D38}"/>
              </a:ext>
            </a:extLst>
          </p:cNvPr>
          <p:cNvGrpSpPr/>
          <p:nvPr/>
        </p:nvGrpSpPr>
        <p:grpSpPr>
          <a:xfrm rot="10800000" flipV="1">
            <a:off x="6273816" y="-191635"/>
            <a:ext cx="4386068" cy="3331729"/>
            <a:chOff x="3295650" y="5025717"/>
            <a:chExt cx="3695700" cy="2807314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4BE2044-F97A-443F-B499-78AB471C35FA}"/>
                </a:ext>
              </a:extLst>
            </p:cNvPr>
            <p:cNvSpPr/>
            <p:nvPr/>
          </p:nvSpPr>
          <p:spPr>
            <a:xfrm>
              <a:off x="3295650" y="5022163"/>
              <a:ext cx="3706360" cy="2804622"/>
            </a:xfrm>
            <a:custGeom>
              <a:avLst/>
              <a:gdLst>
                <a:gd name="connsiteX0" fmla="*/ 0 w 3706360"/>
                <a:gd name="connsiteY0" fmla="*/ 3554 h 2804622"/>
                <a:gd name="connsiteX1" fmla="*/ 0 w 3706360"/>
                <a:gd name="connsiteY1" fmla="*/ 2789546 h 2804622"/>
                <a:gd name="connsiteX2" fmla="*/ 110160 w 3706360"/>
                <a:gd name="connsiteY2" fmla="*/ 2778886 h 2804622"/>
                <a:gd name="connsiteX3" fmla="*/ 227428 w 3706360"/>
                <a:gd name="connsiteY3" fmla="*/ 2789546 h 2804622"/>
                <a:gd name="connsiteX4" fmla="*/ 294945 w 3706360"/>
                <a:gd name="connsiteY4" fmla="*/ 2800207 h 2804622"/>
                <a:gd name="connsiteX5" fmla="*/ 419320 w 3706360"/>
                <a:gd name="connsiteY5" fmla="*/ 2789546 h 2804622"/>
                <a:gd name="connsiteX6" fmla="*/ 486837 w 3706360"/>
                <a:gd name="connsiteY6" fmla="*/ 2739796 h 2804622"/>
                <a:gd name="connsiteX7" fmla="*/ 565016 w 3706360"/>
                <a:gd name="connsiteY7" fmla="*/ 2711368 h 2804622"/>
                <a:gd name="connsiteX8" fmla="*/ 632533 w 3706360"/>
                <a:gd name="connsiteY8" fmla="*/ 2658064 h 2804622"/>
                <a:gd name="connsiteX9" fmla="*/ 689390 w 3706360"/>
                <a:gd name="connsiteY9" fmla="*/ 2409315 h 2804622"/>
                <a:gd name="connsiteX10" fmla="*/ 717819 w 3706360"/>
                <a:gd name="connsiteY10" fmla="*/ 2352458 h 2804622"/>
                <a:gd name="connsiteX11" fmla="*/ 767569 w 3706360"/>
                <a:gd name="connsiteY11" fmla="*/ 2263619 h 2804622"/>
                <a:gd name="connsiteX12" fmla="*/ 795997 w 3706360"/>
                <a:gd name="connsiteY12" fmla="*/ 2224530 h 2804622"/>
                <a:gd name="connsiteX13" fmla="*/ 952353 w 3706360"/>
                <a:gd name="connsiteY13" fmla="*/ 2107262 h 2804622"/>
                <a:gd name="connsiteX14" fmla="*/ 1002103 w 3706360"/>
                <a:gd name="connsiteY14" fmla="*/ 2057512 h 2804622"/>
                <a:gd name="connsiteX15" fmla="*/ 1051853 w 3706360"/>
                <a:gd name="connsiteY15" fmla="*/ 1989995 h 2804622"/>
                <a:gd name="connsiteX16" fmla="*/ 1069621 w 3706360"/>
                <a:gd name="connsiteY16" fmla="*/ 1961566 h 2804622"/>
                <a:gd name="connsiteX17" fmla="*/ 1119371 w 3706360"/>
                <a:gd name="connsiteY17" fmla="*/ 1894049 h 2804622"/>
                <a:gd name="connsiteX18" fmla="*/ 1215317 w 3706360"/>
                <a:gd name="connsiteY18" fmla="*/ 1819424 h 2804622"/>
                <a:gd name="connsiteX19" fmla="*/ 1293495 w 3706360"/>
                <a:gd name="connsiteY19" fmla="*/ 1819424 h 2804622"/>
                <a:gd name="connsiteX20" fmla="*/ 1428530 w 3706360"/>
                <a:gd name="connsiteY20" fmla="*/ 1819424 h 2804622"/>
                <a:gd name="connsiteX21" fmla="*/ 1517369 w 3706360"/>
                <a:gd name="connsiteY21" fmla="*/ 1819424 h 2804622"/>
                <a:gd name="connsiteX22" fmla="*/ 1584887 w 3706360"/>
                <a:gd name="connsiteY22" fmla="*/ 1712817 h 2804622"/>
                <a:gd name="connsiteX23" fmla="*/ 1673726 w 3706360"/>
                <a:gd name="connsiteY23" fmla="*/ 1531585 h 2804622"/>
                <a:gd name="connsiteX24" fmla="*/ 1741243 w 3706360"/>
                <a:gd name="connsiteY24" fmla="*/ 1456961 h 2804622"/>
                <a:gd name="connsiteX25" fmla="*/ 1790993 w 3706360"/>
                <a:gd name="connsiteY25" fmla="*/ 1343247 h 2804622"/>
                <a:gd name="connsiteX26" fmla="*/ 1975778 w 3706360"/>
                <a:gd name="connsiteY26" fmla="*/ 1158461 h 2804622"/>
                <a:gd name="connsiteX27" fmla="*/ 2132135 w 3706360"/>
                <a:gd name="connsiteY27" fmla="*/ 1158461 h 2804622"/>
                <a:gd name="connsiteX28" fmla="*/ 2188992 w 3706360"/>
                <a:gd name="connsiteY28" fmla="*/ 1137140 h 2804622"/>
                <a:gd name="connsiteX29" fmla="*/ 2256509 w 3706360"/>
                <a:gd name="connsiteY29" fmla="*/ 1101604 h 2804622"/>
                <a:gd name="connsiteX30" fmla="*/ 2419973 w 3706360"/>
                <a:gd name="connsiteY30" fmla="*/ 1094497 h 2804622"/>
                <a:gd name="connsiteX31" fmla="*/ 2498151 w 3706360"/>
                <a:gd name="connsiteY31" fmla="*/ 948801 h 2804622"/>
                <a:gd name="connsiteX32" fmla="*/ 2555008 w 3706360"/>
                <a:gd name="connsiteY32" fmla="*/ 835087 h 2804622"/>
                <a:gd name="connsiteX33" fmla="*/ 2650954 w 3706360"/>
                <a:gd name="connsiteY33" fmla="*/ 689391 h 2804622"/>
                <a:gd name="connsiteX34" fmla="*/ 2757561 w 3706360"/>
                <a:gd name="connsiteY34" fmla="*/ 621873 h 2804622"/>
                <a:gd name="connsiteX35" fmla="*/ 2874828 w 3706360"/>
                <a:gd name="connsiteY35" fmla="*/ 621873 h 2804622"/>
                <a:gd name="connsiteX36" fmla="*/ 2953007 w 3706360"/>
                <a:gd name="connsiteY36" fmla="*/ 536588 h 2804622"/>
                <a:gd name="connsiteX37" fmla="*/ 3041845 w 3706360"/>
                <a:gd name="connsiteY37" fmla="*/ 348249 h 2804622"/>
                <a:gd name="connsiteX38" fmla="*/ 3070274 w 3706360"/>
                <a:gd name="connsiteY38" fmla="*/ 348249 h 2804622"/>
                <a:gd name="connsiteX39" fmla="*/ 3166220 w 3706360"/>
                <a:gd name="connsiteY39" fmla="*/ 348249 h 2804622"/>
                <a:gd name="connsiteX40" fmla="*/ 3301255 w 3706360"/>
                <a:gd name="connsiteY40" fmla="*/ 291392 h 2804622"/>
                <a:gd name="connsiteX41" fmla="*/ 3351005 w 3706360"/>
                <a:gd name="connsiteY41" fmla="*/ 241642 h 2804622"/>
                <a:gd name="connsiteX42" fmla="*/ 3418523 w 3706360"/>
                <a:gd name="connsiteY42" fmla="*/ 145696 h 2804622"/>
                <a:gd name="connsiteX43" fmla="*/ 3429183 w 3706360"/>
                <a:gd name="connsiteY43" fmla="*/ 103053 h 2804622"/>
                <a:gd name="connsiteX44" fmla="*/ 3486040 w 3706360"/>
                <a:gd name="connsiteY44" fmla="*/ 39089 h 2804622"/>
                <a:gd name="connsiteX45" fmla="*/ 3621075 w 3706360"/>
                <a:gd name="connsiteY45" fmla="*/ 39089 h 2804622"/>
                <a:gd name="connsiteX46" fmla="*/ 3706361 w 3706360"/>
                <a:gd name="connsiteY46" fmla="*/ 0 h 2804622"/>
                <a:gd name="connsiteX47" fmla="*/ 0 w 3706360"/>
                <a:gd name="connsiteY47" fmla="*/ 0 h 280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06360" h="2804622">
                  <a:moveTo>
                    <a:pt x="0" y="3554"/>
                  </a:moveTo>
                  <a:lnTo>
                    <a:pt x="0" y="2789546"/>
                  </a:lnTo>
                  <a:cubicBezTo>
                    <a:pt x="28428" y="2785993"/>
                    <a:pt x="63964" y="2782439"/>
                    <a:pt x="110160" y="2778886"/>
                  </a:cubicBezTo>
                  <a:cubicBezTo>
                    <a:pt x="234535" y="2768225"/>
                    <a:pt x="110160" y="2778886"/>
                    <a:pt x="227428" y="2789546"/>
                  </a:cubicBezTo>
                  <a:cubicBezTo>
                    <a:pt x="344695" y="2800207"/>
                    <a:pt x="227428" y="2789546"/>
                    <a:pt x="294945" y="2800207"/>
                  </a:cubicBezTo>
                  <a:cubicBezTo>
                    <a:pt x="362463" y="2810868"/>
                    <a:pt x="294945" y="2800207"/>
                    <a:pt x="419320" y="2789546"/>
                  </a:cubicBezTo>
                  <a:cubicBezTo>
                    <a:pt x="543694" y="2778886"/>
                    <a:pt x="419320" y="2789546"/>
                    <a:pt x="486837" y="2739796"/>
                  </a:cubicBezTo>
                  <a:cubicBezTo>
                    <a:pt x="554355" y="2690047"/>
                    <a:pt x="486837" y="2739796"/>
                    <a:pt x="565016" y="2711368"/>
                  </a:cubicBezTo>
                  <a:cubicBezTo>
                    <a:pt x="643194" y="2682940"/>
                    <a:pt x="632533" y="2658064"/>
                    <a:pt x="632533" y="2658064"/>
                  </a:cubicBezTo>
                  <a:lnTo>
                    <a:pt x="689390" y="2409315"/>
                  </a:lnTo>
                  <a:cubicBezTo>
                    <a:pt x="689390" y="2409315"/>
                    <a:pt x="689390" y="2409315"/>
                    <a:pt x="717819" y="2352458"/>
                  </a:cubicBezTo>
                  <a:cubicBezTo>
                    <a:pt x="746247" y="2295601"/>
                    <a:pt x="717819" y="2352458"/>
                    <a:pt x="767569" y="2263619"/>
                  </a:cubicBezTo>
                  <a:cubicBezTo>
                    <a:pt x="817318" y="2174780"/>
                    <a:pt x="767569" y="2263619"/>
                    <a:pt x="795997" y="2224530"/>
                  </a:cubicBezTo>
                  <a:cubicBezTo>
                    <a:pt x="824425" y="2185441"/>
                    <a:pt x="902604" y="2128584"/>
                    <a:pt x="952353" y="2107262"/>
                  </a:cubicBezTo>
                  <a:cubicBezTo>
                    <a:pt x="1002103" y="2089495"/>
                    <a:pt x="952353" y="2107262"/>
                    <a:pt x="1002103" y="2057512"/>
                  </a:cubicBezTo>
                  <a:cubicBezTo>
                    <a:pt x="1051853" y="2007763"/>
                    <a:pt x="1002103" y="2057512"/>
                    <a:pt x="1051853" y="1989995"/>
                  </a:cubicBezTo>
                  <a:cubicBezTo>
                    <a:pt x="1101603" y="1922477"/>
                    <a:pt x="1051853" y="1989995"/>
                    <a:pt x="1069621" y="1961566"/>
                  </a:cubicBezTo>
                  <a:cubicBezTo>
                    <a:pt x="1087389" y="1933138"/>
                    <a:pt x="1119371" y="1894049"/>
                    <a:pt x="1119371" y="1894049"/>
                  </a:cubicBezTo>
                  <a:cubicBezTo>
                    <a:pt x="1119371" y="1894049"/>
                    <a:pt x="1176228" y="1854959"/>
                    <a:pt x="1215317" y="1819424"/>
                  </a:cubicBezTo>
                  <a:cubicBezTo>
                    <a:pt x="1254406" y="1783888"/>
                    <a:pt x="1265067" y="1826531"/>
                    <a:pt x="1293495" y="1819424"/>
                  </a:cubicBezTo>
                  <a:cubicBezTo>
                    <a:pt x="1321924" y="1812317"/>
                    <a:pt x="1361013" y="1815870"/>
                    <a:pt x="1428530" y="1819424"/>
                  </a:cubicBezTo>
                  <a:cubicBezTo>
                    <a:pt x="1496048" y="1819424"/>
                    <a:pt x="1517369" y="1819424"/>
                    <a:pt x="1517369" y="1819424"/>
                  </a:cubicBezTo>
                  <a:cubicBezTo>
                    <a:pt x="1517369" y="1819424"/>
                    <a:pt x="1567119" y="1741246"/>
                    <a:pt x="1584887" y="1712817"/>
                  </a:cubicBezTo>
                  <a:cubicBezTo>
                    <a:pt x="1602655" y="1684388"/>
                    <a:pt x="1641744" y="1595549"/>
                    <a:pt x="1673726" y="1531585"/>
                  </a:cubicBezTo>
                  <a:cubicBezTo>
                    <a:pt x="1702154" y="1467621"/>
                    <a:pt x="1702154" y="1528032"/>
                    <a:pt x="1741243" y="1456961"/>
                  </a:cubicBezTo>
                  <a:cubicBezTo>
                    <a:pt x="1780332" y="1389443"/>
                    <a:pt x="1780332" y="1400103"/>
                    <a:pt x="1790993" y="1343247"/>
                  </a:cubicBezTo>
                  <a:cubicBezTo>
                    <a:pt x="1801654" y="1286389"/>
                    <a:pt x="1897600" y="1265068"/>
                    <a:pt x="1975778" y="1158461"/>
                  </a:cubicBezTo>
                  <a:cubicBezTo>
                    <a:pt x="2053956" y="1051854"/>
                    <a:pt x="2053956" y="1176229"/>
                    <a:pt x="2132135" y="1158461"/>
                  </a:cubicBezTo>
                  <a:cubicBezTo>
                    <a:pt x="2210313" y="1140693"/>
                    <a:pt x="2188992" y="1137140"/>
                    <a:pt x="2188992" y="1137140"/>
                  </a:cubicBezTo>
                  <a:cubicBezTo>
                    <a:pt x="2188992" y="1137140"/>
                    <a:pt x="2188992" y="1137140"/>
                    <a:pt x="2256509" y="1101604"/>
                  </a:cubicBezTo>
                  <a:cubicBezTo>
                    <a:pt x="2324027" y="1066069"/>
                    <a:pt x="2419973" y="1094497"/>
                    <a:pt x="2419973" y="1094497"/>
                  </a:cubicBezTo>
                  <a:cubicBezTo>
                    <a:pt x="2419973" y="1094497"/>
                    <a:pt x="2469723" y="980783"/>
                    <a:pt x="2498151" y="948801"/>
                  </a:cubicBezTo>
                  <a:cubicBezTo>
                    <a:pt x="2526580" y="916819"/>
                    <a:pt x="2537240" y="863516"/>
                    <a:pt x="2555008" y="835087"/>
                  </a:cubicBezTo>
                  <a:cubicBezTo>
                    <a:pt x="2572776" y="806659"/>
                    <a:pt x="2604758" y="739141"/>
                    <a:pt x="2650954" y="689391"/>
                  </a:cubicBezTo>
                  <a:cubicBezTo>
                    <a:pt x="2650954" y="689391"/>
                    <a:pt x="2707811" y="671623"/>
                    <a:pt x="2757561" y="621873"/>
                  </a:cubicBezTo>
                  <a:cubicBezTo>
                    <a:pt x="2807311" y="572124"/>
                    <a:pt x="2874828" y="621873"/>
                    <a:pt x="2874828" y="621873"/>
                  </a:cubicBezTo>
                  <a:lnTo>
                    <a:pt x="2953007" y="536588"/>
                  </a:lnTo>
                  <a:lnTo>
                    <a:pt x="3041845" y="348249"/>
                  </a:lnTo>
                  <a:cubicBezTo>
                    <a:pt x="3041845" y="348249"/>
                    <a:pt x="3041845" y="348249"/>
                    <a:pt x="3070274" y="348249"/>
                  </a:cubicBezTo>
                  <a:cubicBezTo>
                    <a:pt x="3098702" y="348249"/>
                    <a:pt x="3120024" y="358910"/>
                    <a:pt x="3166220" y="348249"/>
                  </a:cubicBezTo>
                  <a:cubicBezTo>
                    <a:pt x="3215970" y="337588"/>
                    <a:pt x="3233738" y="337588"/>
                    <a:pt x="3301255" y="291392"/>
                  </a:cubicBezTo>
                  <a:lnTo>
                    <a:pt x="3351005" y="241642"/>
                  </a:lnTo>
                  <a:lnTo>
                    <a:pt x="3418523" y="145696"/>
                  </a:lnTo>
                  <a:cubicBezTo>
                    <a:pt x="3418523" y="145696"/>
                    <a:pt x="3418523" y="145696"/>
                    <a:pt x="3429183" y="103053"/>
                  </a:cubicBezTo>
                  <a:cubicBezTo>
                    <a:pt x="3439844" y="60411"/>
                    <a:pt x="3429183" y="103053"/>
                    <a:pt x="3486040" y="39089"/>
                  </a:cubicBezTo>
                  <a:cubicBezTo>
                    <a:pt x="3486040" y="39089"/>
                    <a:pt x="3535790" y="49750"/>
                    <a:pt x="3621075" y="39089"/>
                  </a:cubicBezTo>
                  <a:cubicBezTo>
                    <a:pt x="3688593" y="31982"/>
                    <a:pt x="3692147" y="17768"/>
                    <a:pt x="37063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35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674C47F-6886-47C0-925E-69B8FC605A2F}"/>
                </a:ext>
              </a:extLst>
            </p:cNvPr>
            <p:cNvSpPr/>
            <p:nvPr/>
          </p:nvSpPr>
          <p:spPr>
            <a:xfrm>
              <a:off x="3295650" y="5025717"/>
              <a:ext cx="3560664" cy="2661618"/>
            </a:xfrm>
            <a:custGeom>
              <a:avLst/>
              <a:gdLst>
                <a:gd name="connsiteX0" fmla="*/ 0 w 3560664"/>
                <a:gd name="connsiteY0" fmla="*/ 0 h 2661618"/>
                <a:gd name="connsiteX1" fmla="*/ 0 w 3560664"/>
                <a:gd name="connsiteY1" fmla="*/ 2661618 h 2661618"/>
                <a:gd name="connsiteX2" fmla="*/ 78178 w 3560664"/>
                <a:gd name="connsiteY2" fmla="*/ 2498154 h 2661618"/>
                <a:gd name="connsiteX3" fmla="*/ 145696 w 3560664"/>
                <a:gd name="connsiteY3" fmla="*/ 2427083 h 2661618"/>
                <a:gd name="connsiteX4" fmla="*/ 195446 w 3560664"/>
                <a:gd name="connsiteY4" fmla="*/ 2313369 h 2661618"/>
                <a:gd name="connsiteX5" fmla="*/ 380231 w 3560664"/>
                <a:gd name="connsiteY5" fmla="*/ 2128584 h 2661618"/>
                <a:gd name="connsiteX6" fmla="*/ 536587 w 3560664"/>
                <a:gd name="connsiteY6" fmla="*/ 2128584 h 2661618"/>
                <a:gd name="connsiteX7" fmla="*/ 593444 w 3560664"/>
                <a:gd name="connsiteY7" fmla="*/ 2107262 h 2661618"/>
                <a:gd name="connsiteX8" fmla="*/ 660962 w 3560664"/>
                <a:gd name="connsiteY8" fmla="*/ 2071727 h 2661618"/>
                <a:gd name="connsiteX9" fmla="*/ 824425 w 3560664"/>
                <a:gd name="connsiteY9" fmla="*/ 2064620 h 2661618"/>
                <a:gd name="connsiteX10" fmla="*/ 902604 w 3560664"/>
                <a:gd name="connsiteY10" fmla="*/ 1918924 h 2661618"/>
                <a:gd name="connsiteX11" fmla="*/ 959461 w 3560664"/>
                <a:gd name="connsiteY11" fmla="*/ 1805210 h 2661618"/>
                <a:gd name="connsiteX12" fmla="*/ 1055407 w 3560664"/>
                <a:gd name="connsiteY12" fmla="*/ 1659514 h 2661618"/>
                <a:gd name="connsiteX13" fmla="*/ 1162013 w 3560664"/>
                <a:gd name="connsiteY13" fmla="*/ 1591996 h 2661618"/>
                <a:gd name="connsiteX14" fmla="*/ 1279281 w 3560664"/>
                <a:gd name="connsiteY14" fmla="*/ 1591996 h 2661618"/>
                <a:gd name="connsiteX15" fmla="*/ 1357459 w 3560664"/>
                <a:gd name="connsiteY15" fmla="*/ 1506710 h 2661618"/>
                <a:gd name="connsiteX16" fmla="*/ 1446298 w 3560664"/>
                <a:gd name="connsiteY16" fmla="*/ 1318372 h 2661618"/>
                <a:gd name="connsiteX17" fmla="*/ 1474727 w 3560664"/>
                <a:gd name="connsiteY17" fmla="*/ 1318372 h 2661618"/>
                <a:gd name="connsiteX18" fmla="*/ 1570673 w 3560664"/>
                <a:gd name="connsiteY18" fmla="*/ 1318372 h 2661618"/>
                <a:gd name="connsiteX19" fmla="*/ 1705708 w 3560664"/>
                <a:gd name="connsiteY19" fmla="*/ 1261515 h 2661618"/>
                <a:gd name="connsiteX20" fmla="*/ 1755458 w 3560664"/>
                <a:gd name="connsiteY20" fmla="*/ 1211765 h 2661618"/>
                <a:gd name="connsiteX21" fmla="*/ 1822975 w 3560664"/>
                <a:gd name="connsiteY21" fmla="*/ 1115819 h 2661618"/>
                <a:gd name="connsiteX22" fmla="*/ 1833636 w 3560664"/>
                <a:gd name="connsiteY22" fmla="*/ 1073176 h 2661618"/>
                <a:gd name="connsiteX23" fmla="*/ 1890493 w 3560664"/>
                <a:gd name="connsiteY23" fmla="*/ 1009212 h 2661618"/>
                <a:gd name="connsiteX24" fmla="*/ 2025528 w 3560664"/>
                <a:gd name="connsiteY24" fmla="*/ 1009212 h 2661618"/>
                <a:gd name="connsiteX25" fmla="*/ 2132135 w 3560664"/>
                <a:gd name="connsiteY25" fmla="*/ 948801 h 2661618"/>
                <a:gd name="connsiteX26" fmla="*/ 2181885 w 3560664"/>
                <a:gd name="connsiteY26" fmla="*/ 945248 h 2661618"/>
                <a:gd name="connsiteX27" fmla="*/ 2231634 w 3560664"/>
                <a:gd name="connsiteY27" fmla="*/ 856408 h 2661618"/>
                <a:gd name="connsiteX28" fmla="*/ 2231634 w 3560664"/>
                <a:gd name="connsiteY28" fmla="*/ 806659 h 2661618"/>
                <a:gd name="connsiteX29" fmla="*/ 2320473 w 3560664"/>
                <a:gd name="connsiteY29" fmla="*/ 710712 h 2661618"/>
                <a:gd name="connsiteX30" fmla="*/ 2359562 w 3560664"/>
                <a:gd name="connsiteY30" fmla="*/ 739141 h 2661618"/>
                <a:gd name="connsiteX31" fmla="*/ 2515919 w 3560664"/>
                <a:gd name="connsiteY31" fmla="*/ 653855 h 2661618"/>
                <a:gd name="connsiteX32" fmla="*/ 2604758 w 3560664"/>
                <a:gd name="connsiteY32" fmla="*/ 653855 h 2661618"/>
                <a:gd name="connsiteX33" fmla="*/ 2643847 w 3560664"/>
                <a:gd name="connsiteY33" fmla="*/ 604106 h 2661618"/>
                <a:gd name="connsiteX34" fmla="*/ 2700704 w 3560664"/>
                <a:gd name="connsiteY34" fmla="*/ 511713 h 2661618"/>
                <a:gd name="connsiteX35" fmla="*/ 2778882 w 3560664"/>
                <a:gd name="connsiteY35" fmla="*/ 419320 h 2661618"/>
                <a:gd name="connsiteX36" fmla="*/ 2913917 w 3560664"/>
                <a:gd name="connsiteY36" fmla="*/ 351803 h 2661618"/>
                <a:gd name="connsiteX37" fmla="*/ 2981435 w 3560664"/>
                <a:gd name="connsiteY37" fmla="*/ 351803 h 2661618"/>
                <a:gd name="connsiteX38" fmla="*/ 3105810 w 3560664"/>
                <a:gd name="connsiteY38" fmla="*/ 312713 h 2661618"/>
                <a:gd name="connsiteX39" fmla="*/ 3144899 w 3560664"/>
                <a:gd name="connsiteY39" fmla="*/ 255856 h 2661618"/>
                <a:gd name="connsiteX40" fmla="*/ 3212416 w 3560664"/>
                <a:gd name="connsiteY40" fmla="*/ 149250 h 2661618"/>
                <a:gd name="connsiteX41" fmla="*/ 3262166 w 3560664"/>
                <a:gd name="connsiteY41" fmla="*/ 149250 h 2661618"/>
                <a:gd name="connsiteX42" fmla="*/ 3379433 w 3560664"/>
                <a:gd name="connsiteY42" fmla="*/ 110160 h 2661618"/>
                <a:gd name="connsiteX43" fmla="*/ 3436290 w 3560664"/>
                <a:gd name="connsiteY43" fmla="*/ 7107 h 2661618"/>
                <a:gd name="connsiteX44" fmla="*/ 3532237 w 3560664"/>
                <a:gd name="connsiteY44" fmla="*/ 7107 h 2661618"/>
                <a:gd name="connsiteX45" fmla="*/ 3560665 w 3560664"/>
                <a:gd name="connsiteY45" fmla="*/ 0 h 2661618"/>
                <a:gd name="connsiteX46" fmla="*/ 0 w 3560664"/>
                <a:gd name="connsiteY46" fmla="*/ 0 h 266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560664" h="2661618">
                  <a:moveTo>
                    <a:pt x="0" y="0"/>
                  </a:moveTo>
                  <a:lnTo>
                    <a:pt x="0" y="2661618"/>
                  </a:lnTo>
                  <a:cubicBezTo>
                    <a:pt x="21321" y="2622529"/>
                    <a:pt x="53303" y="2555011"/>
                    <a:pt x="78178" y="2498154"/>
                  </a:cubicBezTo>
                  <a:cubicBezTo>
                    <a:pt x="106607" y="2437744"/>
                    <a:pt x="106607" y="2494601"/>
                    <a:pt x="145696" y="2427083"/>
                  </a:cubicBezTo>
                  <a:cubicBezTo>
                    <a:pt x="184785" y="2359565"/>
                    <a:pt x="184785" y="2370226"/>
                    <a:pt x="195446" y="2313369"/>
                  </a:cubicBezTo>
                  <a:cubicBezTo>
                    <a:pt x="206106" y="2256512"/>
                    <a:pt x="302052" y="2235191"/>
                    <a:pt x="380231" y="2128584"/>
                  </a:cubicBezTo>
                  <a:cubicBezTo>
                    <a:pt x="458409" y="2021977"/>
                    <a:pt x="458409" y="2146352"/>
                    <a:pt x="536587" y="2128584"/>
                  </a:cubicBezTo>
                  <a:cubicBezTo>
                    <a:pt x="614765" y="2110816"/>
                    <a:pt x="593444" y="2107262"/>
                    <a:pt x="593444" y="2107262"/>
                  </a:cubicBezTo>
                  <a:cubicBezTo>
                    <a:pt x="593444" y="2107262"/>
                    <a:pt x="593444" y="2107262"/>
                    <a:pt x="660962" y="2071727"/>
                  </a:cubicBezTo>
                  <a:cubicBezTo>
                    <a:pt x="728479" y="2036191"/>
                    <a:pt x="824425" y="2064620"/>
                    <a:pt x="824425" y="2064620"/>
                  </a:cubicBezTo>
                  <a:cubicBezTo>
                    <a:pt x="824425" y="2064620"/>
                    <a:pt x="874175" y="1950906"/>
                    <a:pt x="902604" y="1918924"/>
                  </a:cubicBezTo>
                  <a:cubicBezTo>
                    <a:pt x="931032" y="1886941"/>
                    <a:pt x="941693" y="1833638"/>
                    <a:pt x="959461" y="1805210"/>
                  </a:cubicBezTo>
                  <a:cubicBezTo>
                    <a:pt x="977228" y="1776781"/>
                    <a:pt x="1009210" y="1709263"/>
                    <a:pt x="1055407" y="1659514"/>
                  </a:cubicBezTo>
                  <a:cubicBezTo>
                    <a:pt x="1055407" y="1659514"/>
                    <a:pt x="1112264" y="1641746"/>
                    <a:pt x="1162013" y="1591996"/>
                  </a:cubicBezTo>
                  <a:cubicBezTo>
                    <a:pt x="1211763" y="1542246"/>
                    <a:pt x="1279281" y="1591996"/>
                    <a:pt x="1279281" y="1591996"/>
                  </a:cubicBezTo>
                  <a:lnTo>
                    <a:pt x="1357459" y="1506710"/>
                  </a:lnTo>
                  <a:lnTo>
                    <a:pt x="1446298" y="1318372"/>
                  </a:lnTo>
                  <a:cubicBezTo>
                    <a:pt x="1446298" y="1318372"/>
                    <a:pt x="1446298" y="1318372"/>
                    <a:pt x="1474727" y="1318372"/>
                  </a:cubicBezTo>
                  <a:cubicBezTo>
                    <a:pt x="1503155" y="1318372"/>
                    <a:pt x="1524476" y="1329032"/>
                    <a:pt x="1570673" y="1318372"/>
                  </a:cubicBezTo>
                  <a:cubicBezTo>
                    <a:pt x="1620422" y="1307711"/>
                    <a:pt x="1638190" y="1307711"/>
                    <a:pt x="1705708" y="1261515"/>
                  </a:cubicBezTo>
                  <a:lnTo>
                    <a:pt x="1755458" y="1211765"/>
                  </a:lnTo>
                  <a:lnTo>
                    <a:pt x="1822975" y="1115819"/>
                  </a:lnTo>
                  <a:cubicBezTo>
                    <a:pt x="1822975" y="1115819"/>
                    <a:pt x="1822975" y="1115819"/>
                    <a:pt x="1833636" y="1073176"/>
                  </a:cubicBezTo>
                  <a:cubicBezTo>
                    <a:pt x="1844297" y="1030533"/>
                    <a:pt x="1833636" y="1073176"/>
                    <a:pt x="1890493" y="1009212"/>
                  </a:cubicBezTo>
                  <a:cubicBezTo>
                    <a:pt x="1890493" y="1009212"/>
                    <a:pt x="1940243" y="1019872"/>
                    <a:pt x="2025528" y="1009212"/>
                  </a:cubicBezTo>
                  <a:cubicBezTo>
                    <a:pt x="2114367" y="998551"/>
                    <a:pt x="2093046" y="980783"/>
                    <a:pt x="2132135" y="948801"/>
                  </a:cubicBezTo>
                  <a:cubicBezTo>
                    <a:pt x="2171224" y="916819"/>
                    <a:pt x="2181885" y="945248"/>
                    <a:pt x="2181885" y="945248"/>
                  </a:cubicBezTo>
                  <a:lnTo>
                    <a:pt x="2231634" y="856408"/>
                  </a:lnTo>
                  <a:lnTo>
                    <a:pt x="2231634" y="806659"/>
                  </a:lnTo>
                  <a:lnTo>
                    <a:pt x="2320473" y="710712"/>
                  </a:lnTo>
                  <a:cubicBezTo>
                    <a:pt x="2320473" y="710712"/>
                    <a:pt x="2320473" y="710712"/>
                    <a:pt x="2359562" y="739141"/>
                  </a:cubicBezTo>
                  <a:cubicBezTo>
                    <a:pt x="2398652" y="767569"/>
                    <a:pt x="2476830" y="682284"/>
                    <a:pt x="2515919" y="653855"/>
                  </a:cubicBezTo>
                  <a:cubicBezTo>
                    <a:pt x="2555008" y="625427"/>
                    <a:pt x="2572776" y="664516"/>
                    <a:pt x="2604758" y="653855"/>
                  </a:cubicBezTo>
                  <a:cubicBezTo>
                    <a:pt x="2633186" y="643195"/>
                    <a:pt x="2643847" y="604106"/>
                    <a:pt x="2643847" y="604106"/>
                  </a:cubicBezTo>
                  <a:cubicBezTo>
                    <a:pt x="2643847" y="604106"/>
                    <a:pt x="2672275" y="565016"/>
                    <a:pt x="2700704" y="511713"/>
                  </a:cubicBezTo>
                  <a:cubicBezTo>
                    <a:pt x="2729133" y="458410"/>
                    <a:pt x="2750454" y="508159"/>
                    <a:pt x="2778882" y="419320"/>
                  </a:cubicBezTo>
                  <a:lnTo>
                    <a:pt x="2913917" y="351803"/>
                  </a:lnTo>
                  <a:cubicBezTo>
                    <a:pt x="2913917" y="351803"/>
                    <a:pt x="2953007" y="362463"/>
                    <a:pt x="2981435" y="351803"/>
                  </a:cubicBezTo>
                  <a:cubicBezTo>
                    <a:pt x="3009863" y="341142"/>
                    <a:pt x="3048953" y="341142"/>
                    <a:pt x="3105810" y="312713"/>
                  </a:cubicBezTo>
                  <a:lnTo>
                    <a:pt x="3144899" y="255856"/>
                  </a:lnTo>
                  <a:lnTo>
                    <a:pt x="3212416" y="149250"/>
                  </a:lnTo>
                  <a:lnTo>
                    <a:pt x="3262166" y="149250"/>
                  </a:lnTo>
                  <a:lnTo>
                    <a:pt x="3379433" y="110160"/>
                  </a:lnTo>
                  <a:lnTo>
                    <a:pt x="3436290" y="7107"/>
                  </a:lnTo>
                  <a:cubicBezTo>
                    <a:pt x="3436290" y="7107"/>
                    <a:pt x="3486040" y="10661"/>
                    <a:pt x="3532237" y="7107"/>
                  </a:cubicBezTo>
                  <a:cubicBezTo>
                    <a:pt x="3542897" y="7107"/>
                    <a:pt x="3550004" y="3554"/>
                    <a:pt x="35606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5536" cap="flat">
              <a:noFill/>
              <a:prstDash val="solid"/>
              <a:miter/>
            </a:ln>
            <a:effectLst>
              <a:outerShdw blurRad="889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5DC73A-309F-422D-9DFD-C7BFC3F98D7A}"/>
                </a:ext>
              </a:extLst>
            </p:cNvPr>
            <p:cNvSpPr/>
            <p:nvPr/>
          </p:nvSpPr>
          <p:spPr>
            <a:xfrm>
              <a:off x="3295650" y="5018609"/>
              <a:ext cx="2892596" cy="2100155"/>
            </a:xfrm>
            <a:custGeom>
              <a:avLst/>
              <a:gdLst>
                <a:gd name="connsiteX0" fmla="*/ 0 w 2892596"/>
                <a:gd name="connsiteY0" fmla="*/ 7107 h 2100155"/>
                <a:gd name="connsiteX1" fmla="*/ 0 w 2892596"/>
                <a:gd name="connsiteY1" fmla="*/ 2100155 h 2100155"/>
                <a:gd name="connsiteX2" fmla="*/ 31982 w 2892596"/>
                <a:gd name="connsiteY2" fmla="*/ 2089494 h 2100155"/>
                <a:gd name="connsiteX3" fmla="*/ 127928 w 2892596"/>
                <a:gd name="connsiteY3" fmla="*/ 2089494 h 2100155"/>
                <a:gd name="connsiteX4" fmla="*/ 184785 w 2892596"/>
                <a:gd name="connsiteY4" fmla="*/ 2089494 h 2100155"/>
                <a:gd name="connsiteX5" fmla="*/ 369570 w 2892596"/>
                <a:gd name="connsiteY5" fmla="*/ 2064620 h 2100155"/>
                <a:gd name="connsiteX6" fmla="*/ 486837 w 2892596"/>
                <a:gd name="connsiteY6" fmla="*/ 2075280 h 2100155"/>
                <a:gd name="connsiteX7" fmla="*/ 554355 w 2892596"/>
                <a:gd name="connsiteY7" fmla="*/ 2085941 h 2100155"/>
                <a:gd name="connsiteX8" fmla="*/ 678730 w 2892596"/>
                <a:gd name="connsiteY8" fmla="*/ 2075280 h 2100155"/>
                <a:gd name="connsiteX9" fmla="*/ 746247 w 2892596"/>
                <a:gd name="connsiteY9" fmla="*/ 2025530 h 2100155"/>
                <a:gd name="connsiteX10" fmla="*/ 824425 w 2892596"/>
                <a:gd name="connsiteY10" fmla="*/ 1997102 h 2100155"/>
                <a:gd name="connsiteX11" fmla="*/ 891943 w 2892596"/>
                <a:gd name="connsiteY11" fmla="*/ 1943798 h 2100155"/>
                <a:gd name="connsiteX12" fmla="*/ 948800 w 2892596"/>
                <a:gd name="connsiteY12" fmla="*/ 1695049 h 2100155"/>
                <a:gd name="connsiteX13" fmla="*/ 977228 w 2892596"/>
                <a:gd name="connsiteY13" fmla="*/ 1638192 h 2100155"/>
                <a:gd name="connsiteX14" fmla="*/ 1026978 w 2892596"/>
                <a:gd name="connsiteY14" fmla="*/ 1549353 h 2100155"/>
                <a:gd name="connsiteX15" fmla="*/ 1055407 w 2892596"/>
                <a:gd name="connsiteY15" fmla="*/ 1510264 h 2100155"/>
                <a:gd name="connsiteX16" fmla="*/ 1211763 w 2892596"/>
                <a:gd name="connsiteY16" fmla="*/ 1392996 h 2100155"/>
                <a:gd name="connsiteX17" fmla="*/ 1261513 w 2892596"/>
                <a:gd name="connsiteY17" fmla="*/ 1343246 h 2100155"/>
                <a:gd name="connsiteX18" fmla="*/ 1311263 w 2892596"/>
                <a:gd name="connsiteY18" fmla="*/ 1275729 h 2100155"/>
                <a:gd name="connsiteX19" fmla="*/ 1329031 w 2892596"/>
                <a:gd name="connsiteY19" fmla="*/ 1247300 h 2100155"/>
                <a:gd name="connsiteX20" fmla="*/ 1378780 w 2892596"/>
                <a:gd name="connsiteY20" fmla="*/ 1179783 h 2100155"/>
                <a:gd name="connsiteX21" fmla="*/ 1474727 w 2892596"/>
                <a:gd name="connsiteY21" fmla="*/ 1105158 h 2100155"/>
                <a:gd name="connsiteX22" fmla="*/ 1552905 w 2892596"/>
                <a:gd name="connsiteY22" fmla="*/ 1105158 h 2100155"/>
                <a:gd name="connsiteX23" fmla="*/ 1687940 w 2892596"/>
                <a:gd name="connsiteY23" fmla="*/ 1105158 h 2100155"/>
                <a:gd name="connsiteX24" fmla="*/ 1776779 w 2892596"/>
                <a:gd name="connsiteY24" fmla="*/ 1105158 h 2100155"/>
                <a:gd name="connsiteX25" fmla="*/ 1844297 w 2892596"/>
                <a:gd name="connsiteY25" fmla="*/ 998551 h 2100155"/>
                <a:gd name="connsiteX26" fmla="*/ 1933136 w 2892596"/>
                <a:gd name="connsiteY26" fmla="*/ 817319 h 2100155"/>
                <a:gd name="connsiteX27" fmla="*/ 2000653 w 2892596"/>
                <a:gd name="connsiteY27" fmla="*/ 742695 h 2100155"/>
                <a:gd name="connsiteX28" fmla="*/ 2050403 w 2892596"/>
                <a:gd name="connsiteY28" fmla="*/ 628981 h 2100155"/>
                <a:gd name="connsiteX29" fmla="*/ 2235188 w 2892596"/>
                <a:gd name="connsiteY29" fmla="*/ 444195 h 2100155"/>
                <a:gd name="connsiteX30" fmla="*/ 2391545 w 2892596"/>
                <a:gd name="connsiteY30" fmla="*/ 444195 h 2100155"/>
                <a:gd name="connsiteX31" fmla="*/ 2448401 w 2892596"/>
                <a:gd name="connsiteY31" fmla="*/ 422874 h 2100155"/>
                <a:gd name="connsiteX32" fmla="*/ 2515919 w 2892596"/>
                <a:gd name="connsiteY32" fmla="*/ 387338 h 2100155"/>
                <a:gd name="connsiteX33" fmla="*/ 2679383 w 2892596"/>
                <a:gd name="connsiteY33" fmla="*/ 380231 h 2100155"/>
                <a:gd name="connsiteX34" fmla="*/ 2757561 w 2892596"/>
                <a:gd name="connsiteY34" fmla="*/ 234535 h 2100155"/>
                <a:gd name="connsiteX35" fmla="*/ 2814418 w 2892596"/>
                <a:gd name="connsiteY35" fmla="*/ 120821 h 2100155"/>
                <a:gd name="connsiteX36" fmla="*/ 2892596 w 2892596"/>
                <a:gd name="connsiteY36" fmla="*/ 0 h 2100155"/>
                <a:gd name="connsiteX37" fmla="*/ 0 w 2892596"/>
                <a:gd name="connsiteY37" fmla="*/ 0 h 21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92596" h="2100155">
                  <a:moveTo>
                    <a:pt x="0" y="7107"/>
                  </a:moveTo>
                  <a:lnTo>
                    <a:pt x="0" y="2100155"/>
                  </a:lnTo>
                  <a:cubicBezTo>
                    <a:pt x="10661" y="2096602"/>
                    <a:pt x="17768" y="2093048"/>
                    <a:pt x="31982" y="2089494"/>
                  </a:cubicBezTo>
                  <a:cubicBezTo>
                    <a:pt x="127928" y="2053959"/>
                    <a:pt x="99500" y="2114370"/>
                    <a:pt x="127928" y="2089494"/>
                  </a:cubicBezTo>
                  <a:cubicBezTo>
                    <a:pt x="156357" y="2064620"/>
                    <a:pt x="184785" y="2089494"/>
                    <a:pt x="184785" y="2089494"/>
                  </a:cubicBezTo>
                  <a:cubicBezTo>
                    <a:pt x="184785" y="2089494"/>
                    <a:pt x="241642" y="2075280"/>
                    <a:pt x="369570" y="2064620"/>
                  </a:cubicBezTo>
                  <a:cubicBezTo>
                    <a:pt x="493945" y="2053959"/>
                    <a:pt x="369570" y="2064620"/>
                    <a:pt x="486837" y="2075280"/>
                  </a:cubicBezTo>
                  <a:cubicBezTo>
                    <a:pt x="604105" y="2085941"/>
                    <a:pt x="486837" y="2075280"/>
                    <a:pt x="554355" y="2085941"/>
                  </a:cubicBezTo>
                  <a:cubicBezTo>
                    <a:pt x="621873" y="2096602"/>
                    <a:pt x="554355" y="2085941"/>
                    <a:pt x="678730" y="2075280"/>
                  </a:cubicBezTo>
                  <a:cubicBezTo>
                    <a:pt x="803104" y="2064620"/>
                    <a:pt x="678730" y="2075280"/>
                    <a:pt x="746247" y="2025530"/>
                  </a:cubicBezTo>
                  <a:cubicBezTo>
                    <a:pt x="813765" y="1975781"/>
                    <a:pt x="746247" y="2025530"/>
                    <a:pt x="824425" y="1997102"/>
                  </a:cubicBezTo>
                  <a:cubicBezTo>
                    <a:pt x="902604" y="1968673"/>
                    <a:pt x="891943" y="1943798"/>
                    <a:pt x="891943" y="1943798"/>
                  </a:cubicBezTo>
                  <a:lnTo>
                    <a:pt x="948800" y="1695049"/>
                  </a:lnTo>
                  <a:cubicBezTo>
                    <a:pt x="948800" y="1695049"/>
                    <a:pt x="948800" y="1695049"/>
                    <a:pt x="977228" y="1638192"/>
                  </a:cubicBezTo>
                  <a:cubicBezTo>
                    <a:pt x="1005657" y="1581335"/>
                    <a:pt x="977228" y="1638192"/>
                    <a:pt x="1026978" y="1549353"/>
                  </a:cubicBezTo>
                  <a:cubicBezTo>
                    <a:pt x="1076728" y="1460514"/>
                    <a:pt x="1026978" y="1549353"/>
                    <a:pt x="1055407" y="1510264"/>
                  </a:cubicBezTo>
                  <a:cubicBezTo>
                    <a:pt x="1083835" y="1471175"/>
                    <a:pt x="1162013" y="1414318"/>
                    <a:pt x="1211763" y="1392996"/>
                  </a:cubicBezTo>
                  <a:cubicBezTo>
                    <a:pt x="1261513" y="1375229"/>
                    <a:pt x="1211763" y="1392996"/>
                    <a:pt x="1261513" y="1343246"/>
                  </a:cubicBezTo>
                  <a:cubicBezTo>
                    <a:pt x="1311263" y="1293497"/>
                    <a:pt x="1261513" y="1343246"/>
                    <a:pt x="1311263" y="1275729"/>
                  </a:cubicBezTo>
                  <a:cubicBezTo>
                    <a:pt x="1361013" y="1208211"/>
                    <a:pt x="1311263" y="1275729"/>
                    <a:pt x="1329031" y="1247300"/>
                  </a:cubicBezTo>
                  <a:cubicBezTo>
                    <a:pt x="1346798" y="1218872"/>
                    <a:pt x="1378780" y="1179783"/>
                    <a:pt x="1378780" y="1179783"/>
                  </a:cubicBezTo>
                  <a:cubicBezTo>
                    <a:pt x="1378780" y="1179783"/>
                    <a:pt x="1435637" y="1140693"/>
                    <a:pt x="1474727" y="1105158"/>
                  </a:cubicBezTo>
                  <a:cubicBezTo>
                    <a:pt x="1513816" y="1069622"/>
                    <a:pt x="1524476" y="1112265"/>
                    <a:pt x="1552905" y="1105158"/>
                  </a:cubicBezTo>
                  <a:cubicBezTo>
                    <a:pt x="1581333" y="1098051"/>
                    <a:pt x="1620422" y="1101604"/>
                    <a:pt x="1687940" y="1105158"/>
                  </a:cubicBezTo>
                  <a:cubicBezTo>
                    <a:pt x="1755458" y="1105158"/>
                    <a:pt x="1776779" y="1105158"/>
                    <a:pt x="1776779" y="1105158"/>
                  </a:cubicBezTo>
                  <a:cubicBezTo>
                    <a:pt x="1776779" y="1105158"/>
                    <a:pt x="1826529" y="1026979"/>
                    <a:pt x="1844297" y="998551"/>
                  </a:cubicBezTo>
                  <a:cubicBezTo>
                    <a:pt x="1862064" y="970122"/>
                    <a:pt x="1901153" y="881283"/>
                    <a:pt x="1933136" y="817319"/>
                  </a:cubicBezTo>
                  <a:cubicBezTo>
                    <a:pt x="1961564" y="753355"/>
                    <a:pt x="1961564" y="813766"/>
                    <a:pt x="2000653" y="742695"/>
                  </a:cubicBezTo>
                  <a:cubicBezTo>
                    <a:pt x="2039742" y="675177"/>
                    <a:pt x="2039742" y="685838"/>
                    <a:pt x="2050403" y="628981"/>
                  </a:cubicBezTo>
                  <a:cubicBezTo>
                    <a:pt x="2061064" y="572124"/>
                    <a:pt x="2157010" y="550802"/>
                    <a:pt x="2235188" y="444195"/>
                  </a:cubicBezTo>
                  <a:cubicBezTo>
                    <a:pt x="2313366" y="337588"/>
                    <a:pt x="2313366" y="461963"/>
                    <a:pt x="2391545" y="444195"/>
                  </a:cubicBezTo>
                  <a:cubicBezTo>
                    <a:pt x="2469723" y="426427"/>
                    <a:pt x="2448401" y="422874"/>
                    <a:pt x="2448401" y="422874"/>
                  </a:cubicBezTo>
                  <a:cubicBezTo>
                    <a:pt x="2448401" y="422874"/>
                    <a:pt x="2448401" y="422874"/>
                    <a:pt x="2515919" y="387338"/>
                  </a:cubicBezTo>
                  <a:cubicBezTo>
                    <a:pt x="2583436" y="351803"/>
                    <a:pt x="2679383" y="380231"/>
                    <a:pt x="2679383" y="380231"/>
                  </a:cubicBezTo>
                  <a:cubicBezTo>
                    <a:pt x="2679383" y="380231"/>
                    <a:pt x="2729133" y="266517"/>
                    <a:pt x="2757561" y="234535"/>
                  </a:cubicBezTo>
                  <a:cubicBezTo>
                    <a:pt x="2785989" y="202553"/>
                    <a:pt x="2796650" y="149250"/>
                    <a:pt x="2814418" y="120821"/>
                  </a:cubicBezTo>
                  <a:cubicBezTo>
                    <a:pt x="2832185" y="95946"/>
                    <a:pt x="2853507" y="42643"/>
                    <a:pt x="289259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5A5A"/>
            </a:solidFill>
            <a:ln w="35536" cap="flat">
              <a:noFill/>
              <a:prstDash val="solid"/>
              <a:miter/>
            </a:ln>
            <a:effectLst>
              <a:outerShdw blurRad="889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1A5F262-11F4-4317-8AF9-2AE5F356ECB9}"/>
              </a:ext>
            </a:extLst>
          </p:cNvPr>
          <p:cNvSpPr/>
          <p:nvPr/>
        </p:nvSpPr>
        <p:spPr>
          <a:xfrm>
            <a:off x="7837605" y="8381603"/>
            <a:ext cx="2683490" cy="145358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9FB5F67-8C10-4645-8568-72646F414E93}"/>
              </a:ext>
            </a:extLst>
          </p:cNvPr>
          <p:cNvSpPr/>
          <p:nvPr/>
        </p:nvSpPr>
        <p:spPr>
          <a:xfrm>
            <a:off x="6874014" y="8617482"/>
            <a:ext cx="30541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Lorem ipsum 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356E1A-92D9-4F97-8328-945A0EB1FC0A}"/>
              </a:ext>
            </a:extLst>
          </p:cNvPr>
          <p:cNvSpPr txBox="1"/>
          <p:nvPr/>
        </p:nvSpPr>
        <p:spPr>
          <a:xfrm>
            <a:off x="433118" y="7504776"/>
            <a:ext cx="25523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Fast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CB799-802A-4D60-A90A-19C60FD2E6FE}"/>
              </a:ext>
            </a:extLst>
          </p:cNvPr>
          <p:cNvSpPr txBox="1"/>
          <p:nvPr/>
        </p:nvSpPr>
        <p:spPr>
          <a:xfrm>
            <a:off x="433118" y="8483718"/>
            <a:ext cx="4780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200" dirty="0">
                <a:solidFill>
                  <a:srgbClr val="EC5A5A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Rendering.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5BAEC60-E20C-478F-8AF9-1352C9FC43A8}"/>
              </a:ext>
            </a:extLst>
          </p:cNvPr>
          <p:cNvSpPr/>
          <p:nvPr/>
        </p:nvSpPr>
        <p:spPr>
          <a:xfrm>
            <a:off x="433118" y="9278074"/>
            <a:ext cx="62619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18" name="Graphic 260">
            <a:extLst>
              <a:ext uri="{FF2B5EF4-FFF2-40B4-BE49-F238E27FC236}">
                <a16:creationId xmlns:a16="http://schemas.microsoft.com/office/drawing/2014/main" id="{C20607FB-99F1-4A3C-B078-27FF80606703}"/>
              </a:ext>
            </a:extLst>
          </p:cNvPr>
          <p:cNvGrpSpPr/>
          <p:nvPr/>
        </p:nvGrpSpPr>
        <p:grpSpPr>
          <a:xfrm rot="9564657">
            <a:off x="3210667" y="10550402"/>
            <a:ext cx="8714650" cy="6310497"/>
            <a:chOff x="-205906" y="-3412572"/>
            <a:chExt cx="10698812" cy="569828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A7393D-4B16-41B2-A1B9-D4C246C85B73}"/>
                </a:ext>
              </a:extLst>
            </p:cNvPr>
            <p:cNvSpPr/>
            <p:nvPr/>
          </p:nvSpPr>
          <p:spPr>
            <a:xfrm>
              <a:off x="-205906" y="-3296280"/>
              <a:ext cx="10687183" cy="5477326"/>
            </a:xfrm>
            <a:custGeom>
              <a:avLst/>
              <a:gdLst>
                <a:gd name="connsiteX0" fmla="*/ 10687183 w 10687183"/>
                <a:gd name="connsiteY0" fmla="*/ 4965644 h 5477326"/>
                <a:gd name="connsiteX1" fmla="*/ 10687183 w 10687183"/>
                <a:gd name="connsiteY1" fmla="*/ 81404 h 5477326"/>
                <a:gd name="connsiteX2" fmla="*/ 10629037 w 10687183"/>
                <a:gd name="connsiteY2" fmla="*/ 122106 h 5477326"/>
                <a:gd name="connsiteX3" fmla="*/ 10355753 w 10687183"/>
                <a:gd name="connsiteY3" fmla="*/ 40702 h 5477326"/>
                <a:gd name="connsiteX4" fmla="*/ 10204573 w 10687183"/>
                <a:gd name="connsiteY4" fmla="*/ 0 h 5477326"/>
                <a:gd name="connsiteX5" fmla="*/ 9925474 w 10687183"/>
                <a:gd name="connsiteY5" fmla="*/ 98848 h 5477326"/>
                <a:gd name="connsiteX6" fmla="*/ 9803368 w 10687183"/>
                <a:gd name="connsiteY6" fmla="*/ 186066 h 5477326"/>
                <a:gd name="connsiteX7" fmla="*/ 9466123 w 10687183"/>
                <a:gd name="connsiteY7" fmla="*/ 255841 h 5477326"/>
                <a:gd name="connsiteX8" fmla="*/ 9198652 w 10687183"/>
                <a:gd name="connsiteY8" fmla="*/ 215139 h 5477326"/>
                <a:gd name="connsiteX9" fmla="*/ 8966069 w 10687183"/>
                <a:gd name="connsiteY9" fmla="*/ 145364 h 5477326"/>
                <a:gd name="connsiteX10" fmla="*/ 8826520 w 10687183"/>
                <a:gd name="connsiteY10" fmla="*/ 116291 h 5477326"/>
                <a:gd name="connsiteX11" fmla="*/ 8669527 w 10687183"/>
                <a:gd name="connsiteY11" fmla="*/ 226768 h 5477326"/>
                <a:gd name="connsiteX12" fmla="*/ 8268321 w 10687183"/>
                <a:gd name="connsiteY12" fmla="*/ 290729 h 5477326"/>
                <a:gd name="connsiteX13" fmla="*/ 8239248 w 10687183"/>
                <a:gd name="connsiteY13" fmla="*/ 383762 h 5477326"/>
                <a:gd name="connsiteX14" fmla="*/ 7948520 w 10687183"/>
                <a:gd name="connsiteY14" fmla="*/ 343060 h 5477326"/>
                <a:gd name="connsiteX15" fmla="*/ 7878745 w 10687183"/>
                <a:gd name="connsiteY15" fmla="*/ 267470 h 5477326"/>
                <a:gd name="connsiteX16" fmla="*/ 7675235 w 10687183"/>
                <a:gd name="connsiteY16" fmla="*/ 180252 h 5477326"/>
                <a:gd name="connsiteX17" fmla="*/ 7582201 w 10687183"/>
                <a:gd name="connsiteY17" fmla="*/ 238397 h 5477326"/>
                <a:gd name="connsiteX18" fmla="*/ 7303102 w 10687183"/>
                <a:gd name="connsiteY18" fmla="*/ 279099 h 5477326"/>
                <a:gd name="connsiteX19" fmla="*/ 7058890 w 10687183"/>
                <a:gd name="connsiteY19" fmla="*/ 453537 h 5477326"/>
                <a:gd name="connsiteX20" fmla="*/ 6861195 w 10687183"/>
                <a:gd name="connsiteY20" fmla="*/ 424464 h 5477326"/>
                <a:gd name="connsiteX21" fmla="*/ 6785605 w 10687183"/>
                <a:gd name="connsiteY21" fmla="*/ 372133 h 5477326"/>
                <a:gd name="connsiteX22" fmla="*/ 6529764 w 10687183"/>
                <a:gd name="connsiteY22" fmla="*/ 308172 h 5477326"/>
                <a:gd name="connsiteX23" fmla="*/ 6384400 w 10687183"/>
                <a:gd name="connsiteY23" fmla="*/ 290729 h 5477326"/>
                <a:gd name="connsiteX24" fmla="*/ 6058784 w 10687183"/>
                <a:gd name="connsiteY24" fmla="*/ 372133 h 5477326"/>
                <a:gd name="connsiteX25" fmla="*/ 5884347 w 10687183"/>
                <a:gd name="connsiteY25" fmla="*/ 494239 h 5477326"/>
                <a:gd name="connsiteX26" fmla="*/ 5832016 w 10687183"/>
                <a:gd name="connsiteY26" fmla="*/ 529126 h 5477326"/>
                <a:gd name="connsiteX27" fmla="*/ 5413366 w 10687183"/>
                <a:gd name="connsiteY27" fmla="*/ 348874 h 5477326"/>
                <a:gd name="connsiteX28" fmla="*/ 5157525 w 10687183"/>
                <a:gd name="connsiteY28" fmla="*/ 313987 h 5477326"/>
                <a:gd name="connsiteX29" fmla="*/ 4948201 w 10687183"/>
                <a:gd name="connsiteY29" fmla="*/ 465166 h 5477326"/>
                <a:gd name="connsiteX30" fmla="*/ 4663287 w 10687183"/>
                <a:gd name="connsiteY30" fmla="*/ 494239 h 5477326"/>
                <a:gd name="connsiteX31" fmla="*/ 4285339 w 10687183"/>
                <a:gd name="connsiteY31" fmla="*/ 389576 h 5477326"/>
                <a:gd name="connsiteX32" fmla="*/ 4029499 w 10687183"/>
                <a:gd name="connsiteY32" fmla="*/ 290729 h 5477326"/>
                <a:gd name="connsiteX33" fmla="*/ 3686439 w 10687183"/>
                <a:gd name="connsiteY33" fmla="*/ 162808 h 5477326"/>
                <a:gd name="connsiteX34" fmla="*/ 3384081 w 10687183"/>
                <a:gd name="connsiteY34" fmla="*/ 360503 h 5477326"/>
                <a:gd name="connsiteX35" fmla="*/ 3215458 w 10687183"/>
                <a:gd name="connsiteY35" fmla="*/ 395391 h 5477326"/>
                <a:gd name="connsiteX36" fmla="*/ 3081723 w 10687183"/>
                <a:gd name="connsiteY36" fmla="*/ 436093 h 5477326"/>
                <a:gd name="connsiteX37" fmla="*/ 2802624 w 10687183"/>
                <a:gd name="connsiteY37" fmla="*/ 633788 h 5477326"/>
                <a:gd name="connsiteX38" fmla="*/ 2215352 w 10687183"/>
                <a:gd name="connsiteY38" fmla="*/ 581457 h 5477326"/>
                <a:gd name="connsiteX39" fmla="*/ 1971140 w 10687183"/>
                <a:gd name="connsiteY39" fmla="*/ 465166 h 5477326"/>
                <a:gd name="connsiteX40" fmla="*/ 1744372 w 10687183"/>
                <a:gd name="connsiteY40" fmla="*/ 436093 h 5477326"/>
                <a:gd name="connsiteX41" fmla="*/ 1337352 w 10687183"/>
                <a:gd name="connsiteY41" fmla="*/ 267470 h 5477326"/>
                <a:gd name="connsiteX42" fmla="*/ 1064067 w 10687183"/>
                <a:gd name="connsiteY42" fmla="*/ 186066 h 5477326"/>
                <a:gd name="connsiteX43" fmla="*/ 907073 w 10687183"/>
                <a:gd name="connsiteY43" fmla="*/ 296543 h 5477326"/>
                <a:gd name="connsiteX44" fmla="*/ 662861 w 10687183"/>
                <a:gd name="connsiteY44" fmla="*/ 470980 h 5477326"/>
                <a:gd name="connsiteX45" fmla="*/ 523311 w 10687183"/>
                <a:gd name="connsiteY45" fmla="*/ 569828 h 5477326"/>
                <a:gd name="connsiteX46" fmla="*/ 244212 w 10687183"/>
                <a:gd name="connsiteY46" fmla="*/ 575643 h 5477326"/>
                <a:gd name="connsiteX47" fmla="*/ 63960 w 10687183"/>
                <a:gd name="connsiteY47" fmla="*/ 529126 h 5477326"/>
                <a:gd name="connsiteX48" fmla="*/ 0 w 10687183"/>
                <a:gd name="connsiteY48" fmla="*/ 511682 h 5477326"/>
                <a:gd name="connsiteX49" fmla="*/ 0 w 10687183"/>
                <a:gd name="connsiteY49" fmla="*/ 5395923 h 5477326"/>
                <a:gd name="connsiteX50" fmla="*/ 58146 w 10687183"/>
                <a:gd name="connsiteY50" fmla="*/ 5355220 h 5477326"/>
                <a:gd name="connsiteX51" fmla="*/ 331431 w 10687183"/>
                <a:gd name="connsiteY51" fmla="*/ 5436625 h 5477326"/>
                <a:gd name="connsiteX52" fmla="*/ 482609 w 10687183"/>
                <a:gd name="connsiteY52" fmla="*/ 5477326 h 5477326"/>
                <a:gd name="connsiteX53" fmla="*/ 761709 w 10687183"/>
                <a:gd name="connsiteY53" fmla="*/ 5378479 h 5477326"/>
                <a:gd name="connsiteX54" fmla="*/ 883815 w 10687183"/>
                <a:gd name="connsiteY54" fmla="*/ 5291260 h 5477326"/>
                <a:gd name="connsiteX55" fmla="*/ 1221060 w 10687183"/>
                <a:gd name="connsiteY55" fmla="*/ 5221486 h 5477326"/>
                <a:gd name="connsiteX56" fmla="*/ 1488530 w 10687183"/>
                <a:gd name="connsiteY56" fmla="*/ 5262187 h 5477326"/>
                <a:gd name="connsiteX57" fmla="*/ 1721113 w 10687183"/>
                <a:gd name="connsiteY57" fmla="*/ 5331962 h 5477326"/>
                <a:gd name="connsiteX58" fmla="*/ 1860663 w 10687183"/>
                <a:gd name="connsiteY58" fmla="*/ 5361035 h 5477326"/>
                <a:gd name="connsiteX59" fmla="*/ 2017657 w 10687183"/>
                <a:gd name="connsiteY59" fmla="*/ 5250558 h 5477326"/>
                <a:gd name="connsiteX60" fmla="*/ 2418862 w 10687183"/>
                <a:gd name="connsiteY60" fmla="*/ 5186598 h 5477326"/>
                <a:gd name="connsiteX61" fmla="*/ 2447935 w 10687183"/>
                <a:gd name="connsiteY61" fmla="*/ 5093565 h 5477326"/>
                <a:gd name="connsiteX62" fmla="*/ 2738663 w 10687183"/>
                <a:gd name="connsiteY62" fmla="*/ 5134267 h 5477326"/>
                <a:gd name="connsiteX63" fmla="*/ 2808438 w 10687183"/>
                <a:gd name="connsiteY63" fmla="*/ 5209856 h 5477326"/>
                <a:gd name="connsiteX64" fmla="*/ 3023577 w 10687183"/>
                <a:gd name="connsiteY64" fmla="*/ 5291260 h 5477326"/>
                <a:gd name="connsiteX65" fmla="*/ 3116610 w 10687183"/>
                <a:gd name="connsiteY65" fmla="*/ 5233115 h 5477326"/>
                <a:gd name="connsiteX66" fmla="*/ 3395710 w 10687183"/>
                <a:gd name="connsiteY66" fmla="*/ 5192413 h 5477326"/>
                <a:gd name="connsiteX67" fmla="*/ 3639922 w 10687183"/>
                <a:gd name="connsiteY67" fmla="*/ 5017976 h 5477326"/>
                <a:gd name="connsiteX68" fmla="*/ 3837617 w 10687183"/>
                <a:gd name="connsiteY68" fmla="*/ 5047048 h 5477326"/>
                <a:gd name="connsiteX69" fmla="*/ 3913207 w 10687183"/>
                <a:gd name="connsiteY69" fmla="*/ 5099379 h 5477326"/>
                <a:gd name="connsiteX70" fmla="*/ 4169048 w 10687183"/>
                <a:gd name="connsiteY70" fmla="*/ 5163340 h 5477326"/>
                <a:gd name="connsiteX71" fmla="*/ 4326042 w 10687183"/>
                <a:gd name="connsiteY71" fmla="*/ 5174969 h 5477326"/>
                <a:gd name="connsiteX72" fmla="*/ 4651658 w 10687183"/>
                <a:gd name="connsiteY72" fmla="*/ 5093565 h 5477326"/>
                <a:gd name="connsiteX73" fmla="*/ 4826095 w 10687183"/>
                <a:gd name="connsiteY73" fmla="*/ 4971459 h 5477326"/>
                <a:gd name="connsiteX74" fmla="*/ 4878426 w 10687183"/>
                <a:gd name="connsiteY74" fmla="*/ 4936571 h 5477326"/>
                <a:gd name="connsiteX75" fmla="*/ 5297075 w 10687183"/>
                <a:gd name="connsiteY75" fmla="*/ 5116823 h 5477326"/>
                <a:gd name="connsiteX76" fmla="*/ 5552916 w 10687183"/>
                <a:gd name="connsiteY76" fmla="*/ 5151710 h 5477326"/>
                <a:gd name="connsiteX77" fmla="*/ 5762241 w 10687183"/>
                <a:gd name="connsiteY77" fmla="*/ 5000532 h 5477326"/>
                <a:gd name="connsiteX78" fmla="*/ 6047155 w 10687183"/>
                <a:gd name="connsiteY78" fmla="*/ 4971459 h 5477326"/>
                <a:gd name="connsiteX79" fmla="*/ 6425102 w 10687183"/>
                <a:gd name="connsiteY79" fmla="*/ 5076121 h 5477326"/>
                <a:gd name="connsiteX80" fmla="*/ 6686758 w 10687183"/>
                <a:gd name="connsiteY80" fmla="*/ 5180783 h 5477326"/>
                <a:gd name="connsiteX81" fmla="*/ 7029818 w 10687183"/>
                <a:gd name="connsiteY81" fmla="*/ 5308704 h 5477326"/>
                <a:gd name="connsiteX82" fmla="*/ 7332175 w 10687183"/>
                <a:gd name="connsiteY82" fmla="*/ 5111009 h 5477326"/>
                <a:gd name="connsiteX83" fmla="*/ 7500798 w 10687183"/>
                <a:gd name="connsiteY83" fmla="*/ 5076121 h 5477326"/>
                <a:gd name="connsiteX84" fmla="*/ 7634533 w 10687183"/>
                <a:gd name="connsiteY84" fmla="*/ 5035419 h 5477326"/>
                <a:gd name="connsiteX85" fmla="*/ 7913633 w 10687183"/>
                <a:gd name="connsiteY85" fmla="*/ 4837724 h 5477326"/>
                <a:gd name="connsiteX86" fmla="*/ 8500904 w 10687183"/>
                <a:gd name="connsiteY86" fmla="*/ 4890055 h 5477326"/>
                <a:gd name="connsiteX87" fmla="*/ 8745116 w 10687183"/>
                <a:gd name="connsiteY87" fmla="*/ 5006346 h 5477326"/>
                <a:gd name="connsiteX88" fmla="*/ 8971884 w 10687183"/>
                <a:gd name="connsiteY88" fmla="*/ 5035419 h 5477326"/>
                <a:gd name="connsiteX89" fmla="*/ 9378904 w 10687183"/>
                <a:gd name="connsiteY89" fmla="*/ 5204042 h 5477326"/>
                <a:gd name="connsiteX90" fmla="*/ 9652189 w 10687183"/>
                <a:gd name="connsiteY90" fmla="*/ 5285446 h 5477326"/>
                <a:gd name="connsiteX91" fmla="*/ 9809182 w 10687183"/>
                <a:gd name="connsiteY91" fmla="*/ 5174969 h 5477326"/>
                <a:gd name="connsiteX92" fmla="*/ 10053394 w 10687183"/>
                <a:gd name="connsiteY92" fmla="*/ 5000532 h 5477326"/>
                <a:gd name="connsiteX93" fmla="*/ 10192944 w 10687183"/>
                <a:gd name="connsiteY93" fmla="*/ 4901684 h 5477326"/>
                <a:gd name="connsiteX94" fmla="*/ 10472044 w 10687183"/>
                <a:gd name="connsiteY94" fmla="*/ 4895869 h 5477326"/>
                <a:gd name="connsiteX95" fmla="*/ 10652295 w 10687183"/>
                <a:gd name="connsiteY95" fmla="*/ 4942386 h 5477326"/>
                <a:gd name="connsiteX96" fmla="*/ 10687183 w 10687183"/>
                <a:gd name="connsiteY96" fmla="*/ 4965644 h 547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687183" h="5477326">
                  <a:moveTo>
                    <a:pt x="10687183" y="4965644"/>
                  </a:moveTo>
                  <a:lnTo>
                    <a:pt x="10687183" y="81404"/>
                  </a:lnTo>
                  <a:lnTo>
                    <a:pt x="10629037" y="122106"/>
                  </a:lnTo>
                  <a:lnTo>
                    <a:pt x="10355753" y="40702"/>
                  </a:lnTo>
                  <a:lnTo>
                    <a:pt x="10204573" y="0"/>
                  </a:lnTo>
                  <a:cubicBezTo>
                    <a:pt x="10059209" y="29073"/>
                    <a:pt x="9989434" y="75589"/>
                    <a:pt x="9925474" y="98848"/>
                  </a:cubicBezTo>
                  <a:cubicBezTo>
                    <a:pt x="9861514" y="122106"/>
                    <a:pt x="9803368" y="186066"/>
                    <a:pt x="9803368" y="186066"/>
                  </a:cubicBezTo>
                  <a:lnTo>
                    <a:pt x="9466123" y="255841"/>
                  </a:lnTo>
                  <a:cubicBezTo>
                    <a:pt x="9291686" y="151179"/>
                    <a:pt x="9320759" y="261656"/>
                    <a:pt x="9198652" y="215139"/>
                  </a:cubicBezTo>
                  <a:cubicBezTo>
                    <a:pt x="9070732" y="168623"/>
                    <a:pt x="8966069" y="145364"/>
                    <a:pt x="8966069" y="145364"/>
                  </a:cubicBezTo>
                  <a:cubicBezTo>
                    <a:pt x="8966069" y="145364"/>
                    <a:pt x="8896295" y="98848"/>
                    <a:pt x="8826520" y="116291"/>
                  </a:cubicBezTo>
                  <a:cubicBezTo>
                    <a:pt x="8762559" y="139550"/>
                    <a:pt x="8780003" y="220954"/>
                    <a:pt x="8669527" y="226768"/>
                  </a:cubicBezTo>
                  <a:cubicBezTo>
                    <a:pt x="8559049" y="232583"/>
                    <a:pt x="8297394" y="191881"/>
                    <a:pt x="8268321" y="290729"/>
                  </a:cubicBezTo>
                  <a:cubicBezTo>
                    <a:pt x="8239248" y="383762"/>
                    <a:pt x="8239248" y="383762"/>
                    <a:pt x="8239248" y="383762"/>
                  </a:cubicBezTo>
                  <a:lnTo>
                    <a:pt x="7948520" y="343060"/>
                  </a:lnTo>
                  <a:lnTo>
                    <a:pt x="7878745" y="267470"/>
                  </a:lnTo>
                  <a:lnTo>
                    <a:pt x="7675235" y="180252"/>
                  </a:lnTo>
                  <a:cubicBezTo>
                    <a:pt x="7675235" y="180252"/>
                    <a:pt x="7698493" y="238397"/>
                    <a:pt x="7582201" y="238397"/>
                  </a:cubicBezTo>
                  <a:cubicBezTo>
                    <a:pt x="7465910" y="238397"/>
                    <a:pt x="7471725" y="180252"/>
                    <a:pt x="7303102" y="279099"/>
                  </a:cubicBezTo>
                  <a:cubicBezTo>
                    <a:pt x="7134480" y="377947"/>
                    <a:pt x="7058890" y="453537"/>
                    <a:pt x="7058890" y="453537"/>
                  </a:cubicBezTo>
                  <a:cubicBezTo>
                    <a:pt x="6861195" y="424464"/>
                    <a:pt x="6942599" y="476795"/>
                    <a:pt x="6861195" y="424464"/>
                  </a:cubicBezTo>
                  <a:cubicBezTo>
                    <a:pt x="6785605" y="372133"/>
                    <a:pt x="6785605" y="372133"/>
                    <a:pt x="6785605" y="372133"/>
                  </a:cubicBezTo>
                  <a:lnTo>
                    <a:pt x="6529764" y="308172"/>
                  </a:lnTo>
                  <a:lnTo>
                    <a:pt x="6384400" y="290729"/>
                  </a:lnTo>
                  <a:cubicBezTo>
                    <a:pt x="6192519" y="302358"/>
                    <a:pt x="6163446" y="325616"/>
                    <a:pt x="6058784" y="372133"/>
                  </a:cubicBezTo>
                  <a:cubicBezTo>
                    <a:pt x="5959936" y="418649"/>
                    <a:pt x="5936678" y="459351"/>
                    <a:pt x="5884347" y="494239"/>
                  </a:cubicBezTo>
                  <a:cubicBezTo>
                    <a:pt x="5832016" y="529126"/>
                    <a:pt x="5832016" y="529126"/>
                    <a:pt x="5832016" y="529126"/>
                  </a:cubicBezTo>
                  <a:lnTo>
                    <a:pt x="5413366" y="348874"/>
                  </a:lnTo>
                  <a:lnTo>
                    <a:pt x="5157525" y="313987"/>
                  </a:lnTo>
                  <a:cubicBezTo>
                    <a:pt x="5157525" y="313987"/>
                    <a:pt x="5105194" y="476795"/>
                    <a:pt x="4948201" y="465166"/>
                  </a:cubicBezTo>
                  <a:cubicBezTo>
                    <a:pt x="4791207" y="453537"/>
                    <a:pt x="4663287" y="494239"/>
                    <a:pt x="4663287" y="494239"/>
                  </a:cubicBezTo>
                  <a:cubicBezTo>
                    <a:pt x="4506293" y="482609"/>
                    <a:pt x="4360929" y="412835"/>
                    <a:pt x="4285339" y="389576"/>
                  </a:cubicBezTo>
                  <a:cubicBezTo>
                    <a:pt x="4209750" y="366318"/>
                    <a:pt x="4128346" y="308172"/>
                    <a:pt x="4029499" y="290729"/>
                  </a:cubicBezTo>
                  <a:cubicBezTo>
                    <a:pt x="3930651" y="279099"/>
                    <a:pt x="3686439" y="162808"/>
                    <a:pt x="3686439" y="162808"/>
                  </a:cubicBezTo>
                  <a:cubicBezTo>
                    <a:pt x="3686439" y="162808"/>
                    <a:pt x="3552703" y="331431"/>
                    <a:pt x="3384081" y="360503"/>
                  </a:cubicBezTo>
                  <a:cubicBezTo>
                    <a:pt x="3215458" y="395391"/>
                    <a:pt x="3215458" y="395391"/>
                    <a:pt x="3215458" y="395391"/>
                  </a:cubicBezTo>
                  <a:cubicBezTo>
                    <a:pt x="3215458" y="395391"/>
                    <a:pt x="3250346" y="372133"/>
                    <a:pt x="3081723" y="436093"/>
                  </a:cubicBezTo>
                  <a:cubicBezTo>
                    <a:pt x="2918915" y="505868"/>
                    <a:pt x="3093352" y="703563"/>
                    <a:pt x="2802624" y="633788"/>
                  </a:cubicBezTo>
                  <a:cubicBezTo>
                    <a:pt x="2511895" y="564013"/>
                    <a:pt x="2314200" y="657047"/>
                    <a:pt x="2215352" y="581457"/>
                  </a:cubicBezTo>
                  <a:cubicBezTo>
                    <a:pt x="2116504" y="505868"/>
                    <a:pt x="2133948" y="523311"/>
                    <a:pt x="1971140" y="465166"/>
                  </a:cubicBezTo>
                  <a:cubicBezTo>
                    <a:pt x="1802517" y="407020"/>
                    <a:pt x="1883921" y="500053"/>
                    <a:pt x="1744372" y="436093"/>
                  </a:cubicBezTo>
                  <a:cubicBezTo>
                    <a:pt x="1604822" y="372133"/>
                    <a:pt x="1412941" y="290729"/>
                    <a:pt x="1337352" y="267470"/>
                  </a:cubicBezTo>
                  <a:cubicBezTo>
                    <a:pt x="1261762" y="244212"/>
                    <a:pt x="1064067" y="186066"/>
                    <a:pt x="1064067" y="186066"/>
                  </a:cubicBezTo>
                  <a:cubicBezTo>
                    <a:pt x="1064067" y="186066"/>
                    <a:pt x="1029179" y="209325"/>
                    <a:pt x="907073" y="296543"/>
                  </a:cubicBezTo>
                  <a:cubicBezTo>
                    <a:pt x="790782" y="383762"/>
                    <a:pt x="726821" y="441907"/>
                    <a:pt x="662861" y="470980"/>
                  </a:cubicBezTo>
                  <a:cubicBezTo>
                    <a:pt x="598901" y="494239"/>
                    <a:pt x="645418" y="575643"/>
                    <a:pt x="523311" y="569828"/>
                  </a:cubicBezTo>
                  <a:cubicBezTo>
                    <a:pt x="401205" y="564013"/>
                    <a:pt x="244212" y="575643"/>
                    <a:pt x="244212" y="575643"/>
                  </a:cubicBezTo>
                  <a:cubicBezTo>
                    <a:pt x="244212" y="575643"/>
                    <a:pt x="139550" y="552384"/>
                    <a:pt x="63960" y="529126"/>
                  </a:cubicBezTo>
                  <a:cubicBezTo>
                    <a:pt x="-11629" y="505868"/>
                    <a:pt x="162808" y="552384"/>
                    <a:pt x="0" y="511682"/>
                  </a:cubicBezTo>
                  <a:lnTo>
                    <a:pt x="0" y="5395923"/>
                  </a:lnTo>
                  <a:lnTo>
                    <a:pt x="58146" y="5355220"/>
                  </a:lnTo>
                  <a:lnTo>
                    <a:pt x="331431" y="5436625"/>
                  </a:lnTo>
                  <a:lnTo>
                    <a:pt x="482609" y="5477326"/>
                  </a:lnTo>
                  <a:cubicBezTo>
                    <a:pt x="627974" y="5448254"/>
                    <a:pt x="697749" y="5401737"/>
                    <a:pt x="761709" y="5378479"/>
                  </a:cubicBezTo>
                  <a:cubicBezTo>
                    <a:pt x="825669" y="5355220"/>
                    <a:pt x="883815" y="5291260"/>
                    <a:pt x="883815" y="5291260"/>
                  </a:cubicBezTo>
                  <a:lnTo>
                    <a:pt x="1221060" y="5221486"/>
                  </a:lnTo>
                  <a:cubicBezTo>
                    <a:pt x="1395497" y="5326148"/>
                    <a:pt x="1366424" y="5215671"/>
                    <a:pt x="1488530" y="5262187"/>
                  </a:cubicBezTo>
                  <a:cubicBezTo>
                    <a:pt x="1616451" y="5308704"/>
                    <a:pt x="1721113" y="5331962"/>
                    <a:pt x="1721113" y="5331962"/>
                  </a:cubicBezTo>
                  <a:cubicBezTo>
                    <a:pt x="1721113" y="5331962"/>
                    <a:pt x="1790888" y="5378479"/>
                    <a:pt x="1860663" y="5361035"/>
                  </a:cubicBezTo>
                  <a:cubicBezTo>
                    <a:pt x="1924623" y="5337777"/>
                    <a:pt x="1907180" y="5256373"/>
                    <a:pt x="2017657" y="5250558"/>
                  </a:cubicBezTo>
                  <a:cubicBezTo>
                    <a:pt x="2128133" y="5244744"/>
                    <a:pt x="2389789" y="5285446"/>
                    <a:pt x="2418862" y="5186598"/>
                  </a:cubicBezTo>
                  <a:cubicBezTo>
                    <a:pt x="2447935" y="5093565"/>
                    <a:pt x="2447935" y="5093565"/>
                    <a:pt x="2447935" y="5093565"/>
                  </a:cubicBezTo>
                  <a:lnTo>
                    <a:pt x="2738663" y="5134267"/>
                  </a:lnTo>
                  <a:lnTo>
                    <a:pt x="2808438" y="5209856"/>
                  </a:lnTo>
                  <a:lnTo>
                    <a:pt x="3023577" y="5291260"/>
                  </a:lnTo>
                  <a:cubicBezTo>
                    <a:pt x="3023577" y="5291260"/>
                    <a:pt x="3000319" y="5233115"/>
                    <a:pt x="3116610" y="5233115"/>
                  </a:cubicBezTo>
                  <a:cubicBezTo>
                    <a:pt x="3232902" y="5233115"/>
                    <a:pt x="3227087" y="5291260"/>
                    <a:pt x="3395710" y="5192413"/>
                  </a:cubicBezTo>
                  <a:cubicBezTo>
                    <a:pt x="3564333" y="5093565"/>
                    <a:pt x="3639922" y="5017976"/>
                    <a:pt x="3639922" y="5017976"/>
                  </a:cubicBezTo>
                  <a:cubicBezTo>
                    <a:pt x="3837617" y="5047048"/>
                    <a:pt x="3756213" y="4994717"/>
                    <a:pt x="3837617" y="5047048"/>
                  </a:cubicBezTo>
                  <a:cubicBezTo>
                    <a:pt x="3913207" y="5099379"/>
                    <a:pt x="3913207" y="5099379"/>
                    <a:pt x="3913207" y="5099379"/>
                  </a:cubicBezTo>
                  <a:lnTo>
                    <a:pt x="4169048" y="5163340"/>
                  </a:lnTo>
                  <a:lnTo>
                    <a:pt x="4326042" y="5174969"/>
                  </a:lnTo>
                  <a:cubicBezTo>
                    <a:pt x="4517922" y="5163340"/>
                    <a:pt x="4546995" y="5140081"/>
                    <a:pt x="4651658" y="5093565"/>
                  </a:cubicBezTo>
                  <a:cubicBezTo>
                    <a:pt x="4750505" y="5047048"/>
                    <a:pt x="4773764" y="5006346"/>
                    <a:pt x="4826095" y="4971459"/>
                  </a:cubicBezTo>
                  <a:cubicBezTo>
                    <a:pt x="4878426" y="4936571"/>
                    <a:pt x="4878426" y="4936571"/>
                    <a:pt x="4878426" y="4936571"/>
                  </a:cubicBezTo>
                  <a:lnTo>
                    <a:pt x="5297075" y="5116823"/>
                  </a:lnTo>
                  <a:lnTo>
                    <a:pt x="5552916" y="5151710"/>
                  </a:lnTo>
                  <a:cubicBezTo>
                    <a:pt x="5552916" y="5151710"/>
                    <a:pt x="5605247" y="4988903"/>
                    <a:pt x="5762241" y="5000532"/>
                  </a:cubicBezTo>
                  <a:cubicBezTo>
                    <a:pt x="5919234" y="5012161"/>
                    <a:pt x="6047155" y="4971459"/>
                    <a:pt x="6047155" y="4971459"/>
                  </a:cubicBezTo>
                  <a:cubicBezTo>
                    <a:pt x="6204148" y="4983088"/>
                    <a:pt x="6349512" y="5052863"/>
                    <a:pt x="6425102" y="5076121"/>
                  </a:cubicBezTo>
                  <a:cubicBezTo>
                    <a:pt x="6500692" y="5099379"/>
                    <a:pt x="6587910" y="5163340"/>
                    <a:pt x="6686758" y="5180783"/>
                  </a:cubicBezTo>
                  <a:cubicBezTo>
                    <a:pt x="6785605" y="5192413"/>
                    <a:pt x="7029818" y="5308704"/>
                    <a:pt x="7029818" y="5308704"/>
                  </a:cubicBezTo>
                  <a:cubicBezTo>
                    <a:pt x="7029818" y="5308704"/>
                    <a:pt x="7163552" y="5140081"/>
                    <a:pt x="7332175" y="5111009"/>
                  </a:cubicBezTo>
                  <a:cubicBezTo>
                    <a:pt x="7500798" y="5076121"/>
                    <a:pt x="7500798" y="5076121"/>
                    <a:pt x="7500798" y="5076121"/>
                  </a:cubicBezTo>
                  <a:cubicBezTo>
                    <a:pt x="7500798" y="5076121"/>
                    <a:pt x="7465910" y="5099379"/>
                    <a:pt x="7634533" y="5035419"/>
                  </a:cubicBezTo>
                  <a:cubicBezTo>
                    <a:pt x="7797341" y="4965644"/>
                    <a:pt x="7622904" y="4767949"/>
                    <a:pt x="7913633" y="4837724"/>
                  </a:cubicBezTo>
                  <a:cubicBezTo>
                    <a:pt x="8198546" y="4907499"/>
                    <a:pt x="8402056" y="4814466"/>
                    <a:pt x="8500904" y="4890055"/>
                  </a:cubicBezTo>
                  <a:cubicBezTo>
                    <a:pt x="8599751" y="4965644"/>
                    <a:pt x="8582308" y="4948200"/>
                    <a:pt x="8745116" y="5006346"/>
                  </a:cubicBezTo>
                  <a:cubicBezTo>
                    <a:pt x="8913739" y="5064492"/>
                    <a:pt x="8826520" y="4971459"/>
                    <a:pt x="8971884" y="5035419"/>
                  </a:cubicBezTo>
                  <a:cubicBezTo>
                    <a:pt x="9111434" y="5099379"/>
                    <a:pt x="9303315" y="5186598"/>
                    <a:pt x="9378904" y="5204042"/>
                  </a:cubicBezTo>
                  <a:cubicBezTo>
                    <a:pt x="9454494" y="5227300"/>
                    <a:pt x="9652189" y="5285446"/>
                    <a:pt x="9652189" y="5285446"/>
                  </a:cubicBezTo>
                  <a:cubicBezTo>
                    <a:pt x="9652189" y="5285446"/>
                    <a:pt x="9687077" y="5262187"/>
                    <a:pt x="9809182" y="5174969"/>
                  </a:cubicBezTo>
                  <a:cubicBezTo>
                    <a:pt x="9931289" y="5087750"/>
                    <a:pt x="9989434" y="5029605"/>
                    <a:pt x="10053394" y="5000532"/>
                  </a:cubicBezTo>
                  <a:cubicBezTo>
                    <a:pt x="10117355" y="4977273"/>
                    <a:pt x="10070838" y="4895869"/>
                    <a:pt x="10192944" y="4901684"/>
                  </a:cubicBezTo>
                  <a:cubicBezTo>
                    <a:pt x="10315050" y="4907499"/>
                    <a:pt x="10472044" y="4895869"/>
                    <a:pt x="10472044" y="4895869"/>
                  </a:cubicBezTo>
                  <a:cubicBezTo>
                    <a:pt x="10472044" y="4895869"/>
                    <a:pt x="10576706" y="4919128"/>
                    <a:pt x="10652295" y="4942386"/>
                  </a:cubicBezTo>
                  <a:cubicBezTo>
                    <a:pt x="10692997" y="4965644"/>
                    <a:pt x="10524375" y="4924942"/>
                    <a:pt x="10687183" y="49656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16D25DF-5178-4134-B0F7-BBBC8F5F4AD9}"/>
                </a:ext>
              </a:extLst>
            </p:cNvPr>
            <p:cNvSpPr/>
            <p:nvPr/>
          </p:nvSpPr>
          <p:spPr>
            <a:xfrm>
              <a:off x="-205906" y="-3412572"/>
              <a:ext cx="10687183" cy="5704094"/>
            </a:xfrm>
            <a:custGeom>
              <a:avLst/>
              <a:gdLst>
                <a:gd name="connsiteX0" fmla="*/ 10442971 w 10687183"/>
                <a:gd name="connsiteY0" fmla="*/ 220954 h 5704094"/>
                <a:gd name="connsiteX1" fmla="*/ 10338309 w 10687183"/>
                <a:gd name="connsiteY1" fmla="*/ 279099 h 5704094"/>
                <a:gd name="connsiteX2" fmla="*/ 10175501 w 10687183"/>
                <a:gd name="connsiteY2" fmla="*/ 360503 h 5704094"/>
                <a:gd name="connsiteX3" fmla="*/ 10094097 w 10687183"/>
                <a:gd name="connsiteY3" fmla="*/ 389576 h 5704094"/>
                <a:gd name="connsiteX4" fmla="*/ 9739408 w 10687183"/>
                <a:gd name="connsiteY4" fmla="*/ 407020 h 5704094"/>
                <a:gd name="connsiteX5" fmla="*/ 9617301 w 10687183"/>
                <a:gd name="connsiteY5" fmla="*/ 430278 h 5704094"/>
                <a:gd name="connsiteX6" fmla="*/ 9477752 w 10687183"/>
                <a:gd name="connsiteY6" fmla="*/ 482609 h 5704094"/>
                <a:gd name="connsiteX7" fmla="*/ 9419606 w 10687183"/>
                <a:gd name="connsiteY7" fmla="*/ 505868 h 5704094"/>
                <a:gd name="connsiteX8" fmla="*/ 9280057 w 10687183"/>
                <a:gd name="connsiteY8" fmla="*/ 558199 h 5704094"/>
                <a:gd name="connsiteX9" fmla="*/ 9059103 w 10687183"/>
                <a:gd name="connsiteY9" fmla="*/ 569828 h 5704094"/>
                <a:gd name="connsiteX10" fmla="*/ 8942812 w 10687183"/>
                <a:gd name="connsiteY10" fmla="*/ 488424 h 5704094"/>
                <a:gd name="connsiteX11" fmla="*/ 8739302 w 10687183"/>
                <a:gd name="connsiteY11" fmla="*/ 348874 h 5704094"/>
                <a:gd name="connsiteX12" fmla="*/ 8605566 w 10687183"/>
                <a:gd name="connsiteY12" fmla="*/ 261656 h 5704094"/>
                <a:gd name="connsiteX13" fmla="*/ 8390427 w 10687183"/>
                <a:gd name="connsiteY13" fmla="*/ 354689 h 5704094"/>
                <a:gd name="connsiteX14" fmla="*/ 8076440 w 10687183"/>
                <a:gd name="connsiteY14" fmla="*/ 534941 h 5704094"/>
                <a:gd name="connsiteX15" fmla="*/ 7902003 w 10687183"/>
                <a:gd name="connsiteY15" fmla="*/ 575643 h 5704094"/>
                <a:gd name="connsiteX16" fmla="*/ 7710123 w 10687183"/>
                <a:gd name="connsiteY16" fmla="*/ 697749 h 5704094"/>
                <a:gd name="connsiteX17" fmla="*/ 7244957 w 10687183"/>
                <a:gd name="connsiteY17" fmla="*/ 784967 h 5704094"/>
                <a:gd name="connsiteX18" fmla="*/ 7012374 w 10687183"/>
                <a:gd name="connsiteY18" fmla="*/ 627974 h 5704094"/>
                <a:gd name="connsiteX19" fmla="*/ 6907712 w 10687183"/>
                <a:gd name="connsiteY19" fmla="*/ 598901 h 5704094"/>
                <a:gd name="connsiteX20" fmla="*/ 6768162 w 10687183"/>
                <a:gd name="connsiteY20" fmla="*/ 581457 h 5704094"/>
                <a:gd name="connsiteX21" fmla="*/ 6512321 w 10687183"/>
                <a:gd name="connsiteY21" fmla="*/ 424464 h 5704094"/>
                <a:gd name="connsiteX22" fmla="*/ 6244850 w 10687183"/>
                <a:gd name="connsiteY22" fmla="*/ 564013 h 5704094"/>
                <a:gd name="connsiteX23" fmla="*/ 6041340 w 10687183"/>
                <a:gd name="connsiteY23" fmla="*/ 674490 h 5704094"/>
                <a:gd name="connsiteX24" fmla="*/ 5744797 w 10687183"/>
                <a:gd name="connsiteY24" fmla="*/ 796596 h 5704094"/>
                <a:gd name="connsiteX25" fmla="*/ 5518029 w 10687183"/>
                <a:gd name="connsiteY25" fmla="*/ 790782 h 5704094"/>
                <a:gd name="connsiteX26" fmla="*/ 5343592 w 10687183"/>
                <a:gd name="connsiteY26" fmla="*/ 674490 h 5704094"/>
                <a:gd name="connsiteX27" fmla="*/ 5140082 w 10687183"/>
                <a:gd name="connsiteY27" fmla="*/ 721007 h 5704094"/>
                <a:gd name="connsiteX28" fmla="*/ 4814466 w 10687183"/>
                <a:gd name="connsiteY28" fmla="*/ 912888 h 5704094"/>
                <a:gd name="connsiteX29" fmla="*/ 4767949 w 10687183"/>
                <a:gd name="connsiteY29" fmla="*/ 883815 h 5704094"/>
                <a:gd name="connsiteX30" fmla="*/ 4622585 w 10687183"/>
                <a:gd name="connsiteY30" fmla="*/ 784967 h 5704094"/>
                <a:gd name="connsiteX31" fmla="*/ 4360929 w 10687183"/>
                <a:gd name="connsiteY31" fmla="*/ 732636 h 5704094"/>
                <a:gd name="connsiteX32" fmla="*/ 4238823 w 10687183"/>
                <a:gd name="connsiteY32" fmla="*/ 755894 h 5704094"/>
                <a:gd name="connsiteX33" fmla="*/ 4035313 w 10687183"/>
                <a:gd name="connsiteY33" fmla="*/ 831484 h 5704094"/>
                <a:gd name="connsiteX34" fmla="*/ 3977167 w 10687183"/>
                <a:gd name="connsiteY34" fmla="*/ 883815 h 5704094"/>
                <a:gd name="connsiteX35" fmla="*/ 3825989 w 10687183"/>
                <a:gd name="connsiteY35" fmla="*/ 924517 h 5704094"/>
                <a:gd name="connsiteX36" fmla="*/ 3622478 w 10687183"/>
                <a:gd name="connsiteY36" fmla="*/ 784967 h 5704094"/>
                <a:gd name="connsiteX37" fmla="*/ 3401525 w 10687183"/>
                <a:gd name="connsiteY37" fmla="*/ 767523 h 5704094"/>
                <a:gd name="connsiteX38" fmla="*/ 3325935 w 10687183"/>
                <a:gd name="connsiteY38" fmla="*/ 721007 h 5704094"/>
                <a:gd name="connsiteX39" fmla="*/ 3163127 w 10687183"/>
                <a:gd name="connsiteY39" fmla="*/ 808225 h 5704094"/>
                <a:gd name="connsiteX40" fmla="*/ 3110796 w 10687183"/>
                <a:gd name="connsiteY40" fmla="*/ 883815 h 5704094"/>
                <a:gd name="connsiteX41" fmla="*/ 2878213 w 10687183"/>
                <a:gd name="connsiteY41" fmla="*/ 941961 h 5704094"/>
                <a:gd name="connsiteX42" fmla="*/ 2849140 w 10687183"/>
                <a:gd name="connsiteY42" fmla="*/ 860557 h 5704094"/>
                <a:gd name="connsiteX43" fmla="*/ 2529339 w 10687183"/>
                <a:gd name="connsiteY43" fmla="*/ 831484 h 5704094"/>
                <a:gd name="connsiteX44" fmla="*/ 2395604 w 10687183"/>
                <a:gd name="connsiteY44" fmla="*/ 744265 h 5704094"/>
                <a:gd name="connsiteX45" fmla="*/ 2285127 w 10687183"/>
                <a:gd name="connsiteY45" fmla="*/ 779153 h 5704094"/>
                <a:gd name="connsiteX46" fmla="*/ 2104875 w 10687183"/>
                <a:gd name="connsiteY46" fmla="*/ 860557 h 5704094"/>
                <a:gd name="connsiteX47" fmla="*/ 1895550 w 10687183"/>
                <a:gd name="connsiteY47" fmla="*/ 918702 h 5704094"/>
                <a:gd name="connsiteX48" fmla="*/ 1622266 w 10687183"/>
                <a:gd name="connsiteY48" fmla="*/ 872186 h 5704094"/>
                <a:gd name="connsiteX49" fmla="*/ 1517603 w 10687183"/>
                <a:gd name="connsiteY49" fmla="*/ 802411 h 5704094"/>
                <a:gd name="connsiteX50" fmla="*/ 1290835 w 10687183"/>
                <a:gd name="connsiteY50" fmla="*/ 732636 h 5704094"/>
                <a:gd name="connsiteX51" fmla="*/ 1174544 w 10687183"/>
                <a:gd name="connsiteY51" fmla="*/ 779153 h 5704094"/>
                <a:gd name="connsiteX52" fmla="*/ 965219 w 10687183"/>
                <a:gd name="connsiteY52" fmla="*/ 872186 h 5704094"/>
                <a:gd name="connsiteX53" fmla="*/ 889630 w 10687183"/>
                <a:gd name="connsiteY53" fmla="*/ 819855 h 5704094"/>
                <a:gd name="connsiteX54" fmla="*/ 674490 w 10687183"/>
                <a:gd name="connsiteY54" fmla="*/ 761709 h 5704094"/>
                <a:gd name="connsiteX55" fmla="*/ 482609 w 10687183"/>
                <a:gd name="connsiteY55" fmla="*/ 854742 h 5704094"/>
                <a:gd name="connsiteX56" fmla="*/ 337245 w 10687183"/>
                <a:gd name="connsiteY56" fmla="*/ 755894 h 5704094"/>
                <a:gd name="connsiteX57" fmla="*/ 151179 w 10687183"/>
                <a:gd name="connsiteY57" fmla="*/ 744265 h 5704094"/>
                <a:gd name="connsiteX58" fmla="*/ 81404 w 10687183"/>
                <a:gd name="connsiteY58" fmla="*/ 848927 h 5704094"/>
                <a:gd name="connsiteX59" fmla="*/ 0 w 10687183"/>
                <a:gd name="connsiteY59" fmla="*/ 860557 h 5704094"/>
                <a:gd name="connsiteX60" fmla="*/ 0 w 10687183"/>
                <a:gd name="connsiteY60" fmla="*/ 2511895 h 5704094"/>
                <a:gd name="connsiteX61" fmla="*/ 0 w 10687183"/>
                <a:gd name="connsiteY61" fmla="*/ 3192200 h 5704094"/>
                <a:gd name="connsiteX62" fmla="*/ 0 w 10687183"/>
                <a:gd name="connsiteY62" fmla="*/ 5704095 h 5704094"/>
                <a:gd name="connsiteX63" fmla="*/ 244212 w 10687183"/>
                <a:gd name="connsiteY63" fmla="*/ 5483141 h 5704094"/>
                <a:gd name="connsiteX64" fmla="*/ 348874 w 10687183"/>
                <a:gd name="connsiteY64" fmla="*/ 5424996 h 5704094"/>
                <a:gd name="connsiteX65" fmla="*/ 511682 w 10687183"/>
                <a:gd name="connsiteY65" fmla="*/ 5343591 h 5704094"/>
                <a:gd name="connsiteX66" fmla="*/ 593086 w 10687183"/>
                <a:gd name="connsiteY66" fmla="*/ 5314519 h 5704094"/>
                <a:gd name="connsiteX67" fmla="*/ 947775 w 10687183"/>
                <a:gd name="connsiteY67" fmla="*/ 5297075 h 5704094"/>
                <a:gd name="connsiteX68" fmla="*/ 1069881 w 10687183"/>
                <a:gd name="connsiteY68" fmla="*/ 5273816 h 5704094"/>
                <a:gd name="connsiteX69" fmla="*/ 1209431 w 10687183"/>
                <a:gd name="connsiteY69" fmla="*/ 5221486 h 5704094"/>
                <a:gd name="connsiteX70" fmla="*/ 1267577 w 10687183"/>
                <a:gd name="connsiteY70" fmla="*/ 5198227 h 5704094"/>
                <a:gd name="connsiteX71" fmla="*/ 1407126 w 10687183"/>
                <a:gd name="connsiteY71" fmla="*/ 5145896 h 5704094"/>
                <a:gd name="connsiteX72" fmla="*/ 1628080 w 10687183"/>
                <a:gd name="connsiteY72" fmla="*/ 5134267 h 5704094"/>
                <a:gd name="connsiteX73" fmla="*/ 1744372 w 10687183"/>
                <a:gd name="connsiteY73" fmla="*/ 5215671 h 5704094"/>
                <a:gd name="connsiteX74" fmla="*/ 1947882 w 10687183"/>
                <a:gd name="connsiteY74" fmla="*/ 5355220 h 5704094"/>
                <a:gd name="connsiteX75" fmla="*/ 2081617 w 10687183"/>
                <a:gd name="connsiteY75" fmla="*/ 5442439 h 5704094"/>
                <a:gd name="connsiteX76" fmla="*/ 2296756 w 10687183"/>
                <a:gd name="connsiteY76" fmla="*/ 5349406 h 5704094"/>
                <a:gd name="connsiteX77" fmla="*/ 2610743 w 10687183"/>
                <a:gd name="connsiteY77" fmla="*/ 5169154 h 5704094"/>
                <a:gd name="connsiteX78" fmla="*/ 2785180 w 10687183"/>
                <a:gd name="connsiteY78" fmla="*/ 5128452 h 5704094"/>
                <a:gd name="connsiteX79" fmla="*/ 2977061 w 10687183"/>
                <a:gd name="connsiteY79" fmla="*/ 5006346 h 5704094"/>
                <a:gd name="connsiteX80" fmla="*/ 3442227 w 10687183"/>
                <a:gd name="connsiteY80" fmla="*/ 4919128 h 5704094"/>
                <a:gd name="connsiteX81" fmla="*/ 3674810 w 10687183"/>
                <a:gd name="connsiteY81" fmla="*/ 5076121 h 5704094"/>
                <a:gd name="connsiteX82" fmla="*/ 3779472 w 10687183"/>
                <a:gd name="connsiteY82" fmla="*/ 5105194 h 5704094"/>
                <a:gd name="connsiteX83" fmla="*/ 3919022 w 10687183"/>
                <a:gd name="connsiteY83" fmla="*/ 5122638 h 5704094"/>
                <a:gd name="connsiteX84" fmla="*/ 4174863 w 10687183"/>
                <a:gd name="connsiteY84" fmla="*/ 5279631 h 5704094"/>
                <a:gd name="connsiteX85" fmla="*/ 4442333 w 10687183"/>
                <a:gd name="connsiteY85" fmla="*/ 5140081 h 5704094"/>
                <a:gd name="connsiteX86" fmla="*/ 4645843 w 10687183"/>
                <a:gd name="connsiteY86" fmla="*/ 5029605 h 5704094"/>
                <a:gd name="connsiteX87" fmla="*/ 4942386 w 10687183"/>
                <a:gd name="connsiteY87" fmla="*/ 4907499 h 5704094"/>
                <a:gd name="connsiteX88" fmla="*/ 5169155 w 10687183"/>
                <a:gd name="connsiteY88" fmla="*/ 4913313 h 5704094"/>
                <a:gd name="connsiteX89" fmla="*/ 5343592 w 10687183"/>
                <a:gd name="connsiteY89" fmla="*/ 5029605 h 5704094"/>
                <a:gd name="connsiteX90" fmla="*/ 5547102 w 10687183"/>
                <a:gd name="connsiteY90" fmla="*/ 4983088 h 5704094"/>
                <a:gd name="connsiteX91" fmla="*/ 5872718 w 10687183"/>
                <a:gd name="connsiteY91" fmla="*/ 4791207 h 5704094"/>
                <a:gd name="connsiteX92" fmla="*/ 5919234 w 10687183"/>
                <a:gd name="connsiteY92" fmla="*/ 4820280 h 5704094"/>
                <a:gd name="connsiteX93" fmla="*/ 6064599 w 10687183"/>
                <a:gd name="connsiteY93" fmla="*/ 4919128 h 5704094"/>
                <a:gd name="connsiteX94" fmla="*/ 6326254 w 10687183"/>
                <a:gd name="connsiteY94" fmla="*/ 4971459 h 5704094"/>
                <a:gd name="connsiteX95" fmla="*/ 6448360 w 10687183"/>
                <a:gd name="connsiteY95" fmla="*/ 4948200 h 5704094"/>
                <a:gd name="connsiteX96" fmla="*/ 6651870 w 10687183"/>
                <a:gd name="connsiteY96" fmla="*/ 4872611 h 5704094"/>
                <a:gd name="connsiteX97" fmla="*/ 6710016 w 10687183"/>
                <a:gd name="connsiteY97" fmla="*/ 4820280 h 5704094"/>
                <a:gd name="connsiteX98" fmla="*/ 6861195 w 10687183"/>
                <a:gd name="connsiteY98" fmla="*/ 4779578 h 5704094"/>
                <a:gd name="connsiteX99" fmla="*/ 7064705 w 10687183"/>
                <a:gd name="connsiteY99" fmla="*/ 4919128 h 5704094"/>
                <a:gd name="connsiteX100" fmla="*/ 7285659 w 10687183"/>
                <a:gd name="connsiteY100" fmla="*/ 4936571 h 5704094"/>
                <a:gd name="connsiteX101" fmla="*/ 7361248 w 10687183"/>
                <a:gd name="connsiteY101" fmla="*/ 4983088 h 5704094"/>
                <a:gd name="connsiteX102" fmla="*/ 7524056 w 10687183"/>
                <a:gd name="connsiteY102" fmla="*/ 4895869 h 5704094"/>
                <a:gd name="connsiteX103" fmla="*/ 7576387 w 10687183"/>
                <a:gd name="connsiteY103" fmla="*/ 4820280 h 5704094"/>
                <a:gd name="connsiteX104" fmla="*/ 7808970 w 10687183"/>
                <a:gd name="connsiteY104" fmla="*/ 4762134 h 5704094"/>
                <a:gd name="connsiteX105" fmla="*/ 7838043 w 10687183"/>
                <a:gd name="connsiteY105" fmla="*/ 4843538 h 5704094"/>
                <a:gd name="connsiteX106" fmla="*/ 8157845 w 10687183"/>
                <a:gd name="connsiteY106" fmla="*/ 4872611 h 5704094"/>
                <a:gd name="connsiteX107" fmla="*/ 8291580 w 10687183"/>
                <a:gd name="connsiteY107" fmla="*/ 4959830 h 5704094"/>
                <a:gd name="connsiteX108" fmla="*/ 8402056 w 10687183"/>
                <a:gd name="connsiteY108" fmla="*/ 4924942 h 5704094"/>
                <a:gd name="connsiteX109" fmla="*/ 8582308 w 10687183"/>
                <a:gd name="connsiteY109" fmla="*/ 4843538 h 5704094"/>
                <a:gd name="connsiteX110" fmla="*/ 8791632 w 10687183"/>
                <a:gd name="connsiteY110" fmla="*/ 4785393 h 5704094"/>
                <a:gd name="connsiteX111" fmla="*/ 9064917 w 10687183"/>
                <a:gd name="connsiteY111" fmla="*/ 4820280 h 5704094"/>
                <a:gd name="connsiteX112" fmla="*/ 9169579 w 10687183"/>
                <a:gd name="connsiteY112" fmla="*/ 4890055 h 5704094"/>
                <a:gd name="connsiteX113" fmla="*/ 9396348 w 10687183"/>
                <a:gd name="connsiteY113" fmla="*/ 4959830 h 5704094"/>
                <a:gd name="connsiteX114" fmla="*/ 9512640 w 10687183"/>
                <a:gd name="connsiteY114" fmla="*/ 4913313 h 5704094"/>
                <a:gd name="connsiteX115" fmla="*/ 9721964 w 10687183"/>
                <a:gd name="connsiteY115" fmla="*/ 4820280 h 5704094"/>
                <a:gd name="connsiteX116" fmla="*/ 9797553 w 10687183"/>
                <a:gd name="connsiteY116" fmla="*/ 4872611 h 5704094"/>
                <a:gd name="connsiteX117" fmla="*/ 10012692 w 10687183"/>
                <a:gd name="connsiteY117" fmla="*/ 4930757 h 5704094"/>
                <a:gd name="connsiteX118" fmla="*/ 10204573 w 10687183"/>
                <a:gd name="connsiteY118" fmla="*/ 4837724 h 5704094"/>
                <a:gd name="connsiteX119" fmla="*/ 10349938 w 10687183"/>
                <a:gd name="connsiteY119" fmla="*/ 4936571 h 5704094"/>
                <a:gd name="connsiteX120" fmla="*/ 10536004 w 10687183"/>
                <a:gd name="connsiteY120" fmla="*/ 4948200 h 5704094"/>
                <a:gd name="connsiteX121" fmla="*/ 10605778 w 10687183"/>
                <a:gd name="connsiteY121" fmla="*/ 4843538 h 5704094"/>
                <a:gd name="connsiteX122" fmla="*/ 10687183 w 10687183"/>
                <a:gd name="connsiteY122" fmla="*/ 4826095 h 5704094"/>
                <a:gd name="connsiteX123" fmla="*/ 10687183 w 10687183"/>
                <a:gd name="connsiteY123" fmla="*/ 3192200 h 5704094"/>
                <a:gd name="connsiteX124" fmla="*/ 10687183 w 10687183"/>
                <a:gd name="connsiteY124" fmla="*/ 2511895 h 5704094"/>
                <a:gd name="connsiteX125" fmla="*/ 10687183 w 10687183"/>
                <a:gd name="connsiteY125" fmla="*/ 0 h 5704094"/>
                <a:gd name="connsiteX126" fmla="*/ 10442971 w 10687183"/>
                <a:gd name="connsiteY126" fmla="*/ 220954 h 570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0687183" h="5704094">
                  <a:moveTo>
                    <a:pt x="10442971" y="220954"/>
                  </a:moveTo>
                  <a:cubicBezTo>
                    <a:pt x="10442971" y="220954"/>
                    <a:pt x="10442971" y="220954"/>
                    <a:pt x="10338309" y="279099"/>
                  </a:cubicBezTo>
                  <a:cubicBezTo>
                    <a:pt x="10233646" y="337245"/>
                    <a:pt x="10338309" y="279099"/>
                    <a:pt x="10175501" y="360503"/>
                  </a:cubicBezTo>
                  <a:cubicBezTo>
                    <a:pt x="10012692" y="441907"/>
                    <a:pt x="10175501" y="360503"/>
                    <a:pt x="10094097" y="389576"/>
                  </a:cubicBezTo>
                  <a:cubicBezTo>
                    <a:pt x="10012692" y="418649"/>
                    <a:pt x="9832441" y="424464"/>
                    <a:pt x="9739408" y="407020"/>
                  </a:cubicBezTo>
                  <a:cubicBezTo>
                    <a:pt x="9646374" y="383762"/>
                    <a:pt x="9739408" y="407020"/>
                    <a:pt x="9617301" y="430278"/>
                  </a:cubicBezTo>
                  <a:cubicBezTo>
                    <a:pt x="9495196" y="453537"/>
                    <a:pt x="9617301" y="430278"/>
                    <a:pt x="9477752" y="482609"/>
                  </a:cubicBezTo>
                  <a:cubicBezTo>
                    <a:pt x="9338203" y="534941"/>
                    <a:pt x="9477752" y="482609"/>
                    <a:pt x="9419606" y="505868"/>
                  </a:cubicBezTo>
                  <a:cubicBezTo>
                    <a:pt x="9361460" y="529126"/>
                    <a:pt x="9280057" y="558199"/>
                    <a:pt x="9280057" y="558199"/>
                  </a:cubicBezTo>
                  <a:cubicBezTo>
                    <a:pt x="9280057" y="558199"/>
                    <a:pt x="9152136" y="558199"/>
                    <a:pt x="9059103" y="569828"/>
                  </a:cubicBezTo>
                  <a:cubicBezTo>
                    <a:pt x="8966069" y="587272"/>
                    <a:pt x="8995142" y="511682"/>
                    <a:pt x="8942812" y="488424"/>
                  </a:cubicBezTo>
                  <a:cubicBezTo>
                    <a:pt x="8890480" y="470980"/>
                    <a:pt x="8838149" y="424464"/>
                    <a:pt x="8739302" y="348874"/>
                  </a:cubicBezTo>
                  <a:cubicBezTo>
                    <a:pt x="8640454" y="279099"/>
                    <a:pt x="8605566" y="261656"/>
                    <a:pt x="8605566" y="261656"/>
                  </a:cubicBezTo>
                  <a:cubicBezTo>
                    <a:pt x="8605566" y="261656"/>
                    <a:pt x="8454387" y="331431"/>
                    <a:pt x="8390427" y="354689"/>
                  </a:cubicBezTo>
                  <a:cubicBezTo>
                    <a:pt x="8332282" y="377947"/>
                    <a:pt x="8181103" y="470980"/>
                    <a:pt x="8076440" y="534941"/>
                  </a:cubicBezTo>
                  <a:cubicBezTo>
                    <a:pt x="7965964" y="598901"/>
                    <a:pt x="8029924" y="511682"/>
                    <a:pt x="7902003" y="575643"/>
                  </a:cubicBezTo>
                  <a:cubicBezTo>
                    <a:pt x="7774082" y="639603"/>
                    <a:pt x="7785711" y="622159"/>
                    <a:pt x="7710123" y="697749"/>
                  </a:cubicBezTo>
                  <a:cubicBezTo>
                    <a:pt x="7634533" y="773338"/>
                    <a:pt x="7471725" y="709378"/>
                    <a:pt x="7244957" y="784967"/>
                  </a:cubicBezTo>
                  <a:cubicBezTo>
                    <a:pt x="7018188" y="866371"/>
                    <a:pt x="7146109" y="674490"/>
                    <a:pt x="7012374" y="627974"/>
                  </a:cubicBezTo>
                  <a:cubicBezTo>
                    <a:pt x="6878639" y="575643"/>
                    <a:pt x="6907712" y="598901"/>
                    <a:pt x="6907712" y="598901"/>
                  </a:cubicBezTo>
                  <a:cubicBezTo>
                    <a:pt x="6907712" y="598901"/>
                    <a:pt x="6907712" y="598901"/>
                    <a:pt x="6768162" y="581457"/>
                  </a:cubicBezTo>
                  <a:cubicBezTo>
                    <a:pt x="6628612" y="564013"/>
                    <a:pt x="6512321" y="424464"/>
                    <a:pt x="6512321" y="424464"/>
                  </a:cubicBezTo>
                  <a:cubicBezTo>
                    <a:pt x="6512321" y="424464"/>
                    <a:pt x="6326254" y="546570"/>
                    <a:pt x="6244850" y="564013"/>
                  </a:cubicBezTo>
                  <a:cubicBezTo>
                    <a:pt x="6169261" y="581457"/>
                    <a:pt x="6099486" y="651232"/>
                    <a:pt x="6041340" y="674490"/>
                  </a:cubicBezTo>
                  <a:cubicBezTo>
                    <a:pt x="5983195" y="697749"/>
                    <a:pt x="5866903" y="773338"/>
                    <a:pt x="5744797" y="796596"/>
                  </a:cubicBezTo>
                  <a:cubicBezTo>
                    <a:pt x="5744797" y="796596"/>
                    <a:pt x="5640135" y="767523"/>
                    <a:pt x="5518029" y="790782"/>
                  </a:cubicBezTo>
                  <a:cubicBezTo>
                    <a:pt x="5395923" y="814040"/>
                    <a:pt x="5343592" y="674490"/>
                    <a:pt x="5343592" y="674490"/>
                  </a:cubicBezTo>
                  <a:lnTo>
                    <a:pt x="5140082" y="721007"/>
                  </a:lnTo>
                  <a:lnTo>
                    <a:pt x="4814466" y="912888"/>
                  </a:lnTo>
                  <a:cubicBezTo>
                    <a:pt x="4814466" y="912888"/>
                    <a:pt x="4814466" y="912888"/>
                    <a:pt x="4767949" y="883815"/>
                  </a:cubicBezTo>
                  <a:cubicBezTo>
                    <a:pt x="4721432" y="854742"/>
                    <a:pt x="4703989" y="819855"/>
                    <a:pt x="4622585" y="784967"/>
                  </a:cubicBezTo>
                  <a:cubicBezTo>
                    <a:pt x="4541181" y="750080"/>
                    <a:pt x="4512108" y="732636"/>
                    <a:pt x="4360929" y="732636"/>
                  </a:cubicBezTo>
                  <a:lnTo>
                    <a:pt x="4238823" y="755894"/>
                  </a:lnTo>
                  <a:lnTo>
                    <a:pt x="4035313" y="831484"/>
                  </a:lnTo>
                  <a:cubicBezTo>
                    <a:pt x="4035313" y="831484"/>
                    <a:pt x="4035313" y="831484"/>
                    <a:pt x="3977167" y="883815"/>
                  </a:cubicBezTo>
                  <a:cubicBezTo>
                    <a:pt x="3919022" y="936146"/>
                    <a:pt x="3977167" y="883815"/>
                    <a:pt x="3825989" y="924517"/>
                  </a:cubicBezTo>
                  <a:cubicBezTo>
                    <a:pt x="3825989" y="924517"/>
                    <a:pt x="3762028" y="860557"/>
                    <a:pt x="3622478" y="784967"/>
                  </a:cubicBezTo>
                  <a:cubicBezTo>
                    <a:pt x="3482929" y="709378"/>
                    <a:pt x="3488743" y="761709"/>
                    <a:pt x="3401525" y="767523"/>
                  </a:cubicBezTo>
                  <a:cubicBezTo>
                    <a:pt x="3308492" y="779153"/>
                    <a:pt x="3325935" y="721007"/>
                    <a:pt x="3325935" y="721007"/>
                  </a:cubicBezTo>
                  <a:lnTo>
                    <a:pt x="3163127" y="808225"/>
                  </a:lnTo>
                  <a:lnTo>
                    <a:pt x="3110796" y="883815"/>
                  </a:lnTo>
                  <a:lnTo>
                    <a:pt x="2878213" y="941961"/>
                  </a:lnTo>
                  <a:cubicBezTo>
                    <a:pt x="2878213" y="941961"/>
                    <a:pt x="2878213" y="941961"/>
                    <a:pt x="2849140" y="860557"/>
                  </a:cubicBezTo>
                  <a:cubicBezTo>
                    <a:pt x="2820067" y="779153"/>
                    <a:pt x="2616557" y="825669"/>
                    <a:pt x="2529339" y="831484"/>
                  </a:cubicBezTo>
                  <a:cubicBezTo>
                    <a:pt x="2442120" y="837298"/>
                    <a:pt x="2453749" y="755894"/>
                    <a:pt x="2395604" y="744265"/>
                  </a:cubicBezTo>
                  <a:cubicBezTo>
                    <a:pt x="2343272" y="726821"/>
                    <a:pt x="2285127" y="779153"/>
                    <a:pt x="2285127" y="779153"/>
                  </a:cubicBezTo>
                  <a:cubicBezTo>
                    <a:pt x="2285127" y="779153"/>
                    <a:pt x="2203723" y="808225"/>
                    <a:pt x="2104875" y="860557"/>
                  </a:cubicBezTo>
                  <a:cubicBezTo>
                    <a:pt x="2006027" y="912888"/>
                    <a:pt x="2029286" y="814040"/>
                    <a:pt x="1895550" y="918702"/>
                  </a:cubicBezTo>
                  <a:lnTo>
                    <a:pt x="1622266" y="872186"/>
                  </a:lnTo>
                  <a:cubicBezTo>
                    <a:pt x="1622266" y="872186"/>
                    <a:pt x="1575749" y="819855"/>
                    <a:pt x="1517603" y="802411"/>
                  </a:cubicBezTo>
                  <a:cubicBezTo>
                    <a:pt x="1465272" y="784967"/>
                    <a:pt x="1407126" y="750080"/>
                    <a:pt x="1290835" y="732636"/>
                  </a:cubicBezTo>
                  <a:lnTo>
                    <a:pt x="1174544" y="779153"/>
                  </a:lnTo>
                  <a:lnTo>
                    <a:pt x="965219" y="872186"/>
                  </a:lnTo>
                  <a:lnTo>
                    <a:pt x="889630" y="819855"/>
                  </a:lnTo>
                  <a:lnTo>
                    <a:pt x="674490" y="761709"/>
                  </a:lnTo>
                  <a:lnTo>
                    <a:pt x="482609" y="854742"/>
                  </a:lnTo>
                  <a:cubicBezTo>
                    <a:pt x="482609" y="854742"/>
                    <a:pt x="412835" y="796596"/>
                    <a:pt x="337245" y="755894"/>
                  </a:cubicBezTo>
                  <a:cubicBezTo>
                    <a:pt x="261656" y="715192"/>
                    <a:pt x="151179" y="744265"/>
                    <a:pt x="151179" y="744265"/>
                  </a:cubicBezTo>
                  <a:lnTo>
                    <a:pt x="81404" y="848927"/>
                  </a:lnTo>
                  <a:lnTo>
                    <a:pt x="0" y="860557"/>
                  </a:lnTo>
                  <a:lnTo>
                    <a:pt x="0" y="2511895"/>
                  </a:lnTo>
                  <a:lnTo>
                    <a:pt x="0" y="3192200"/>
                  </a:lnTo>
                  <a:lnTo>
                    <a:pt x="0" y="5704095"/>
                  </a:lnTo>
                  <a:lnTo>
                    <a:pt x="244212" y="5483141"/>
                  </a:lnTo>
                  <a:cubicBezTo>
                    <a:pt x="244212" y="5483141"/>
                    <a:pt x="244212" y="5483141"/>
                    <a:pt x="348874" y="5424996"/>
                  </a:cubicBezTo>
                  <a:cubicBezTo>
                    <a:pt x="453537" y="5366850"/>
                    <a:pt x="348874" y="5424996"/>
                    <a:pt x="511682" y="5343591"/>
                  </a:cubicBezTo>
                  <a:cubicBezTo>
                    <a:pt x="674490" y="5262187"/>
                    <a:pt x="511682" y="5343591"/>
                    <a:pt x="593086" y="5314519"/>
                  </a:cubicBezTo>
                  <a:cubicBezTo>
                    <a:pt x="674490" y="5285446"/>
                    <a:pt x="854742" y="5279631"/>
                    <a:pt x="947775" y="5297075"/>
                  </a:cubicBezTo>
                  <a:cubicBezTo>
                    <a:pt x="1040808" y="5320333"/>
                    <a:pt x="947775" y="5297075"/>
                    <a:pt x="1069881" y="5273816"/>
                  </a:cubicBezTo>
                  <a:cubicBezTo>
                    <a:pt x="1191987" y="5250558"/>
                    <a:pt x="1069881" y="5273816"/>
                    <a:pt x="1209431" y="5221486"/>
                  </a:cubicBezTo>
                  <a:cubicBezTo>
                    <a:pt x="1348981" y="5169154"/>
                    <a:pt x="1209431" y="5221486"/>
                    <a:pt x="1267577" y="5198227"/>
                  </a:cubicBezTo>
                  <a:cubicBezTo>
                    <a:pt x="1325722" y="5174969"/>
                    <a:pt x="1407126" y="5145896"/>
                    <a:pt x="1407126" y="5145896"/>
                  </a:cubicBezTo>
                  <a:cubicBezTo>
                    <a:pt x="1407126" y="5145896"/>
                    <a:pt x="1535047" y="5145896"/>
                    <a:pt x="1628080" y="5134267"/>
                  </a:cubicBezTo>
                  <a:cubicBezTo>
                    <a:pt x="1721113" y="5116823"/>
                    <a:pt x="1692040" y="5192413"/>
                    <a:pt x="1744372" y="5215671"/>
                  </a:cubicBezTo>
                  <a:cubicBezTo>
                    <a:pt x="1796703" y="5233115"/>
                    <a:pt x="1849034" y="5279631"/>
                    <a:pt x="1947882" y="5355220"/>
                  </a:cubicBezTo>
                  <a:cubicBezTo>
                    <a:pt x="2046729" y="5424996"/>
                    <a:pt x="2081617" y="5442439"/>
                    <a:pt x="2081617" y="5442439"/>
                  </a:cubicBezTo>
                  <a:cubicBezTo>
                    <a:pt x="2081617" y="5442439"/>
                    <a:pt x="2232796" y="5372664"/>
                    <a:pt x="2296756" y="5349406"/>
                  </a:cubicBezTo>
                  <a:cubicBezTo>
                    <a:pt x="2354902" y="5326148"/>
                    <a:pt x="2506080" y="5233115"/>
                    <a:pt x="2610743" y="5169154"/>
                  </a:cubicBezTo>
                  <a:cubicBezTo>
                    <a:pt x="2721220" y="5105194"/>
                    <a:pt x="2657259" y="5192413"/>
                    <a:pt x="2785180" y="5128452"/>
                  </a:cubicBezTo>
                  <a:cubicBezTo>
                    <a:pt x="2913100" y="5064492"/>
                    <a:pt x="2901472" y="5081936"/>
                    <a:pt x="2977061" y="5006346"/>
                  </a:cubicBezTo>
                  <a:cubicBezTo>
                    <a:pt x="3052650" y="4930757"/>
                    <a:pt x="3215458" y="4994717"/>
                    <a:pt x="3442227" y="4919128"/>
                  </a:cubicBezTo>
                  <a:cubicBezTo>
                    <a:pt x="3668995" y="4837724"/>
                    <a:pt x="3541074" y="5029605"/>
                    <a:pt x="3674810" y="5076121"/>
                  </a:cubicBezTo>
                  <a:cubicBezTo>
                    <a:pt x="3808545" y="5128452"/>
                    <a:pt x="3779472" y="5105194"/>
                    <a:pt x="3779472" y="5105194"/>
                  </a:cubicBezTo>
                  <a:cubicBezTo>
                    <a:pt x="3779472" y="5105194"/>
                    <a:pt x="3779472" y="5105194"/>
                    <a:pt x="3919022" y="5122638"/>
                  </a:cubicBezTo>
                  <a:cubicBezTo>
                    <a:pt x="4058571" y="5140081"/>
                    <a:pt x="4174863" y="5279631"/>
                    <a:pt x="4174863" y="5279631"/>
                  </a:cubicBezTo>
                  <a:cubicBezTo>
                    <a:pt x="4174863" y="5279631"/>
                    <a:pt x="4360929" y="5157525"/>
                    <a:pt x="4442333" y="5140081"/>
                  </a:cubicBezTo>
                  <a:cubicBezTo>
                    <a:pt x="4523737" y="5122638"/>
                    <a:pt x="4587697" y="5052863"/>
                    <a:pt x="4645843" y="5029605"/>
                  </a:cubicBezTo>
                  <a:cubicBezTo>
                    <a:pt x="4703989" y="5006346"/>
                    <a:pt x="4820280" y="4930757"/>
                    <a:pt x="4942386" y="4907499"/>
                  </a:cubicBezTo>
                  <a:cubicBezTo>
                    <a:pt x="4942386" y="4907499"/>
                    <a:pt x="5047049" y="4936571"/>
                    <a:pt x="5169155" y="4913313"/>
                  </a:cubicBezTo>
                  <a:cubicBezTo>
                    <a:pt x="5291261" y="4890055"/>
                    <a:pt x="5343592" y="5029605"/>
                    <a:pt x="5343592" y="5029605"/>
                  </a:cubicBezTo>
                  <a:lnTo>
                    <a:pt x="5547102" y="4983088"/>
                  </a:lnTo>
                  <a:lnTo>
                    <a:pt x="5872718" y="4791207"/>
                  </a:lnTo>
                  <a:cubicBezTo>
                    <a:pt x="5872718" y="4791207"/>
                    <a:pt x="5872718" y="4791207"/>
                    <a:pt x="5919234" y="4820280"/>
                  </a:cubicBezTo>
                  <a:cubicBezTo>
                    <a:pt x="5965751" y="4849353"/>
                    <a:pt x="5983195" y="4884240"/>
                    <a:pt x="6064599" y="4919128"/>
                  </a:cubicBezTo>
                  <a:cubicBezTo>
                    <a:pt x="6146002" y="4954015"/>
                    <a:pt x="6175075" y="4971459"/>
                    <a:pt x="6326254" y="4971459"/>
                  </a:cubicBezTo>
                  <a:lnTo>
                    <a:pt x="6448360" y="4948200"/>
                  </a:lnTo>
                  <a:lnTo>
                    <a:pt x="6651870" y="4872611"/>
                  </a:lnTo>
                  <a:cubicBezTo>
                    <a:pt x="6651870" y="4872611"/>
                    <a:pt x="6651870" y="4872611"/>
                    <a:pt x="6710016" y="4820280"/>
                  </a:cubicBezTo>
                  <a:cubicBezTo>
                    <a:pt x="6768162" y="4767949"/>
                    <a:pt x="6710016" y="4820280"/>
                    <a:pt x="6861195" y="4779578"/>
                  </a:cubicBezTo>
                  <a:cubicBezTo>
                    <a:pt x="6861195" y="4779578"/>
                    <a:pt x="6925155" y="4843538"/>
                    <a:pt x="7064705" y="4919128"/>
                  </a:cubicBezTo>
                  <a:cubicBezTo>
                    <a:pt x="7204255" y="4994717"/>
                    <a:pt x="7198440" y="4942386"/>
                    <a:pt x="7285659" y="4936571"/>
                  </a:cubicBezTo>
                  <a:cubicBezTo>
                    <a:pt x="7378692" y="4924942"/>
                    <a:pt x="7361248" y="4983088"/>
                    <a:pt x="7361248" y="4983088"/>
                  </a:cubicBezTo>
                  <a:lnTo>
                    <a:pt x="7524056" y="4895869"/>
                  </a:lnTo>
                  <a:lnTo>
                    <a:pt x="7576387" y="4820280"/>
                  </a:lnTo>
                  <a:lnTo>
                    <a:pt x="7808970" y="4762134"/>
                  </a:lnTo>
                  <a:cubicBezTo>
                    <a:pt x="7808970" y="4762134"/>
                    <a:pt x="7808970" y="4762134"/>
                    <a:pt x="7838043" y="4843538"/>
                  </a:cubicBezTo>
                  <a:cubicBezTo>
                    <a:pt x="7867116" y="4924942"/>
                    <a:pt x="8070626" y="4878426"/>
                    <a:pt x="8157845" y="4872611"/>
                  </a:cubicBezTo>
                  <a:cubicBezTo>
                    <a:pt x="8245063" y="4866796"/>
                    <a:pt x="8233434" y="4948200"/>
                    <a:pt x="8291580" y="4959830"/>
                  </a:cubicBezTo>
                  <a:cubicBezTo>
                    <a:pt x="8343911" y="4977273"/>
                    <a:pt x="8402056" y="4924942"/>
                    <a:pt x="8402056" y="4924942"/>
                  </a:cubicBezTo>
                  <a:cubicBezTo>
                    <a:pt x="8402056" y="4924942"/>
                    <a:pt x="8483460" y="4895869"/>
                    <a:pt x="8582308" y="4843538"/>
                  </a:cubicBezTo>
                  <a:cubicBezTo>
                    <a:pt x="8681156" y="4791207"/>
                    <a:pt x="8657897" y="4890055"/>
                    <a:pt x="8791632" y="4785393"/>
                  </a:cubicBezTo>
                  <a:lnTo>
                    <a:pt x="9064917" y="4820280"/>
                  </a:lnTo>
                  <a:cubicBezTo>
                    <a:pt x="9064917" y="4820280"/>
                    <a:pt x="9111434" y="4872611"/>
                    <a:pt x="9169579" y="4890055"/>
                  </a:cubicBezTo>
                  <a:cubicBezTo>
                    <a:pt x="9221911" y="4907499"/>
                    <a:pt x="9280057" y="4942386"/>
                    <a:pt x="9396348" y="4959830"/>
                  </a:cubicBezTo>
                  <a:lnTo>
                    <a:pt x="9512640" y="4913313"/>
                  </a:lnTo>
                  <a:lnTo>
                    <a:pt x="9721964" y="4820280"/>
                  </a:lnTo>
                  <a:lnTo>
                    <a:pt x="9797553" y="4872611"/>
                  </a:lnTo>
                  <a:lnTo>
                    <a:pt x="10012692" y="4930757"/>
                  </a:lnTo>
                  <a:lnTo>
                    <a:pt x="10204573" y="4837724"/>
                  </a:lnTo>
                  <a:cubicBezTo>
                    <a:pt x="10204573" y="4837724"/>
                    <a:pt x="10274348" y="4895869"/>
                    <a:pt x="10349938" y="4936571"/>
                  </a:cubicBezTo>
                  <a:cubicBezTo>
                    <a:pt x="10425527" y="4977273"/>
                    <a:pt x="10536004" y="4948200"/>
                    <a:pt x="10536004" y="4948200"/>
                  </a:cubicBezTo>
                  <a:lnTo>
                    <a:pt x="10605778" y="4843538"/>
                  </a:lnTo>
                  <a:lnTo>
                    <a:pt x="10687183" y="4826095"/>
                  </a:lnTo>
                  <a:lnTo>
                    <a:pt x="10687183" y="3192200"/>
                  </a:lnTo>
                  <a:lnTo>
                    <a:pt x="10687183" y="2511895"/>
                  </a:lnTo>
                  <a:lnTo>
                    <a:pt x="10687183" y="0"/>
                  </a:lnTo>
                  <a:lnTo>
                    <a:pt x="10442971" y="220954"/>
                  </a:lnTo>
                  <a:close/>
                </a:path>
              </a:pathLst>
            </a:custGeom>
            <a:solidFill>
              <a:srgbClr val="EC5A5A"/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605A61F-87FF-4F2A-B249-2174637DD95B}"/>
              </a:ext>
            </a:extLst>
          </p:cNvPr>
          <p:cNvSpPr/>
          <p:nvPr/>
        </p:nvSpPr>
        <p:spPr>
          <a:xfrm rot="5400000">
            <a:off x="9102834" y="4407130"/>
            <a:ext cx="1029958" cy="559238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19ADF68-66DE-4918-A4C5-1F01CB221FBD}"/>
              </a:ext>
            </a:extLst>
          </p:cNvPr>
          <p:cNvSpPr/>
          <p:nvPr/>
        </p:nvSpPr>
        <p:spPr>
          <a:xfrm rot="5400000">
            <a:off x="376868" y="2074996"/>
            <a:ext cx="470354" cy="1669071"/>
          </a:xfrm>
          <a:custGeom>
            <a:avLst/>
            <a:gdLst>
              <a:gd name="connsiteX0" fmla="*/ 0 w 274631"/>
              <a:gd name="connsiteY0" fmla="*/ 0 h 1363521"/>
              <a:gd name="connsiteX1" fmla="*/ 274632 w 274631"/>
              <a:gd name="connsiteY1" fmla="*/ 0 h 1363521"/>
              <a:gd name="connsiteX2" fmla="*/ 274632 w 274631"/>
              <a:gd name="connsiteY2" fmla="*/ 1363522 h 1363521"/>
              <a:gd name="connsiteX3" fmla="*/ 0 w 274631"/>
              <a:gd name="connsiteY3" fmla="*/ 1363522 h 136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631" h="1363521">
                <a:moveTo>
                  <a:pt x="0" y="0"/>
                </a:moveTo>
                <a:lnTo>
                  <a:pt x="274632" y="0"/>
                </a:lnTo>
                <a:lnTo>
                  <a:pt x="274632" y="1363522"/>
                </a:lnTo>
                <a:lnTo>
                  <a:pt x="0" y="1363522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" name="Graphic 3">
            <a:extLst>
              <a:ext uri="{FF2B5EF4-FFF2-40B4-BE49-F238E27FC236}">
                <a16:creationId xmlns:a16="http://schemas.microsoft.com/office/drawing/2014/main" id="{683228F8-90EE-4837-9187-22C841F77A89}"/>
              </a:ext>
            </a:extLst>
          </p:cNvPr>
          <p:cNvGrpSpPr/>
          <p:nvPr/>
        </p:nvGrpSpPr>
        <p:grpSpPr>
          <a:xfrm rot="5400000">
            <a:off x="179089" y="6014037"/>
            <a:ext cx="1486241" cy="342070"/>
            <a:chOff x="971024" y="7484538"/>
            <a:chExt cx="1214161" cy="279449"/>
          </a:xfrm>
          <a:solidFill>
            <a:srgbClr val="EC5A5A"/>
          </a:solidFill>
        </p:grpSpPr>
        <p:grpSp>
          <p:nvGrpSpPr>
            <p:cNvPr id="24" name="Graphic 3">
              <a:extLst>
                <a:ext uri="{FF2B5EF4-FFF2-40B4-BE49-F238E27FC236}">
                  <a16:creationId xmlns:a16="http://schemas.microsoft.com/office/drawing/2014/main" id="{E4779A79-F08D-4C60-9086-59B77767535B}"/>
                </a:ext>
              </a:extLst>
            </p:cNvPr>
            <p:cNvGrpSpPr/>
            <p:nvPr/>
          </p:nvGrpSpPr>
          <p:grpSpPr>
            <a:xfrm>
              <a:off x="1905736" y="7484538"/>
              <a:ext cx="279449" cy="279449"/>
              <a:chOff x="1905736" y="7484538"/>
              <a:chExt cx="279449" cy="279449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442AD6D-CAA0-454A-88A9-44D0154F28FE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9449" cy="279449"/>
              </a:xfrm>
              <a:custGeom>
                <a:avLst/>
                <a:gdLst>
                  <a:gd name="connsiteX0" fmla="*/ 67453 w 279449"/>
                  <a:gd name="connsiteY0" fmla="*/ 0 h 279449"/>
                  <a:gd name="connsiteX1" fmla="*/ 0 w 279449"/>
                  <a:gd name="connsiteY1" fmla="*/ 67453 h 279449"/>
                  <a:gd name="connsiteX2" fmla="*/ 207178 w 279449"/>
                  <a:gd name="connsiteY2" fmla="*/ 279450 h 279449"/>
                  <a:gd name="connsiteX3" fmla="*/ 279450 w 279449"/>
                  <a:gd name="connsiteY3" fmla="*/ 207178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67453" y="0"/>
                    </a:moveTo>
                    <a:lnTo>
                      <a:pt x="0" y="67453"/>
                    </a:lnTo>
                    <a:lnTo>
                      <a:pt x="207178" y="279450"/>
                    </a:lnTo>
                    <a:lnTo>
                      <a:pt x="279450" y="207178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AEF5136-F6A5-4B08-B307-B76B21946306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2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2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" name="Graphic 3">
              <a:extLst>
                <a:ext uri="{FF2B5EF4-FFF2-40B4-BE49-F238E27FC236}">
                  <a16:creationId xmlns:a16="http://schemas.microsoft.com/office/drawing/2014/main" id="{3DF66F7D-C0D9-43B2-B6B1-D5E3EDE4FF42}"/>
                </a:ext>
              </a:extLst>
            </p:cNvPr>
            <p:cNvGrpSpPr/>
            <p:nvPr/>
          </p:nvGrpSpPr>
          <p:grpSpPr>
            <a:xfrm>
              <a:off x="1438380" y="7484538"/>
              <a:ext cx="279449" cy="279449"/>
              <a:chOff x="1438380" y="7484538"/>
              <a:chExt cx="279449" cy="279449"/>
            </a:xfrm>
            <a:grpFill/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05BAEC0-1790-44F0-9A1E-F8408B03751C}"/>
                  </a:ext>
                </a:extLst>
              </p:cNvPr>
              <p:cNvSpPr/>
              <p:nvPr/>
            </p:nvSpPr>
            <p:spPr>
              <a:xfrm>
                <a:off x="1438380" y="7484538"/>
                <a:ext cx="279449" cy="279449"/>
              </a:xfrm>
              <a:custGeom>
                <a:avLst/>
                <a:gdLst>
                  <a:gd name="connsiteX0" fmla="*/ 72272 w 279449"/>
                  <a:gd name="connsiteY0" fmla="*/ 0 h 279449"/>
                  <a:gd name="connsiteX1" fmla="*/ 0 w 279449"/>
                  <a:gd name="connsiteY1" fmla="*/ 72271 h 279449"/>
                  <a:gd name="connsiteX2" fmla="*/ 211997 w 279449"/>
                  <a:gd name="connsiteY2" fmla="*/ 279450 h 279449"/>
                  <a:gd name="connsiteX3" fmla="*/ 279450 w 279449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7" y="279450"/>
                    </a:lnTo>
                    <a:lnTo>
                      <a:pt x="279450" y="211996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A1E67AB-09DF-490F-B6D4-99CF31B797D4}"/>
                  </a:ext>
                </a:extLst>
              </p:cNvPr>
              <p:cNvSpPr/>
              <p:nvPr/>
            </p:nvSpPr>
            <p:spPr>
              <a:xfrm>
                <a:off x="1443198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2360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2360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" name="Graphic 3">
              <a:extLst>
                <a:ext uri="{FF2B5EF4-FFF2-40B4-BE49-F238E27FC236}">
                  <a16:creationId xmlns:a16="http://schemas.microsoft.com/office/drawing/2014/main" id="{A0E45761-6322-454D-908C-877748652758}"/>
                </a:ext>
              </a:extLst>
            </p:cNvPr>
            <p:cNvGrpSpPr/>
            <p:nvPr/>
          </p:nvGrpSpPr>
          <p:grpSpPr>
            <a:xfrm>
              <a:off x="971024" y="7484538"/>
              <a:ext cx="284267" cy="279449"/>
              <a:chOff x="971024" y="7484538"/>
              <a:chExt cx="284267" cy="279449"/>
            </a:xfrm>
            <a:grpFill/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F41516C-2F06-46C9-A225-3C0A041137A1}"/>
                  </a:ext>
                </a:extLst>
              </p:cNvPr>
              <p:cNvSpPr/>
              <p:nvPr/>
            </p:nvSpPr>
            <p:spPr>
              <a:xfrm>
                <a:off x="971024" y="7484538"/>
                <a:ext cx="284267" cy="279449"/>
              </a:xfrm>
              <a:custGeom>
                <a:avLst/>
                <a:gdLst>
                  <a:gd name="connsiteX0" fmla="*/ 72272 w 284267"/>
                  <a:gd name="connsiteY0" fmla="*/ 0 h 279449"/>
                  <a:gd name="connsiteX1" fmla="*/ 0 w 284267"/>
                  <a:gd name="connsiteY1" fmla="*/ 72271 h 279449"/>
                  <a:gd name="connsiteX2" fmla="*/ 211996 w 284267"/>
                  <a:gd name="connsiteY2" fmla="*/ 279450 h 279449"/>
                  <a:gd name="connsiteX3" fmla="*/ 284268 w 284267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267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6" y="279450"/>
                    </a:lnTo>
                    <a:lnTo>
                      <a:pt x="284268" y="211996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045277F-7EA4-43F0-B5A5-0C4FB46B67D9}"/>
                  </a:ext>
                </a:extLst>
              </p:cNvPr>
              <p:cNvSpPr/>
              <p:nvPr/>
            </p:nvSpPr>
            <p:spPr>
              <a:xfrm>
                <a:off x="975842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3" name="Graphic 3">
            <a:extLst>
              <a:ext uri="{FF2B5EF4-FFF2-40B4-BE49-F238E27FC236}">
                <a16:creationId xmlns:a16="http://schemas.microsoft.com/office/drawing/2014/main" id="{52A7A2EA-4ADA-40D3-83A3-66A70C13ECC7}"/>
              </a:ext>
            </a:extLst>
          </p:cNvPr>
          <p:cNvGrpSpPr/>
          <p:nvPr/>
        </p:nvGrpSpPr>
        <p:grpSpPr>
          <a:xfrm>
            <a:off x="2429027" y="2053604"/>
            <a:ext cx="1773299" cy="1773298"/>
            <a:chOff x="3068664" y="6993125"/>
            <a:chExt cx="2632774" cy="2632773"/>
          </a:xfrm>
          <a:solidFill>
            <a:srgbClr val="EC5A5A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AA3BD32-CF54-4AB9-BD80-F07E1C90F2E6}"/>
                </a:ext>
              </a:extLst>
            </p:cNvPr>
            <p:cNvSpPr/>
            <p:nvPr/>
          </p:nvSpPr>
          <p:spPr>
            <a:xfrm>
              <a:off x="3068664" y="6993125"/>
              <a:ext cx="1557579" cy="1557579"/>
            </a:xfrm>
            <a:custGeom>
              <a:avLst/>
              <a:gdLst>
                <a:gd name="connsiteX0" fmla="*/ 58119 w 1557579"/>
                <a:gd name="connsiteY0" fmla="*/ 1557579 h 1557579"/>
                <a:gd name="connsiteX1" fmla="*/ 17435 w 1557579"/>
                <a:gd name="connsiteY1" fmla="*/ 1540143 h 1557579"/>
                <a:gd name="connsiteX2" fmla="*/ 17435 w 1557579"/>
                <a:gd name="connsiteY2" fmla="*/ 1458778 h 1557579"/>
                <a:gd name="connsiteX3" fmla="*/ 1458778 w 1557579"/>
                <a:gd name="connsiteY3" fmla="*/ 17436 h 1557579"/>
                <a:gd name="connsiteX4" fmla="*/ 1540145 w 1557579"/>
                <a:gd name="connsiteY4" fmla="*/ 17436 h 1557579"/>
                <a:gd name="connsiteX5" fmla="*/ 1540145 w 1557579"/>
                <a:gd name="connsiteY5" fmla="*/ 98802 h 1557579"/>
                <a:gd name="connsiteX6" fmla="*/ 98802 w 1557579"/>
                <a:gd name="connsiteY6" fmla="*/ 1540143 h 1557579"/>
                <a:gd name="connsiteX7" fmla="*/ 58119 w 1557579"/>
                <a:gd name="connsiteY7" fmla="*/ 1557579 h 155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579" h="1557579">
                  <a:moveTo>
                    <a:pt x="58119" y="1557579"/>
                  </a:moveTo>
                  <a:cubicBezTo>
                    <a:pt x="40683" y="1557579"/>
                    <a:pt x="29059" y="1551767"/>
                    <a:pt x="17435" y="1540143"/>
                  </a:cubicBezTo>
                  <a:cubicBezTo>
                    <a:pt x="-5812" y="1516896"/>
                    <a:pt x="-5812" y="1482025"/>
                    <a:pt x="17435" y="1458778"/>
                  </a:cubicBezTo>
                  <a:lnTo>
                    <a:pt x="1458778" y="17436"/>
                  </a:lnTo>
                  <a:cubicBezTo>
                    <a:pt x="1482026" y="-5812"/>
                    <a:pt x="1516897" y="-5812"/>
                    <a:pt x="1540145" y="17436"/>
                  </a:cubicBezTo>
                  <a:cubicBezTo>
                    <a:pt x="1563392" y="40683"/>
                    <a:pt x="1563392" y="75554"/>
                    <a:pt x="1540145" y="98802"/>
                  </a:cubicBezTo>
                  <a:lnTo>
                    <a:pt x="98802" y="1540143"/>
                  </a:lnTo>
                  <a:cubicBezTo>
                    <a:pt x="87178" y="1551767"/>
                    <a:pt x="75554" y="1557579"/>
                    <a:pt x="58119" y="15575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7F1EE2C-537D-4CE8-8BF9-36E1E53BB4D6}"/>
                </a:ext>
              </a:extLst>
            </p:cNvPr>
            <p:cNvSpPr/>
            <p:nvPr/>
          </p:nvSpPr>
          <p:spPr>
            <a:xfrm>
              <a:off x="3126782" y="7051244"/>
              <a:ext cx="906650" cy="906650"/>
            </a:xfrm>
            <a:custGeom>
              <a:avLst/>
              <a:gdLst>
                <a:gd name="connsiteX0" fmla="*/ 58119 w 906650"/>
                <a:gd name="connsiteY0" fmla="*/ 906651 h 906650"/>
                <a:gd name="connsiteX1" fmla="*/ 17435 w 906650"/>
                <a:gd name="connsiteY1" fmla="*/ 889215 h 906650"/>
                <a:gd name="connsiteX2" fmla="*/ 17435 w 906650"/>
                <a:gd name="connsiteY2" fmla="*/ 807849 h 906650"/>
                <a:gd name="connsiteX3" fmla="*/ 807849 w 906650"/>
                <a:gd name="connsiteY3" fmla="*/ 17436 h 906650"/>
                <a:gd name="connsiteX4" fmla="*/ 889215 w 906650"/>
                <a:gd name="connsiteY4" fmla="*/ 17436 h 906650"/>
                <a:gd name="connsiteX5" fmla="*/ 889215 w 906650"/>
                <a:gd name="connsiteY5" fmla="*/ 98802 h 906650"/>
                <a:gd name="connsiteX6" fmla="*/ 98802 w 906650"/>
                <a:gd name="connsiteY6" fmla="*/ 889215 h 906650"/>
                <a:gd name="connsiteX7" fmla="*/ 58119 w 906650"/>
                <a:gd name="connsiteY7" fmla="*/ 906651 h 90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6650" h="906650">
                  <a:moveTo>
                    <a:pt x="58119" y="906651"/>
                  </a:moveTo>
                  <a:cubicBezTo>
                    <a:pt x="40683" y="906651"/>
                    <a:pt x="29059" y="900839"/>
                    <a:pt x="17435" y="889215"/>
                  </a:cubicBezTo>
                  <a:cubicBezTo>
                    <a:pt x="-5812" y="865967"/>
                    <a:pt x="-5812" y="831096"/>
                    <a:pt x="17435" y="807849"/>
                  </a:cubicBezTo>
                  <a:lnTo>
                    <a:pt x="807849" y="17436"/>
                  </a:lnTo>
                  <a:cubicBezTo>
                    <a:pt x="831097" y="-5812"/>
                    <a:pt x="865968" y="-5812"/>
                    <a:pt x="889215" y="17436"/>
                  </a:cubicBezTo>
                  <a:cubicBezTo>
                    <a:pt x="912463" y="40683"/>
                    <a:pt x="912463" y="75554"/>
                    <a:pt x="889215" y="98802"/>
                  </a:cubicBezTo>
                  <a:lnTo>
                    <a:pt x="98802" y="889215"/>
                  </a:lnTo>
                  <a:cubicBezTo>
                    <a:pt x="87178" y="900839"/>
                    <a:pt x="69742" y="906651"/>
                    <a:pt x="58119" y="906651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2316244-DECB-40F2-896A-533DC3741698}"/>
                </a:ext>
              </a:extLst>
            </p:cNvPr>
            <p:cNvSpPr/>
            <p:nvPr/>
          </p:nvSpPr>
          <p:spPr>
            <a:xfrm>
              <a:off x="3202336" y="7132610"/>
              <a:ext cx="1830737" cy="1830736"/>
            </a:xfrm>
            <a:custGeom>
              <a:avLst/>
              <a:gdLst>
                <a:gd name="connsiteX0" fmla="*/ 58119 w 1830737"/>
                <a:gd name="connsiteY0" fmla="*/ 1830737 h 1830736"/>
                <a:gd name="connsiteX1" fmla="*/ 17436 w 1830737"/>
                <a:gd name="connsiteY1" fmla="*/ 1813301 h 1830736"/>
                <a:gd name="connsiteX2" fmla="*/ 17436 w 1830737"/>
                <a:gd name="connsiteY2" fmla="*/ 1731935 h 1830736"/>
                <a:gd name="connsiteX3" fmla="*/ 1731936 w 1830737"/>
                <a:gd name="connsiteY3" fmla="*/ 17436 h 1830736"/>
                <a:gd name="connsiteX4" fmla="*/ 1813302 w 1830737"/>
                <a:gd name="connsiteY4" fmla="*/ 17436 h 1830736"/>
                <a:gd name="connsiteX5" fmla="*/ 1813302 w 1830737"/>
                <a:gd name="connsiteY5" fmla="*/ 98802 h 1830736"/>
                <a:gd name="connsiteX6" fmla="*/ 98802 w 1830737"/>
                <a:gd name="connsiteY6" fmla="*/ 1813301 h 1830736"/>
                <a:gd name="connsiteX7" fmla="*/ 58119 w 1830737"/>
                <a:gd name="connsiteY7" fmla="*/ 1830737 h 183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737" h="1830736">
                  <a:moveTo>
                    <a:pt x="58119" y="1830737"/>
                  </a:moveTo>
                  <a:cubicBezTo>
                    <a:pt x="40683" y="1830737"/>
                    <a:pt x="29059" y="1824925"/>
                    <a:pt x="17436" y="1813301"/>
                  </a:cubicBezTo>
                  <a:cubicBezTo>
                    <a:pt x="-5812" y="1790053"/>
                    <a:pt x="-5812" y="1755183"/>
                    <a:pt x="17436" y="1731935"/>
                  </a:cubicBezTo>
                  <a:lnTo>
                    <a:pt x="1731936" y="17436"/>
                  </a:lnTo>
                  <a:cubicBezTo>
                    <a:pt x="1755184" y="-5812"/>
                    <a:pt x="1790055" y="-5812"/>
                    <a:pt x="1813302" y="17436"/>
                  </a:cubicBezTo>
                  <a:cubicBezTo>
                    <a:pt x="1836549" y="40683"/>
                    <a:pt x="1836549" y="75554"/>
                    <a:pt x="1813302" y="98802"/>
                  </a:cubicBezTo>
                  <a:lnTo>
                    <a:pt x="98802" y="1813301"/>
                  </a:lnTo>
                  <a:cubicBezTo>
                    <a:pt x="87178" y="1824925"/>
                    <a:pt x="75554" y="1830737"/>
                    <a:pt x="58119" y="1830737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48FC636-0DA4-4F61-B21C-DCD6BC8246F7}"/>
                </a:ext>
              </a:extLst>
            </p:cNvPr>
            <p:cNvSpPr/>
            <p:nvPr/>
          </p:nvSpPr>
          <p:spPr>
            <a:xfrm>
              <a:off x="3748652" y="7673113"/>
              <a:ext cx="1824925" cy="1824924"/>
            </a:xfrm>
            <a:custGeom>
              <a:avLst/>
              <a:gdLst>
                <a:gd name="connsiteX0" fmla="*/ 58119 w 1824925"/>
                <a:gd name="connsiteY0" fmla="*/ 1824925 h 1824924"/>
                <a:gd name="connsiteX1" fmla="*/ 17436 w 1824925"/>
                <a:gd name="connsiteY1" fmla="*/ 1807489 h 1824924"/>
                <a:gd name="connsiteX2" fmla="*/ 17436 w 1824925"/>
                <a:gd name="connsiteY2" fmla="*/ 1726123 h 1824924"/>
                <a:gd name="connsiteX3" fmla="*/ 1726124 w 1824925"/>
                <a:gd name="connsiteY3" fmla="*/ 17435 h 1824924"/>
                <a:gd name="connsiteX4" fmla="*/ 1807490 w 1824925"/>
                <a:gd name="connsiteY4" fmla="*/ 17435 h 1824924"/>
                <a:gd name="connsiteX5" fmla="*/ 1807490 w 1824925"/>
                <a:gd name="connsiteY5" fmla="*/ 98801 h 1824924"/>
                <a:gd name="connsiteX6" fmla="*/ 98801 w 1824925"/>
                <a:gd name="connsiteY6" fmla="*/ 1807489 h 1824924"/>
                <a:gd name="connsiteX7" fmla="*/ 58119 w 1824925"/>
                <a:gd name="connsiteY7" fmla="*/ 1824925 h 182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4925" h="1824924">
                  <a:moveTo>
                    <a:pt x="58119" y="1824925"/>
                  </a:moveTo>
                  <a:cubicBezTo>
                    <a:pt x="40683" y="1824925"/>
                    <a:pt x="29059" y="1819113"/>
                    <a:pt x="17436" y="1807489"/>
                  </a:cubicBezTo>
                  <a:cubicBezTo>
                    <a:pt x="-5812" y="1784242"/>
                    <a:pt x="-5812" y="1749370"/>
                    <a:pt x="17436" y="1726123"/>
                  </a:cubicBezTo>
                  <a:lnTo>
                    <a:pt x="1726124" y="17435"/>
                  </a:lnTo>
                  <a:cubicBezTo>
                    <a:pt x="1749371" y="-5812"/>
                    <a:pt x="1784242" y="-5812"/>
                    <a:pt x="1807490" y="17435"/>
                  </a:cubicBezTo>
                  <a:cubicBezTo>
                    <a:pt x="1830738" y="40683"/>
                    <a:pt x="1830738" y="75554"/>
                    <a:pt x="1807490" y="98801"/>
                  </a:cubicBezTo>
                  <a:lnTo>
                    <a:pt x="98801" y="1807489"/>
                  </a:lnTo>
                  <a:cubicBezTo>
                    <a:pt x="87178" y="1819113"/>
                    <a:pt x="69742" y="1824925"/>
                    <a:pt x="58119" y="182492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6A0D895-0DBF-4A85-AAB1-5AAD3C837E9B}"/>
                </a:ext>
              </a:extLst>
            </p:cNvPr>
            <p:cNvSpPr/>
            <p:nvPr/>
          </p:nvSpPr>
          <p:spPr>
            <a:xfrm>
              <a:off x="3434811" y="7359273"/>
              <a:ext cx="1912103" cy="1912102"/>
            </a:xfrm>
            <a:custGeom>
              <a:avLst/>
              <a:gdLst>
                <a:gd name="connsiteX0" fmla="*/ 58119 w 1912103"/>
                <a:gd name="connsiteY0" fmla="*/ 1912102 h 1912102"/>
                <a:gd name="connsiteX1" fmla="*/ 17436 w 1912103"/>
                <a:gd name="connsiteY1" fmla="*/ 1894667 h 1912102"/>
                <a:gd name="connsiteX2" fmla="*/ 17436 w 1912103"/>
                <a:gd name="connsiteY2" fmla="*/ 1813301 h 1912102"/>
                <a:gd name="connsiteX3" fmla="*/ 1813302 w 1912103"/>
                <a:gd name="connsiteY3" fmla="*/ 17436 h 1912102"/>
                <a:gd name="connsiteX4" fmla="*/ 1894668 w 1912103"/>
                <a:gd name="connsiteY4" fmla="*/ 17436 h 1912102"/>
                <a:gd name="connsiteX5" fmla="*/ 1894668 w 1912103"/>
                <a:gd name="connsiteY5" fmla="*/ 98801 h 1912102"/>
                <a:gd name="connsiteX6" fmla="*/ 98802 w 1912103"/>
                <a:gd name="connsiteY6" fmla="*/ 1894667 h 1912102"/>
                <a:gd name="connsiteX7" fmla="*/ 58119 w 1912103"/>
                <a:gd name="connsiteY7" fmla="*/ 1912102 h 191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2103" h="1912102">
                  <a:moveTo>
                    <a:pt x="58119" y="1912102"/>
                  </a:moveTo>
                  <a:cubicBezTo>
                    <a:pt x="40683" y="1912102"/>
                    <a:pt x="29059" y="1906291"/>
                    <a:pt x="17436" y="1894667"/>
                  </a:cubicBezTo>
                  <a:cubicBezTo>
                    <a:pt x="-5812" y="1871419"/>
                    <a:pt x="-5812" y="1836549"/>
                    <a:pt x="17436" y="1813301"/>
                  </a:cubicBezTo>
                  <a:lnTo>
                    <a:pt x="1813302" y="17436"/>
                  </a:lnTo>
                  <a:cubicBezTo>
                    <a:pt x="1836549" y="-5812"/>
                    <a:pt x="1871421" y="-5812"/>
                    <a:pt x="1894668" y="17436"/>
                  </a:cubicBezTo>
                  <a:cubicBezTo>
                    <a:pt x="1917916" y="40683"/>
                    <a:pt x="1917916" y="75554"/>
                    <a:pt x="1894668" y="98801"/>
                  </a:cubicBezTo>
                  <a:lnTo>
                    <a:pt x="98802" y="1894667"/>
                  </a:lnTo>
                  <a:cubicBezTo>
                    <a:pt x="87178" y="1906291"/>
                    <a:pt x="69742" y="1912102"/>
                    <a:pt x="58119" y="1912102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DB3E071-9750-4F41-A8B5-433D20F9BB64}"/>
                </a:ext>
              </a:extLst>
            </p:cNvPr>
            <p:cNvSpPr/>
            <p:nvPr/>
          </p:nvSpPr>
          <p:spPr>
            <a:xfrm>
              <a:off x="4765728" y="8690189"/>
              <a:ext cx="871779" cy="871778"/>
            </a:xfrm>
            <a:custGeom>
              <a:avLst/>
              <a:gdLst>
                <a:gd name="connsiteX0" fmla="*/ 58119 w 871779"/>
                <a:gd name="connsiteY0" fmla="*/ 871779 h 871778"/>
                <a:gd name="connsiteX1" fmla="*/ 17436 w 871779"/>
                <a:gd name="connsiteY1" fmla="*/ 854344 h 871778"/>
                <a:gd name="connsiteX2" fmla="*/ 17436 w 871779"/>
                <a:gd name="connsiteY2" fmla="*/ 772977 h 871778"/>
                <a:gd name="connsiteX3" fmla="*/ 772978 w 871779"/>
                <a:gd name="connsiteY3" fmla="*/ 17435 h 871778"/>
                <a:gd name="connsiteX4" fmla="*/ 854344 w 871779"/>
                <a:gd name="connsiteY4" fmla="*/ 17435 h 871778"/>
                <a:gd name="connsiteX5" fmla="*/ 854344 w 871779"/>
                <a:gd name="connsiteY5" fmla="*/ 98801 h 871778"/>
                <a:gd name="connsiteX6" fmla="*/ 98801 w 871779"/>
                <a:gd name="connsiteY6" fmla="*/ 854344 h 871778"/>
                <a:gd name="connsiteX7" fmla="*/ 58119 w 871779"/>
                <a:gd name="connsiteY7" fmla="*/ 871779 h 87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79" h="871778">
                  <a:moveTo>
                    <a:pt x="58119" y="871779"/>
                  </a:moveTo>
                  <a:cubicBezTo>
                    <a:pt x="40683" y="871779"/>
                    <a:pt x="29059" y="865968"/>
                    <a:pt x="17436" y="854344"/>
                  </a:cubicBezTo>
                  <a:cubicBezTo>
                    <a:pt x="-5812" y="831096"/>
                    <a:pt x="-5812" y="796225"/>
                    <a:pt x="17436" y="772977"/>
                  </a:cubicBezTo>
                  <a:lnTo>
                    <a:pt x="772978" y="17435"/>
                  </a:lnTo>
                  <a:cubicBezTo>
                    <a:pt x="796225" y="-5812"/>
                    <a:pt x="831097" y="-5812"/>
                    <a:pt x="854344" y="17435"/>
                  </a:cubicBezTo>
                  <a:cubicBezTo>
                    <a:pt x="877592" y="40683"/>
                    <a:pt x="877592" y="75554"/>
                    <a:pt x="854344" y="98801"/>
                  </a:cubicBezTo>
                  <a:lnTo>
                    <a:pt x="98801" y="854344"/>
                  </a:lnTo>
                  <a:cubicBezTo>
                    <a:pt x="87178" y="865968"/>
                    <a:pt x="69742" y="871779"/>
                    <a:pt x="58119" y="8717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FC56BCF-780F-4839-BC01-6D9D1EB7F9F7}"/>
                </a:ext>
              </a:extLst>
            </p:cNvPr>
            <p:cNvSpPr/>
            <p:nvPr/>
          </p:nvSpPr>
          <p:spPr>
            <a:xfrm>
              <a:off x="4155482" y="8079943"/>
              <a:ext cx="1545956" cy="1545955"/>
            </a:xfrm>
            <a:custGeom>
              <a:avLst/>
              <a:gdLst>
                <a:gd name="connsiteX0" fmla="*/ 58119 w 1545956"/>
                <a:gd name="connsiteY0" fmla="*/ 1545955 h 1545955"/>
                <a:gd name="connsiteX1" fmla="*/ 17436 w 1545956"/>
                <a:gd name="connsiteY1" fmla="*/ 1528520 h 1545955"/>
                <a:gd name="connsiteX2" fmla="*/ 17436 w 1545956"/>
                <a:gd name="connsiteY2" fmla="*/ 1447154 h 1545955"/>
                <a:gd name="connsiteX3" fmla="*/ 1447155 w 1545956"/>
                <a:gd name="connsiteY3" fmla="*/ 17435 h 1545955"/>
                <a:gd name="connsiteX4" fmla="*/ 1528521 w 1545956"/>
                <a:gd name="connsiteY4" fmla="*/ 17435 h 1545955"/>
                <a:gd name="connsiteX5" fmla="*/ 1528521 w 1545956"/>
                <a:gd name="connsiteY5" fmla="*/ 98801 h 1545955"/>
                <a:gd name="connsiteX6" fmla="*/ 98801 w 1545956"/>
                <a:gd name="connsiteY6" fmla="*/ 1528520 h 1545955"/>
                <a:gd name="connsiteX7" fmla="*/ 58119 w 1545956"/>
                <a:gd name="connsiteY7" fmla="*/ 1545955 h 154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5956" h="1545955">
                  <a:moveTo>
                    <a:pt x="58119" y="1545955"/>
                  </a:moveTo>
                  <a:cubicBezTo>
                    <a:pt x="40683" y="1545955"/>
                    <a:pt x="29059" y="1540143"/>
                    <a:pt x="17436" y="1528520"/>
                  </a:cubicBezTo>
                  <a:cubicBezTo>
                    <a:pt x="-5812" y="1505272"/>
                    <a:pt x="-5812" y="1470401"/>
                    <a:pt x="17436" y="1447154"/>
                  </a:cubicBezTo>
                  <a:lnTo>
                    <a:pt x="1447155" y="17435"/>
                  </a:lnTo>
                  <a:cubicBezTo>
                    <a:pt x="1470402" y="-5812"/>
                    <a:pt x="1505273" y="-5812"/>
                    <a:pt x="1528521" y="17435"/>
                  </a:cubicBezTo>
                  <a:cubicBezTo>
                    <a:pt x="1551768" y="40683"/>
                    <a:pt x="1551768" y="75554"/>
                    <a:pt x="1528521" y="98801"/>
                  </a:cubicBezTo>
                  <a:lnTo>
                    <a:pt x="98801" y="1528520"/>
                  </a:lnTo>
                  <a:cubicBezTo>
                    <a:pt x="92990" y="1540143"/>
                    <a:pt x="75554" y="1545955"/>
                    <a:pt x="58119" y="154595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713B728-E9E4-4EF0-83F8-021D15519EA1}"/>
              </a:ext>
            </a:extLst>
          </p:cNvPr>
          <p:cNvGrpSpPr/>
          <p:nvPr/>
        </p:nvGrpSpPr>
        <p:grpSpPr>
          <a:xfrm>
            <a:off x="464189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60" name="Graphic 28">
              <a:extLst>
                <a:ext uri="{FF2B5EF4-FFF2-40B4-BE49-F238E27FC236}">
                  <a16:creationId xmlns:a16="http://schemas.microsoft.com/office/drawing/2014/main" id="{C13645AD-8CFA-4AA4-BDA4-7E5E3886FDFA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2E64DCF9-B177-4825-87B6-C47F126D93BC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0B228463-95F8-46FB-B097-EFEC0BE71E55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61" name="Graphic 29">
              <a:extLst>
                <a:ext uri="{FF2B5EF4-FFF2-40B4-BE49-F238E27FC236}">
                  <a16:creationId xmlns:a16="http://schemas.microsoft.com/office/drawing/2014/main" id="{8A88C6FD-EA44-4855-A447-20DB08E31BBA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0DD569E-47C4-49B4-9230-B1D1004472CF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73BDBBA-2886-4D6E-8EE4-74B2A5ECB0E0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62" name="Graphic 27">
              <a:extLst>
                <a:ext uri="{FF2B5EF4-FFF2-40B4-BE49-F238E27FC236}">
                  <a16:creationId xmlns:a16="http://schemas.microsoft.com/office/drawing/2014/main" id="{236160DF-0479-432E-9387-AF9BBE11EE6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854B8C6A-8A9A-4F80-9690-8951685D33A8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64" name="Graphic 27">
                <a:extLst>
                  <a:ext uri="{FF2B5EF4-FFF2-40B4-BE49-F238E27FC236}">
                    <a16:creationId xmlns:a16="http://schemas.microsoft.com/office/drawing/2014/main" id="{6CCA7E48-9793-481A-BEC2-071E48293294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C856A971-94A8-441C-A9CF-9748285D080B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C5A5A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D15317D7-3D32-4C89-B899-0857D40AD244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D417649E-29D3-4764-BF26-4DDCDEDE08AB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985A204F-5120-4899-93A0-32F36F73C416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331B94BB-5D4B-4478-A299-506B0AD57888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503808BF-8E92-4C3C-B30A-D2920559E51E}"/>
              </a:ext>
            </a:extLst>
          </p:cNvPr>
          <p:cNvSpPr txBox="1"/>
          <p:nvPr/>
        </p:nvSpPr>
        <p:spPr>
          <a:xfrm>
            <a:off x="499922" y="2759909"/>
            <a:ext cx="1875240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BE THE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5253484-3A6E-48CC-8E91-51048EF195F0}"/>
              </a:ext>
            </a:extLst>
          </p:cNvPr>
          <p:cNvSpPr txBox="1"/>
          <p:nvPr/>
        </p:nvSpPr>
        <p:spPr>
          <a:xfrm>
            <a:off x="499922" y="3331994"/>
            <a:ext cx="2170129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 dirty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WINNER</a:t>
            </a:r>
          </a:p>
        </p:txBody>
      </p:sp>
    </p:spTree>
    <p:extLst>
      <p:ext uri="{BB962C8B-B14F-4D97-AF65-F5344CB8AC3E}">
        <p14:creationId xmlns:p14="http://schemas.microsoft.com/office/powerpoint/2010/main" val="4158903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3F3F"/>
            </a:gs>
            <a:gs pos="81000">
              <a:srgbClr val="1D1D1D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DE9FA7D-767E-4397-A721-7DF1080EBA6D}"/>
              </a:ext>
            </a:extLst>
          </p:cNvPr>
          <p:cNvSpPr/>
          <p:nvPr/>
        </p:nvSpPr>
        <p:spPr>
          <a:xfrm>
            <a:off x="0" y="0"/>
            <a:ext cx="10287000" cy="128587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 l="-37219" r="-372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F210805-CCFA-4458-BA68-8CD3BE6BCB3A}"/>
              </a:ext>
            </a:extLst>
          </p:cNvPr>
          <p:cNvGrpSpPr/>
          <p:nvPr/>
        </p:nvGrpSpPr>
        <p:grpSpPr>
          <a:xfrm flipH="1">
            <a:off x="-164717" y="-191635"/>
            <a:ext cx="10824601" cy="13180670"/>
            <a:chOff x="-164717" y="-191635"/>
            <a:chExt cx="10824601" cy="13180670"/>
          </a:xfrm>
        </p:grpSpPr>
        <p:grpSp>
          <p:nvGrpSpPr>
            <p:cNvPr id="35" name="Graphic 253">
              <a:extLst>
                <a:ext uri="{FF2B5EF4-FFF2-40B4-BE49-F238E27FC236}">
                  <a16:creationId xmlns:a16="http://schemas.microsoft.com/office/drawing/2014/main" id="{5ACFF63E-D662-4175-809A-3B83970C4EFE}"/>
                </a:ext>
              </a:extLst>
            </p:cNvPr>
            <p:cNvGrpSpPr/>
            <p:nvPr/>
          </p:nvGrpSpPr>
          <p:grpSpPr>
            <a:xfrm flipV="1">
              <a:off x="-164717" y="9657306"/>
              <a:ext cx="4386068" cy="3331729"/>
              <a:chOff x="3295650" y="5025717"/>
              <a:chExt cx="3695700" cy="2807314"/>
            </a:xfrm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459FF1A-5860-4EAD-B674-62DDD8F2FC9B}"/>
                  </a:ext>
                </a:extLst>
              </p:cNvPr>
              <p:cNvSpPr/>
              <p:nvPr/>
            </p:nvSpPr>
            <p:spPr>
              <a:xfrm>
                <a:off x="3295650" y="5022163"/>
                <a:ext cx="3706360" cy="2804622"/>
              </a:xfrm>
              <a:custGeom>
                <a:avLst/>
                <a:gdLst>
                  <a:gd name="connsiteX0" fmla="*/ 0 w 3706360"/>
                  <a:gd name="connsiteY0" fmla="*/ 3554 h 2804622"/>
                  <a:gd name="connsiteX1" fmla="*/ 0 w 3706360"/>
                  <a:gd name="connsiteY1" fmla="*/ 2789546 h 2804622"/>
                  <a:gd name="connsiteX2" fmla="*/ 110160 w 3706360"/>
                  <a:gd name="connsiteY2" fmla="*/ 2778886 h 2804622"/>
                  <a:gd name="connsiteX3" fmla="*/ 227428 w 3706360"/>
                  <a:gd name="connsiteY3" fmla="*/ 2789546 h 2804622"/>
                  <a:gd name="connsiteX4" fmla="*/ 294945 w 3706360"/>
                  <a:gd name="connsiteY4" fmla="*/ 2800207 h 2804622"/>
                  <a:gd name="connsiteX5" fmla="*/ 419320 w 3706360"/>
                  <a:gd name="connsiteY5" fmla="*/ 2789546 h 2804622"/>
                  <a:gd name="connsiteX6" fmla="*/ 486837 w 3706360"/>
                  <a:gd name="connsiteY6" fmla="*/ 2739796 h 2804622"/>
                  <a:gd name="connsiteX7" fmla="*/ 565016 w 3706360"/>
                  <a:gd name="connsiteY7" fmla="*/ 2711368 h 2804622"/>
                  <a:gd name="connsiteX8" fmla="*/ 632533 w 3706360"/>
                  <a:gd name="connsiteY8" fmla="*/ 2658064 h 2804622"/>
                  <a:gd name="connsiteX9" fmla="*/ 689390 w 3706360"/>
                  <a:gd name="connsiteY9" fmla="*/ 2409315 h 2804622"/>
                  <a:gd name="connsiteX10" fmla="*/ 717819 w 3706360"/>
                  <a:gd name="connsiteY10" fmla="*/ 2352458 h 2804622"/>
                  <a:gd name="connsiteX11" fmla="*/ 767569 w 3706360"/>
                  <a:gd name="connsiteY11" fmla="*/ 2263619 h 2804622"/>
                  <a:gd name="connsiteX12" fmla="*/ 795997 w 3706360"/>
                  <a:gd name="connsiteY12" fmla="*/ 2224530 h 2804622"/>
                  <a:gd name="connsiteX13" fmla="*/ 952353 w 3706360"/>
                  <a:gd name="connsiteY13" fmla="*/ 2107262 h 2804622"/>
                  <a:gd name="connsiteX14" fmla="*/ 1002103 w 3706360"/>
                  <a:gd name="connsiteY14" fmla="*/ 2057512 h 2804622"/>
                  <a:gd name="connsiteX15" fmla="*/ 1051853 w 3706360"/>
                  <a:gd name="connsiteY15" fmla="*/ 1989995 h 2804622"/>
                  <a:gd name="connsiteX16" fmla="*/ 1069621 w 3706360"/>
                  <a:gd name="connsiteY16" fmla="*/ 1961566 h 2804622"/>
                  <a:gd name="connsiteX17" fmla="*/ 1119371 w 3706360"/>
                  <a:gd name="connsiteY17" fmla="*/ 1894049 h 2804622"/>
                  <a:gd name="connsiteX18" fmla="*/ 1215317 w 3706360"/>
                  <a:gd name="connsiteY18" fmla="*/ 1819424 h 2804622"/>
                  <a:gd name="connsiteX19" fmla="*/ 1293495 w 3706360"/>
                  <a:gd name="connsiteY19" fmla="*/ 1819424 h 2804622"/>
                  <a:gd name="connsiteX20" fmla="*/ 1428530 w 3706360"/>
                  <a:gd name="connsiteY20" fmla="*/ 1819424 h 2804622"/>
                  <a:gd name="connsiteX21" fmla="*/ 1517369 w 3706360"/>
                  <a:gd name="connsiteY21" fmla="*/ 1819424 h 2804622"/>
                  <a:gd name="connsiteX22" fmla="*/ 1584887 w 3706360"/>
                  <a:gd name="connsiteY22" fmla="*/ 1712817 h 2804622"/>
                  <a:gd name="connsiteX23" fmla="*/ 1673726 w 3706360"/>
                  <a:gd name="connsiteY23" fmla="*/ 1531585 h 2804622"/>
                  <a:gd name="connsiteX24" fmla="*/ 1741243 w 3706360"/>
                  <a:gd name="connsiteY24" fmla="*/ 1456961 h 2804622"/>
                  <a:gd name="connsiteX25" fmla="*/ 1790993 w 3706360"/>
                  <a:gd name="connsiteY25" fmla="*/ 1343247 h 2804622"/>
                  <a:gd name="connsiteX26" fmla="*/ 1975778 w 3706360"/>
                  <a:gd name="connsiteY26" fmla="*/ 1158461 h 2804622"/>
                  <a:gd name="connsiteX27" fmla="*/ 2132135 w 3706360"/>
                  <a:gd name="connsiteY27" fmla="*/ 1158461 h 2804622"/>
                  <a:gd name="connsiteX28" fmla="*/ 2188992 w 3706360"/>
                  <a:gd name="connsiteY28" fmla="*/ 1137140 h 2804622"/>
                  <a:gd name="connsiteX29" fmla="*/ 2256509 w 3706360"/>
                  <a:gd name="connsiteY29" fmla="*/ 1101604 h 2804622"/>
                  <a:gd name="connsiteX30" fmla="*/ 2419973 w 3706360"/>
                  <a:gd name="connsiteY30" fmla="*/ 1094497 h 2804622"/>
                  <a:gd name="connsiteX31" fmla="*/ 2498151 w 3706360"/>
                  <a:gd name="connsiteY31" fmla="*/ 948801 h 2804622"/>
                  <a:gd name="connsiteX32" fmla="*/ 2555008 w 3706360"/>
                  <a:gd name="connsiteY32" fmla="*/ 835087 h 2804622"/>
                  <a:gd name="connsiteX33" fmla="*/ 2650954 w 3706360"/>
                  <a:gd name="connsiteY33" fmla="*/ 689391 h 2804622"/>
                  <a:gd name="connsiteX34" fmla="*/ 2757561 w 3706360"/>
                  <a:gd name="connsiteY34" fmla="*/ 621873 h 2804622"/>
                  <a:gd name="connsiteX35" fmla="*/ 2874828 w 3706360"/>
                  <a:gd name="connsiteY35" fmla="*/ 621873 h 2804622"/>
                  <a:gd name="connsiteX36" fmla="*/ 2953007 w 3706360"/>
                  <a:gd name="connsiteY36" fmla="*/ 536588 h 2804622"/>
                  <a:gd name="connsiteX37" fmla="*/ 3041845 w 3706360"/>
                  <a:gd name="connsiteY37" fmla="*/ 348249 h 2804622"/>
                  <a:gd name="connsiteX38" fmla="*/ 3070274 w 3706360"/>
                  <a:gd name="connsiteY38" fmla="*/ 348249 h 2804622"/>
                  <a:gd name="connsiteX39" fmla="*/ 3166220 w 3706360"/>
                  <a:gd name="connsiteY39" fmla="*/ 348249 h 2804622"/>
                  <a:gd name="connsiteX40" fmla="*/ 3301255 w 3706360"/>
                  <a:gd name="connsiteY40" fmla="*/ 291392 h 2804622"/>
                  <a:gd name="connsiteX41" fmla="*/ 3351005 w 3706360"/>
                  <a:gd name="connsiteY41" fmla="*/ 241642 h 2804622"/>
                  <a:gd name="connsiteX42" fmla="*/ 3418523 w 3706360"/>
                  <a:gd name="connsiteY42" fmla="*/ 145696 h 2804622"/>
                  <a:gd name="connsiteX43" fmla="*/ 3429183 w 3706360"/>
                  <a:gd name="connsiteY43" fmla="*/ 103053 h 2804622"/>
                  <a:gd name="connsiteX44" fmla="*/ 3486040 w 3706360"/>
                  <a:gd name="connsiteY44" fmla="*/ 39089 h 2804622"/>
                  <a:gd name="connsiteX45" fmla="*/ 3621075 w 3706360"/>
                  <a:gd name="connsiteY45" fmla="*/ 39089 h 2804622"/>
                  <a:gd name="connsiteX46" fmla="*/ 3706361 w 3706360"/>
                  <a:gd name="connsiteY46" fmla="*/ 0 h 2804622"/>
                  <a:gd name="connsiteX47" fmla="*/ 0 w 3706360"/>
                  <a:gd name="connsiteY47" fmla="*/ 0 h 2804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706360" h="2804622">
                    <a:moveTo>
                      <a:pt x="0" y="3554"/>
                    </a:moveTo>
                    <a:lnTo>
                      <a:pt x="0" y="2789546"/>
                    </a:lnTo>
                    <a:cubicBezTo>
                      <a:pt x="28428" y="2785993"/>
                      <a:pt x="63964" y="2782439"/>
                      <a:pt x="110160" y="2778886"/>
                    </a:cubicBezTo>
                    <a:cubicBezTo>
                      <a:pt x="234535" y="2768225"/>
                      <a:pt x="110160" y="2778886"/>
                      <a:pt x="227428" y="2789546"/>
                    </a:cubicBezTo>
                    <a:cubicBezTo>
                      <a:pt x="344695" y="2800207"/>
                      <a:pt x="227428" y="2789546"/>
                      <a:pt x="294945" y="2800207"/>
                    </a:cubicBezTo>
                    <a:cubicBezTo>
                      <a:pt x="362463" y="2810868"/>
                      <a:pt x="294945" y="2800207"/>
                      <a:pt x="419320" y="2789546"/>
                    </a:cubicBezTo>
                    <a:cubicBezTo>
                      <a:pt x="543694" y="2778886"/>
                      <a:pt x="419320" y="2789546"/>
                      <a:pt x="486837" y="2739796"/>
                    </a:cubicBezTo>
                    <a:cubicBezTo>
                      <a:pt x="554355" y="2690047"/>
                      <a:pt x="486837" y="2739796"/>
                      <a:pt x="565016" y="2711368"/>
                    </a:cubicBezTo>
                    <a:cubicBezTo>
                      <a:pt x="643194" y="2682940"/>
                      <a:pt x="632533" y="2658064"/>
                      <a:pt x="632533" y="2658064"/>
                    </a:cubicBezTo>
                    <a:lnTo>
                      <a:pt x="689390" y="2409315"/>
                    </a:lnTo>
                    <a:cubicBezTo>
                      <a:pt x="689390" y="2409315"/>
                      <a:pt x="689390" y="2409315"/>
                      <a:pt x="717819" y="2352458"/>
                    </a:cubicBezTo>
                    <a:cubicBezTo>
                      <a:pt x="746247" y="2295601"/>
                      <a:pt x="717819" y="2352458"/>
                      <a:pt x="767569" y="2263619"/>
                    </a:cubicBezTo>
                    <a:cubicBezTo>
                      <a:pt x="817318" y="2174780"/>
                      <a:pt x="767569" y="2263619"/>
                      <a:pt x="795997" y="2224530"/>
                    </a:cubicBezTo>
                    <a:cubicBezTo>
                      <a:pt x="824425" y="2185441"/>
                      <a:pt x="902604" y="2128584"/>
                      <a:pt x="952353" y="2107262"/>
                    </a:cubicBezTo>
                    <a:cubicBezTo>
                      <a:pt x="1002103" y="2089495"/>
                      <a:pt x="952353" y="2107262"/>
                      <a:pt x="1002103" y="2057512"/>
                    </a:cubicBezTo>
                    <a:cubicBezTo>
                      <a:pt x="1051853" y="2007763"/>
                      <a:pt x="1002103" y="2057512"/>
                      <a:pt x="1051853" y="1989995"/>
                    </a:cubicBezTo>
                    <a:cubicBezTo>
                      <a:pt x="1101603" y="1922477"/>
                      <a:pt x="1051853" y="1989995"/>
                      <a:pt x="1069621" y="1961566"/>
                    </a:cubicBezTo>
                    <a:cubicBezTo>
                      <a:pt x="1087389" y="1933138"/>
                      <a:pt x="1119371" y="1894049"/>
                      <a:pt x="1119371" y="1894049"/>
                    </a:cubicBezTo>
                    <a:cubicBezTo>
                      <a:pt x="1119371" y="1894049"/>
                      <a:pt x="1176228" y="1854959"/>
                      <a:pt x="1215317" y="1819424"/>
                    </a:cubicBezTo>
                    <a:cubicBezTo>
                      <a:pt x="1254406" y="1783888"/>
                      <a:pt x="1265067" y="1826531"/>
                      <a:pt x="1293495" y="1819424"/>
                    </a:cubicBezTo>
                    <a:cubicBezTo>
                      <a:pt x="1321924" y="1812317"/>
                      <a:pt x="1361013" y="1815870"/>
                      <a:pt x="1428530" y="1819424"/>
                    </a:cubicBezTo>
                    <a:cubicBezTo>
                      <a:pt x="1496048" y="1819424"/>
                      <a:pt x="1517369" y="1819424"/>
                      <a:pt x="1517369" y="1819424"/>
                    </a:cubicBezTo>
                    <a:cubicBezTo>
                      <a:pt x="1517369" y="1819424"/>
                      <a:pt x="1567119" y="1741246"/>
                      <a:pt x="1584887" y="1712817"/>
                    </a:cubicBezTo>
                    <a:cubicBezTo>
                      <a:pt x="1602655" y="1684388"/>
                      <a:pt x="1641744" y="1595549"/>
                      <a:pt x="1673726" y="1531585"/>
                    </a:cubicBezTo>
                    <a:cubicBezTo>
                      <a:pt x="1702154" y="1467621"/>
                      <a:pt x="1702154" y="1528032"/>
                      <a:pt x="1741243" y="1456961"/>
                    </a:cubicBezTo>
                    <a:cubicBezTo>
                      <a:pt x="1780332" y="1389443"/>
                      <a:pt x="1780332" y="1400103"/>
                      <a:pt x="1790993" y="1343247"/>
                    </a:cubicBezTo>
                    <a:cubicBezTo>
                      <a:pt x="1801654" y="1286389"/>
                      <a:pt x="1897600" y="1265068"/>
                      <a:pt x="1975778" y="1158461"/>
                    </a:cubicBezTo>
                    <a:cubicBezTo>
                      <a:pt x="2053956" y="1051854"/>
                      <a:pt x="2053956" y="1176229"/>
                      <a:pt x="2132135" y="1158461"/>
                    </a:cubicBezTo>
                    <a:cubicBezTo>
                      <a:pt x="2210313" y="1140693"/>
                      <a:pt x="2188992" y="1137140"/>
                      <a:pt x="2188992" y="1137140"/>
                    </a:cubicBezTo>
                    <a:cubicBezTo>
                      <a:pt x="2188992" y="1137140"/>
                      <a:pt x="2188992" y="1137140"/>
                      <a:pt x="2256509" y="1101604"/>
                    </a:cubicBezTo>
                    <a:cubicBezTo>
                      <a:pt x="2324027" y="1066069"/>
                      <a:pt x="2419973" y="1094497"/>
                      <a:pt x="2419973" y="1094497"/>
                    </a:cubicBezTo>
                    <a:cubicBezTo>
                      <a:pt x="2419973" y="1094497"/>
                      <a:pt x="2469723" y="980783"/>
                      <a:pt x="2498151" y="948801"/>
                    </a:cubicBezTo>
                    <a:cubicBezTo>
                      <a:pt x="2526580" y="916819"/>
                      <a:pt x="2537240" y="863516"/>
                      <a:pt x="2555008" y="835087"/>
                    </a:cubicBezTo>
                    <a:cubicBezTo>
                      <a:pt x="2572776" y="806659"/>
                      <a:pt x="2604758" y="739141"/>
                      <a:pt x="2650954" y="689391"/>
                    </a:cubicBezTo>
                    <a:cubicBezTo>
                      <a:pt x="2650954" y="689391"/>
                      <a:pt x="2707811" y="671623"/>
                      <a:pt x="2757561" y="621873"/>
                    </a:cubicBezTo>
                    <a:cubicBezTo>
                      <a:pt x="2807311" y="572124"/>
                      <a:pt x="2874828" y="621873"/>
                      <a:pt x="2874828" y="621873"/>
                    </a:cubicBezTo>
                    <a:lnTo>
                      <a:pt x="2953007" y="536588"/>
                    </a:lnTo>
                    <a:lnTo>
                      <a:pt x="3041845" y="348249"/>
                    </a:lnTo>
                    <a:cubicBezTo>
                      <a:pt x="3041845" y="348249"/>
                      <a:pt x="3041845" y="348249"/>
                      <a:pt x="3070274" y="348249"/>
                    </a:cubicBezTo>
                    <a:cubicBezTo>
                      <a:pt x="3098702" y="348249"/>
                      <a:pt x="3120024" y="358910"/>
                      <a:pt x="3166220" y="348249"/>
                    </a:cubicBezTo>
                    <a:cubicBezTo>
                      <a:pt x="3215970" y="337588"/>
                      <a:pt x="3233738" y="337588"/>
                      <a:pt x="3301255" y="291392"/>
                    </a:cubicBezTo>
                    <a:lnTo>
                      <a:pt x="3351005" y="241642"/>
                    </a:lnTo>
                    <a:lnTo>
                      <a:pt x="3418523" y="145696"/>
                    </a:lnTo>
                    <a:cubicBezTo>
                      <a:pt x="3418523" y="145696"/>
                      <a:pt x="3418523" y="145696"/>
                      <a:pt x="3429183" y="103053"/>
                    </a:cubicBezTo>
                    <a:cubicBezTo>
                      <a:pt x="3439844" y="60411"/>
                      <a:pt x="3429183" y="103053"/>
                      <a:pt x="3486040" y="39089"/>
                    </a:cubicBezTo>
                    <a:cubicBezTo>
                      <a:pt x="3486040" y="39089"/>
                      <a:pt x="3535790" y="49750"/>
                      <a:pt x="3621075" y="39089"/>
                    </a:cubicBezTo>
                    <a:cubicBezTo>
                      <a:pt x="3688593" y="31982"/>
                      <a:pt x="3692147" y="17768"/>
                      <a:pt x="37063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355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1200870D-3FC4-41A3-A776-BE47603C47EC}"/>
                  </a:ext>
                </a:extLst>
              </p:cNvPr>
              <p:cNvSpPr/>
              <p:nvPr/>
            </p:nvSpPr>
            <p:spPr>
              <a:xfrm>
                <a:off x="3295650" y="5025717"/>
                <a:ext cx="3560664" cy="2661618"/>
              </a:xfrm>
              <a:custGeom>
                <a:avLst/>
                <a:gdLst>
                  <a:gd name="connsiteX0" fmla="*/ 0 w 3560664"/>
                  <a:gd name="connsiteY0" fmla="*/ 0 h 2661618"/>
                  <a:gd name="connsiteX1" fmla="*/ 0 w 3560664"/>
                  <a:gd name="connsiteY1" fmla="*/ 2661618 h 2661618"/>
                  <a:gd name="connsiteX2" fmla="*/ 78178 w 3560664"/>
                  <a:gd name="connsiteY2" fmla="*/ 2498154 h 2661618"/>
                  <a:gd name="connsiteX3" fmla="*/ 145696 w 3560664"/>
                  <a:gd name="connsiteY3" fmla="*/ 2427083 h 2661618"/>
                  <a:gd name="connsiteX4" fmla="*/ 195446 w 3560664"/>
                  <a:gd name="connsiteY4" fmla="*/ 2313369 h 2661618"/>
                  <a:gd name="connsiteX5" fmla="*/ 380231 w 3560664"/>
                  <a:gd name="connsiteY5" fmla="*/ 2128584 h 2661618"/>
                  <a:gd name="connsiteX6" fmla="*/ 536587 w 3560664"/>
                  <a:gd name="connsiteY6" fmla="*/ 2128584 h 2661618"/>
                  <a:gd name="connsiteX7" fmla="*/ 593444 w 3560664"/>
                  <a:gd name="connsiteY7" fmla="*/ 2107262 h 2661618"/>
                  <a:gd name="connsiteX8" fmla="*/ 660962 w 3560664"/>
                  <a:gd name="connsiteY8" fmla="*/ 2071727 h 2661618"/>
                  <a:gd name="connsiteX9" fmla="*/ 824425 w 3560664"/>
                  <a:gd name="connsiteY9" fmla="*/ 2064620 h 2661618"/>
                  <a:gd name="connsiteX10" fmla="*/ 902604 w 3560664"/>
                  <a:gd name="connsiteY10" fmla="*/ 1918924 h 2661618"/>
                  <a:gd name="connsiteX11" fmla="*/ 959461 w 3560664"/>
                  <a:gd name="connsiteY11" fmla="*/ 1805210 h 2661618"/>
                  <a:gd name="connsiteX12" fmla="*/ 1055407 w 3560664"/>
                  <a:gd name="connsiteY12" fmla="*/ 1659514 h 2661618"/>
                  <a:gd name="connsiteX13" fmla="*/ 1162013 w 3560664"/>
                  <a:gd name="connsiteY13" fmla="*/ 1591996 h 2661618"/>
                  <a:gd name="connsiteX14" fmla="*/ 1279281 w 3560664"/>
                  <a:gd name="connsiteY14" fmla="*/ 1591996 h 2661618"/>
                  <a:gd name="connsiteX15" fmla="*/ 1357459 w 3560664"/>
                  <a:gd name="connsiteY15" fmla="*/ 1506710 h 2661618"/>
                  <a:gd name="connsiteX16" fmla="*/ 1446298 w 3560664"/>
                  <a:gd name="connsiteY16" fmla="*/ 1318372 h 2661618"/>
                  <a:gd name="connsiteX17" fmla="*/ 1474727 w 3560664"/>
                  <a:gd name="connsiteY17" fmla="*/ 1318372 h 2661618"/>
                  <a:gd name="connsiteX18" fmla="*/ 1570673 w 3560664"/>
                  <a:gd name="connsiteY18" fmla="*/ 1318372 h 2661618"/>
                  <a:gd name="connsiteX19" fmla="*/ 1705708 w 3560664"/>
                  <a:gd name="connsiteY19" fmla="*/ 1261515 h 2661618"/>
                  <a:gd name="connsiteX20" fmla="*/ 1755458 w 3560664"/>
                  <a:gd name="connsiteY20" fmla="*/ 1211765 h 2661618"/>
                  <a:gd name="connsiteX21" fmla="*/ 1822975 w 3560664"/>
                  <a:gd name="connsiteY21" fmla="*/ 1115819 h 2661618"/>
                  <a:gd name="connsiteX22" fmla="*/ 1833636 w 3560664"/>
                  <a:gd name="connsiteY22" fmla="*/ 1073176 h 2661618"/>
                  <a:gd name="connsiteX23" fmla="*/ 1890493 w 3560664"/>
                  <a:gd name="connsiteY23" fmla="*/ 1009212 h 2661618"/>
                  <a:gd name="connsiteX24" fmla="*/ 2025528 w 3560664"/>
                  <a:gd name="connsiteY24" fmla="*/ 1009212 h 2661618"/>
                  <a:gd name="connsiteX25" fmla="*/ 2132135 w 3560664"/>
                  <a:gd name="connsiteY25" fmla="*/ 948801 h 2661618"/>
                  <a:gd name="connsiteX26" fmla="*/ 2181885 w 3560664"/>
                  <a:gd name="connsiteY26" fmla="*/ 945248 h 2661618"/>
                  <a:gd name="connsiteX27" fmla="*/ 2231634 w 3560664"/>
                  <a:gd name="connsiteY27" fmla="*/ 856408 h 2661618"/>
                  <a:gd name="connsiteX28" fmla="*/ 2231634 w 3560664"/>
                  <a:gd name="connsiteY28" fmla="*/ 806659 h 2661618"/>
                  <a:gd name="connsiteX29" fmla="*/ 2320473 w 3560664"/>
                  <a:gd name="connsiteY29" fmla="*/ 710712 h 2661618"/>
                  <a:gd name="connsiteX30" fmla="*/ 2359562 w 3560664"/>
                  <a:gd name="connsiteY30" fmla="*/ 739141 h 2661618"/>
                  <a:gd name="connsiteX31" fmla="*/ 2515919 w 3560664"/>
                  <a:gd name="connsiteY31" fmla="*/ 653855 h 2661618"/>
                  <a:gd name="connsiteX32" fmla="*/ 2604758 w 3560664"/>
                  <a:gd name="connsiteY32" fmla="*/ 653855 h 2661618"/>
                  <a:gd name="connsiteX33" fmla="*/ 2643847 w 3560664"/>
                  <a:gd name="connsiteY33" fmla="*/ 604106 h 2661618"/>
                  <a:gd name="connsiteX34" fmla="*/ 2700704 w 3560664"/>
                  <a:gd name="connsiteY34" fmla="*/ 511713 h 2661618"/>
                  <a:gd name="connsiteX35" fmla="*/ 2778882 w 3560664"/>
                  <a:gd name="connsiteY35" fmla="*/ 419320 h 2661618"/>
                  <a:gd name="connsiteX36" fmla="*/ 2913917 w 3560664"/>
                  <a:gd name="connsiteY36" fmla="*/ 351803 h 2661618"/>
                  <a:gd name="connsiteX37" fmla="*/ 2981435 w 3560664"/>
                  <a:gd name="connsiteY37" fmla="*/ 351803 h 2661618"/>
                  <a:gd name="connsiteX38" fmla="*/ 3105810 w 3560664"/>
                  <a:gd name="connsiteY38" fmla="*/ 312713 h 2661618"/>
                  <a:gd name="connsiteX39" fmla="*/ 3144899 w 3560664"/>
                  <a:gd name="connsiteY39" fmla="*/ 255856 h 2661618"/>
                  <a:gd name="connsiteX40" fmla="*/ 3212416 w 3560664"/>
                  <a:gd name="connsiteY40" fmla="*/ 149250 h 2661618"/>
                  <a:gd name="connsiteX41" fmla="*/ 3262166 w 3560664"/>
                  <a:gd name="connsiteY41" fmla="*/ 149250 h 2661618"/>
                  <a:gd name="connsiteX42" fmla="*/ 3379433 w 3560664"/>
                  <a:gd name="connsiteY42" fmla="*/ 110160 h 2661618"/>
                  <a:gd name="connsiteX43" fmla="*/ 3436290 w 3560664"/>
                  <a:gd name="connsiteY43" fmla="*/ 7107 h 2661618"/>
                  <a:gd name="connsiteX44" fmla="*/ 3532237 w 3560664"/>
                  <a:gd name="connsiteY44" fmla="*/ 7107 h 2661618"/>
                  <a:gd name="connsiteX45" fmla="*/ 3560665 w 3560664"/>
                  <a:gd name="connsiteY45" fmla="*/ 0 h 2661618"/>
                  <a:gd name="connsiteX46" fmla="*/ 0 w 3560664"/>
                  <a:gd name="connsiteY46" fmla="*/ 0 h 2661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560664" h="2661618">
                    <a:moveTo>
                      <a:pt x="0" y="0"/>
                    </a:moveTo>
                    <a:lnTo>
                      <a:pt x="0" y="2661618"/>
                    </a:lnTo>
                    <a:cubicBezTo>
                      <a:pt x="21321" y="2622529"/>
                      <a:pt x="53303" y="2555011"/>
                      <a:pt x="78178" y="2498154"/>
                    </a:cubicBezTo>
                    <a:cubicBezTo>
                      <a:pt x="106607" y="2437744"/>
                      <a:pt x="106607" y="2494601"/>
                      <a:pt x="145696" y="2427083"/>
                    </a:cubicBezTo>
                    <a:cubicBezTo>
                      <a:pt x="184785" y="2359565"/>
                      <a:pt x="184785" y="2370226"/>
                      <a:pt x="195446" y="2313369"/>
                    </a:cubicBezTo>
                    <a:cubicBezTo>
                      <a:pt x="206106" y="2256512"/>
                      <a:pt x="302052" y="2235191"/>
                      <a:pt x="380231" y="2128584"/>
                    </a:cubicBezTo>
                    <a:cubicBezTo>
                      <a:pt x="458409" y="2021977"/>
                      <a:pt x="458409" y="2146352"/>
                      <a:pt x="536587" y="2128584"/>
                    </a:cubicBezTo>
                    <a:cubicBezTo>
                      <a:pt x="614765" y="2110816"/>
                      <a:pt x="593444" y="2107262"/>
                      <a:pt x="593444" y="2107262"/>
                    </a:cubicBezTo>
                    <a:cubicBezTo>
                      <a:pt x="593444" y="2107262"/>
                      <a:pt x="593444" y="2107262"/>
                      <a:pt x="660962" y="2071727"/>
                    </a:cubicBezTo>
                    <a:cubicBezTo>
                      <a:pt x="728479" y="2036191"/>
                      <a:pt x="824425" y="2064620"/>
                      <a:pt x="824425" y="2064620"/>
                    </a:cubicBezTo>
                    <a:cubicBezTo>
                      <a:pt x="824425" y="2064620"/>
                      <a:pt x="874175" y="1950906"/>
                      <a:pt x="902604" y="1918924"/>
                    </a:cubicBezTo>
                    <a:cubicBezTo>
                      <a:pt x="931032" y="1886941"/>
                      <a:pt x="941693" y="1833638"/>
                      <a:pt x="959461" y="1805210"/>
                    </a:cubicBezTo>
                    <a:cubicBezTo>
                      <a:pt x="977228" y="1776781"/>
                      <a:pt x="1009210" y="1709263"/>
                      <a:pt x="1055407" y="1659514"/>
                    </a:cubicBezTo>
                    <a:cubicBezTo>
                      <a:pt x="1055407" y="1659514"/>
                      <a:pt x="1112264" y="1641746"/>
                      <a:pt x="1162013" y="1591996"/>
                    </a:cubicBezTo>
                    <a:cubicBezTo>
                      <a:pt x="1211763" y="1542246"/>
                      <a:pt x="1279281" y="1591996"/>
                      <a:pt x="1279281" y="1591996"/>
                    </a:cubicBezTo>
                    <a:lnTo>
                      <a:pt x="1357459" y="1506710"/>
                    </a:lnTo>
                    <a:lnTo>
                      <a:pt x="1446298" y="1318372"/>
                    </a:lnTo>
                    <a:cubicBezTo>
                      <a:pt x="1446298" y="1318372"/>
                      <a:pt x="1446298" y="1318372"/>
                      <a:pt x="1474727" y="1318372"/>
                    </a:cubicBezTo>
                    <a:cubicBezTo>
                      <a:pt x="1503155" y="1318372"/>
                      <a:pt x="1524476" y="1329032"/>
                      <a:pt x="1570673" y="1318372"/>
                    </a:cubicBezTo>
                    <a:cubicBezTo>
                      <a:pt x="1620422" y="1307711"/>
                      <a:pt x="1638190" y="1307711"/>
                      <a:pt x="1705708" y="1261515"/>
                    </a:cubicBezTo>
                    <a:lnTo>
                      <a:pt x="1755458" y="1211765"/>
                    </a:lnTo>
                    <a:lnTo>
                      <a:pt x="1822975" y="1115819"/>
                    </a:lnTo>
                    <a:cubicBezTo>
                      <a:pt x="1822975" y="1115819"/>
                      <a:pt x="1822975" y="1115819"/>
                      <a:pt x="1833636" y="1073176"/>
                    </a:cubicBezTo>
                    <a:cubicBezTo>
                      <a:pt x="1844297" y="1030533"/>
                      <a:pt x="1833636" y="1073176"/>
                      <a:pt x="1890493" y="1009212"/>
                    </a:cubicBezTo>
                    <a:cubicBezTo>
                      <a:pt x="1890493" y="1009212"/>
                      <a:pt x="1940243" y="1019872"/>
                      <a:pt x="2025528" y="1009212"/>
                    </a:cubicBezTo>
                    <a:cubicBezTo>
                      <a:pt x="2114367" y="998551"/>
                      <a:pt x="2093046" y="980783"/>
                      <a:pt x="2132135" y="948801"/>
                    </a:cubicBezTo>
                    <a:cubicBezTo>
                      <a:pt x="2171224" y="916819"/>
                      <a:pt x="2181885" y="945248"/>
                      <a:pt x="2181885" y="945248"/>
                    </a:cubicBezTo>
                    <a:lnTo>
                      <a:pt x="2231634" y="856408"/>
                    </a:lnTo>
                    <a:lnTo>
                      <a:pt x="2231634" y="806659"/>
                    </a:lnTo>
                    <a:lnTo>
                      <a:pt x="2320473" y="710712"/>
                    </a:lnTo>
                    <a:cubicBezTo>
                      <a:pt x="2320473" y="710712"/>
                      <a:pt x="2320473" y="710712"/>
                      <a:pt x="2359562" y="739141"/>
                    </a:cubicBezTo>
                    <a:cubicBezTo>
                      <a:pt x="2398652" y="767569"/>
                      <a:pt x="2476830" y="682284"/>
                      <a:pt x="2515919" y="653855"/>
                    </a:cubicBezTo>
                    <a:cubicBezTo>
                      <a:pt x="2555008" y="625427"/>
                      <a:pt x="2572776" y="664516"/>
                      <a:pt x="2604758" y="653855"/>
                    </a:cubicBezTo>
                    <a:cubicBezTo>
                      <a:pt x="2633186" y="643195"/>
                      <a:pt x="2643847" y="604106"/>
                      <a:pt x="2643847" y="604106"/>
                    </a:cubicBezTo>
                    <a:cubicBezTo>
                      <a:pt x="2643847" y="604106"/>
                      <a:pt x="2672275" y="565016"/>
                      <a:pt x="2700704" y="511713"/>
                    </a:cubicBezTo>
                    <a:cubicBezTo>
                      <a:pt x="2729133" y="458410"/>
                      <a:pt x="2750454" y="508159"/>
                      <a:pt x="2778882" y="419320"/>
                    </a:cubicBezTo>
                    <a:lnTo>
                      <a:pt x="2913917" y="351803"/>
                    </a:lnTo>
                    <a:cubicBezTo>
                      <a:pt x="2913917" y="351803"/>
                      <a:pt x="2953007" y="362463"/>
                      <a:pt x="2981435" y="351803"/>
                    </a:cubicBezTo>
                    <a:cubicBezTo>
                      <a:pt x="3009863" y="341142"/>
                      <a:pt x="3048953" y="341142"/>
                      <a:pt x="3105810" y="312713"/>
                    </a:cubicBezTo>
                    <a:lnTo>
                      <a:pt x="3144899" y="255856"/>
                    </a:lnTo>
                    <a:lnTo>
                      <a:pt x="3212416" y="149250"/>
                    </a:lnTo>
                    <a:lnTo>
                      <a:pt x="3262166" y="149250"/>
                    </a:lnTo>
                    <a:lnTo>
                      <a:pt x="3379433" y="110160"/>
                    </a:lnTo>
                    <a:lnTo>
                      <a:pt x="3436290" y="7107"/>
                    </a:lnTo>
                    <a:cubicBezTo>
                      <a:pt x="3436290" y="7107"/>
                      <a:pt x="3486040" y="10661"/>
                      <a:pt x="3532237" y="7107"/>
                    </a:cubicBezTo>
                    <a:cubicBezTo>
                      <a:pt x="3542897" y="7107"/>
                      <a:pt x="3550004" y="3554"/>
                      <a:pt x="35606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5536" cap="flat">
                <a:noFill/>
                <a:prstDash val="solid"/>
                <a:miter/>
              </a:ln>
              <a:effectLst>
                <a:outerShdw blurRad="88900" dist="38100" dir="8100000" sx="101000" sy="101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84B1C07-50EB-475C-BD46-821F51C85946}"/>
                  </a:ext>
                </a:extLst>
              </p:cNvPr>
              <p:cNvSpPr/>
              <p:nvPr/>
            </p:nvSpPr>
            <p:spPr>
              <a:xfrm>
                <a:off x="3295650" y="5018609"/>
                <a:ext cx="2892596" cy="2100155"/>
              </a:xfrm>
              <a:custGeom>
                <a:avLst/>
                <a:gdLst>
                  <a:gd name="connsiteX0" fmla="*/ 0 w 2892596"/>
                  <a:gd name="connsiteY0" fmla="*/ 7107 h 2100155"/>
                  <a:gd name="connsiteX1" fmla="*/ 0 w 2892596"/>
                  <a:gd name="connsiteY1" fmla="*/ 2100155 h 2100155"/>
                  <a:gd name="connsiteX2" fmla="*/ 31982 w 2892596"/>
                  <a:gd name="connsiteY2" fmla="*/ 2089494 h 2100155"/>
                  <a:gd name="connsiteX3" fmla="*/ 127928 w 2892596"/>
                  <a:gd name="connsiteY3" fmla="*/ 2089494 h 2100155"/>
                  <a:gd name="connsiteX4" fmla="*/ 184785 w 2892596"/>
                  <a:gd name="connsiteY4" fmla="*/ 2089494 h 2100155"/>
                  <a:gd name="connsiteX5" fmla="*/ 369570 w 2892596"/>
                  <a:gd name="connsiteY5" fmla="*/ 2064620 h 2100155"/>
                  <a:gd name="connsiteX6" fmla="*/ 486837 w 2892596"/>
                  <a:gd name="connsiteY6" fmla="*/ 2075280 h 2100155"/>
                  <a:gd name="connsiteX7" fmla="*/ 554355 w 2892596"/>
                  <a:gd name="connsiteY7" fmla="*/ 2085941 h 2100155"/>
                  <a:gd name="connsiteX8" fmla="*/ 678730 w 2892596"/>
                  <a:gd name="connsiteY8" fmla="*/ 2075280 h 2100155"/>
                  <a:gd name="connsiteX9" fmla="*/ 746247 w 2892596"/>
                  <a:gd name="connsiteY9" fmla="*/ 2025530 h 2100155"/>
                  <a:gd name="connsiteX10" fmla="*/ 824425 w 2892596"/>
                  <a:gd name="connsiteY10" fmla="*/ 1997102 h 2100155"/>
                  <a:gd name="connsiteX11" fmla="*/ 891943 w 2892596"/>
                  <a:gd name="connsiteY11" fmla="*/ 1943798 h 2100155"/>
                  <a:gd name="connsiteX12" fmla="*/ 948800 w 2892596"/>
                  <a:gd name="connsiteY12" fmla="*/ 1695049 h 2100155"/>
                  <a:gd name="connsiteX13" fmla="*/ 977228 w 2892596"/>
                  <a:gd name="connsiteY13" fmla="*/ 1638192 h 2100155"/>
                  <a:gd name="connsiteX14" fmla="*/ 1026978 w 2892596"/>
                  <a:gd name="connsiteY14" fmla="*/ 1549353 h 2100155"/>
                  <a:gd name="connsiteX15" fmla="*/ 1055407 w 2892596"/>
                  <a:gd name="connsiteY15" fmla="*/ 1510264 h 2100155"/>
                  <a:gd name="connsiteX16" fmla="*/ 1211763 w 2892596"/>
                  <a:gd name="connsiteY16" fmla="*/ 1392996 h 2100155"/>
                  <a:gd name="connsiteX17" fmla="*/ 1261513 w 2892596"/>
                  <a:gd name="connsiteY17" fmla="*/ 1343246 h 2100155"/>
                  <a:gd name="connsiteX18" fmla="*/ 1311263 w 2892596"/>
                  <a:gd name="connsiteY18" fmla="*/ 1275729 h 2100155"/>
                  <a:gd name="connsiteX19" fmla="*/ 1329031 w 2892596"/>
                  <a:gd name="connsiteY19" fmla="*/ 1247300 h 2100155"/>
                  <a:gd name="connsiteX20" fmla="*/ 1378780 w 2892596"/>
                  <a:gd name="connsiteY20" fmla="*/ 1179783 h 2100155"/>
                  <a:gd name="connsiteX21" fmla="*/ 1474727 w 2892596"/>
                  <a:gd name="connsiteY21" fmla="*/ 1105158 h 2100155"/>
                  <a:gd name="connsiteX22" fmla="*/ 1552905 w 2892596"/>
                  <a:gd name="connsiteY22" fmla="*/ 1105158 h 2100155"/>
                  <a:gd name="connsiteX23" fmla="*/ 1687940 w 2892596"/>
                  <a:gd name="connsiteY23" fmla="*/ 1105158 h 2100155"/>
                  <a:gd name="connsiteX24" fmla="*/ 1776779 w 2892596"/>
                  <a:gd name="connsiteY24" fmla="*/ 1105158 h 2100155"/>
                  <a:gd name="connsiteX25" fmla="*/ 1844297 w 2892596"/>
                  <a:gd name="connsiteY25" fmla="*/ 998551 h 2100155"/>
                  <a:gd name="connsiteX26" fmla="*/ 1933136 w 2892596"/>
                  <a:gd name="connsiteY26" fmla="*/ 817319 h 2100155"/>
                  <a:gd name="connsiteX27" fmla="*/ 2000653 w 2892596"/>
                  <a:gd name="connsiteY27" fmla="*/ 742695 h 2100155"/>
                  <a:gd name="connsiteX28" fmla="*/ 2050403 w 2892596"/>
                  <a:gd name="connsiteY28" fmla="*/ 628981 h 2100155"/>
                  <a:gd name="connsiteX29" fmla="*/ 2235188 w 2892596"/>
                  <a:gd name="connsiteY29" fmla="*/ 444195 h 2100155"/>
                  <a:gd name="connsiteX30" fmla="*/ 2391545 w 2892596"/>
                  <a:gd name="connsiteY30" fmla="*/ 444195 h 2100155"/>
                  <a:gd name="connsiteX31" fmla="*/ 2448401 w 2892596"/>
                  <a:gd name="connsiteY31" fmla="*/ 422874 h 2100155"/>
                  <a:gd name="connsiteX32" fmla="*/ 2515919 w 2892596"/>
                  <a:gd name="connsiteY32" fmla="*/ 387338 h 2100155"/>
                  <a:gd name="connsiteX33" fmla="*/ 2679383 w 2892596"/>
                  <a:gd name="connsiteY33" fmla="*/ 380231 h 2100155"/>
                  <a:gd name="connsiteX34" fmla="*/ 2757561 w 2892596"/>
                  <a:gd name="connsiteY34" fmla="*/ 234535 h 2100155"/>
                  <a:gd name="connsiteX35" fmla="*/ 2814418 w 2892596"/>
                  <a:gd name="connsiteY35" fmla="*/ 120821 h 2100155"/>
                  <a:gd name="connsiteX36" fmla="*/ 2892596 w 2892596"/>
                  <a:gd name="connsiteY36" fmla="*/ 0 h 2100155"/>
                  <a:gd name="connsiteX37" fmla="*/ 0 w 2892596"/>
                  <a:gd name="connsiteY37" fmla="*/ 0 h 21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892596" h="2100155">
                    <a:moveTo>
                      <a:pt x="0" y="7107"/>
                    </a:moveTo>
                    <a:lnTo>
                      <a:pt x="0" y="2100155"/>
                    </a:lnTo>
                    <a:cubicBezTo>
                      <a:pt x="10661" y="2096602"/>
                      <a:pt x="17768" y="2093048"/>
                      <a:pt x="31982" y="2089494"/>
                    </a:cubicBezTo>
                    <a:cubicBezTo>
                      <a:pt x="127928" y="2053959"/>
                      <a:pt x="99500" y="2114370"/>
                      <a:pt x="127928" y="2089494"/>
                    </a:cubicBezTo>
                    <a:cubicBezTo>
                      <a:pt x="156357" y="2064620"/>
                      <a:pt x="184785" y="2089494"/>
                      <a:pt x="184785" y="2089494"/>
                    </a:cubicBezTo>
                    <a:cubicBezTo>
                      <a:pt x="184785" y="2089494"/>
                      <a:pt x="241642" y="2075280"/>
                      <a:pt x="369570" y="2064620"/>
                    </a:cubicBezTo>
                    <a:cubicBezTo>
                      <a:pt x="493945" y="2053959"/>
                      <a:pt x="369570" y="2064620"/>
                      <a:pt x="486837" y="2075280"/>
                    </a:cubicBezTo>
                    <a:cubicBezTo>
                      <a:pt x="604105" y="2085941"/>
                      <a:pt x="486837" y="2075280"/>
                      <a:pt x="554355" y="2085941"/>
                    </a:cubicBezTo>
                    <a:cubicBezTo>
                      <a:pt x="621873" y="2096602"/>
                      <a:pt x="554355" y="2085941"/>
                      <a:pt x="678730" y="2075280"/>
                    </a:cubicBezTo>
                    <a:cubicBezTo>
                      <a:pt x="803104" y="2064620"/>
                      <a:pt x="678730" y="2075280"/>
                      <a:pt x="746247" y="2025530"/>
                    </a:cubicBezTo>
                    <a:cubicBezTo>
                      <a:pt x="813765" y="1975781"/>
                      <a:pt x="746247" y="2025530"/>
                      <a:pt x="824425" y="1997102"/>
                    </a:cubicBezTo>
                    <a:cubicBezTo>
                      <a:pt x="902604" y="1968673"/>
                      <a:pt x="891943" y="1943798"/>
                      <a:pt x="891943" y="1943798"/>
                    </a:cubicBezTo>
                    <a:lnTo>
                      <a:pt x="948800" y="1695049"/>
                    </a:lnTo>
                    <a:cubicBezTo>
                      <a:pt x="948800" y="1695049"/>
                      <a:pt x="948800" y="1695049"/>
                      <a:pt x="977228" y="1638192"/>
                    </a:cubicBezTo>
                    <a:cubicBezTo>
                      <a:pt x="1005657" y="1581335"/>
                      <a:pt x="977228" y="1638192"/>
                      <a:pt x="1026978" y="1549353"/>
                    </a:cubicBezTo>
                    <a:cubicBezTo>
                      <a:pt x="1076728" y="1460514"/>
                      <a:pt x="1026978" y="1549353"/>
                      <a:pt x="1055407" y="1510264"/>
                    </a:cubicBezTo>
                    <a:cubicBezTo>
                      <a:pt x="1083835" y="1471175"/>
                      <a:pt x="1162013" y="1414318"/>
                      <a:pt x="1211763" y="1392996"/>
                    </a:cubicBezTo>
                    <a:cubicBezTo>
                      <a:pt x="1261513" y="1375229"/>
                      <a:pt x="1211763" y="1392996"/>
                      <a:pt x="1261513" y="1343246"/>
                    </a:cubicBezTo>
                    <a:cubicBezTo>
                      <a:pt x="1311263" y="1293497"/>
                      <a:pt x="1261513" y="1343246"/>
                      <a:pt x="1311263" y="1275729"/>
                    </a:cubicBezTo>
                    <a:cubicBezTo>
                      <a:pt x="1361013" y="1208211"/>
                      <a:pt x="1311263" y="1275729"/>
                      <a:pt x="1329031" y="1247300"/>
                    </a:cubicBezTo>
                    <a:cubicBezTo>
                      <a:pt x="1346798" y="1218872"/>
                      <a:pt x="1378780" y="1179783"/>
                      <a:pt x="1378780" y="1179783"/>
                    </a:cubicBezTo>
                    <a:cubicBezTo>
                      <a:pt x="1378780" y="1179783"/>
                      <a:pt x="1435637" y="1140693"/>
                      <a:pt x="1474727" y="1105158"/>
                    </a:cubicBezTo>
                    <a:cubicBezTo>
                      <a:pt x="1513816" y="1069622"/>
                      <a:pt x="1524476" y="1112265"/>
                      <a:pt x="1552905" y="1105158"/>
                    </a:cubicBezTo>
                    <a:cubicBezTo>
                      <a:pt x="1581333" y="1098051"/>
                      <a:pt x="1620422" y="1101604"/>
                      <a:pt x="1687940" y="1105158"/>
                    </a:cubicBezTo>
                    <a:cubicBezTo>
                      <a:pt x="1755458" y="1105158"/>
                      <a:pt x="1776779" y="1105158"/>
                      <a:pt x="1776779" y="1105158"/>
                    </a:cubicBezTo>
                    <a:cubicBezTo>
                      <a:pt x="1776779" y="1105158"/>
                      <a:pt x="1826529" y="1026979"/>
                      <a:pt x="1844297" y="998551"/>
                    </a:cubicBezTo>
                    <a:cubicBezTo>
                      <a:pt x="1862064" y="970122"/>
                      <a:pt x="1901153" y="881283"/>
                      <a:pt x="1933136" y="817319"/>
                    </a:cubicBezTo>
                    <a:cubicBezTo>
                      <a:pt x="1961564" y="753355"/>
                      <a:pt x="1961564" y="813766"/>
                      <a:pt x="2000653" y="742695"/>
                    </a:cubicBezTo>
                    <a:cubicBezTo>
                      <a:pt x="2039742" y="675177"/>
                      <a:pt x="2039742" y="685838"/>
                      <a:pt x="2050403" y="628981"/>
                    </a:cubicBezTo>
                    <a:cubicBezTo>
                      <a:pt x="2061064" y="572124"/>
                      <a:pt x="2157010" y="550802"/>
                      <a:pt x="2235188" y="444195"/>
                    </a:cubicBezTo>
                    <a:cubicBezTo>
                      <a:pt x="2313366" y="337588"/>
                      <a:pt x="2313366" y="461963"/>
                      <a:pt x="2391545" y="444195"/>
                    </a:cubicBezTo>
                    <a:cubicBezTo>
                      <a:pt x="2469723" y="426427"/>
                      <a:pt x="2448401" y="422874"/>
                      <a:pt x="2448401" y="422874"/>
                    </a:cubicBezTo>
                    <a:cubicBezTo>
                      <a:pt x="2448401" y="422874"/>
                      <a:pt x="2448401" y="422874"/>
                      <a:pt x="2515919" y="387338"/>
                    </a:cubicBezTo>
                    <a:cubicBezTo>
                      <a:pt x="2583436" y="351803"/>
                      <a:pt x="2679383" y="380231"/>
                      <a:pt x="2679383" y="380231"/>
                    </a:cubicBezTo>
                    <a:cubicBezTo>
                      <a:pt x="2679383" y="380231"/>
                      <a:pt x="2729133" y="266517"/>
                      <a:pt x="2757561" y="234535"/>
                    </a:cubicBezTo>
                    <a:cubicBezTo>
                      <a:pt x="2785989" y="202553"/>
                      <a:pt x="2796650" y="149250"/>
                      <a:pt x="2814418" y="120821"/>
                    </a:cubicBezTo>
                    <a:cubicBezTo>
                      <a:pt x="2832185" y="95946"/>
                      <a:pt x="2853507" y="42643"/>
                      <a:pt x="289259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5A5A"/>
              </a:solidFill>
              <a:ln w="35536" cap="flat">
                <a:noFill/>
                <a:prstDash val="solid"/>
                <a:miter/>
              </a:ln>
              <a:effectLst>
                <a:outerShdw blurRad="88900" dist="38100" dir="8100000" sx="101000" sy="101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1" name="Graphic 253">
              <a:extLst>
                <a:ext uri="{FF2B5EF4-FFF2-40B4-BE49-F238E27FC236}">
                  <a16:creationId xmlns:a16="http://schemas.microsoft.com/office/drawing/2014/main" id="{4C9651F3-4085-4807-986A-6FCF0691E71F}"/>
                </a:ext>
              </a:extLst>
            </p:cNvPr>
            <p:cNvGrpSpPr/>
            <p:nvPr/>
          </p:nvGrpSpPr>
          <p:grpSpPr>
            <a:xfrm rot="10800000" flipV="1">
              <a:off x="6273816" y="-191635"/>
              <a:ext cx="4386068" cy="3331729"/>
              <a:chOff x="3295650" y="5025717"/>
              <a:chExt cx="3695700" cy="2807314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9B39F4A-3327-48A6-B424-5130FF0AF451}"/>
                  </a:ext>
                </a:extLst>
              </p:cNvPr>
              <p:cNvSpPr/>
              <p:nvPr/>
            </p:nvSpPr>
            <p:spPr>
              <a:xfrm>
                <a:off x="3295650" y="5022163"/>
                <a:ext cx="3706360" cy="2804622"/>
              </a:xfrm>
              <a:custGeom>
                <a:avLst/>
                <a:gdLst>
                  <a:gd name="connsiteX0" fmla="*/ 0 w 3706360"/>
                  <a:gd name="connsiteY0" fmla="*/ 3554 h 2804622"/>
                  <a:gd name="connsiteX1" fmla="*/ 0 w 3706360"/>
                  <a:gd name="connsiteY1" fmla="*/ 2789546 h 2804622"/>
                  <a:gd name="connsiteX2" fmla="*/ 110160 w 3706360"/>
                  <a:gd name="connsiteY2" fmla="*/ 2778886 h 2804622"/>
                  <a:gd name="connsiteX3" fmla="*/ 227428 w 3706360"/>
                  <a:gd name="connsiteY3" fmla="*/ 2789546 h 2804622"/>
                  <a:gd name="connsiteX4" fmla="*/ 294945 w 3706360"/>
                  <a:gd name="connsiteY4" fmla="*/ 2800207 h 2804622"/>
                  <a:gd name="connsiteX5" fmla="*/ 419320 w 3706360"/>
                  <a:gd name="connsiteY5" fmla="*/ 2789546 h 2804622"/>
                  <a:gd name="connsiteX6" fmla="*/ 486837 w 3706360"/>
                  <a:gd name="connsiteY6" fmla="*/ 2739796 h 2804622"/>
                  <a:gd name="connsiteX7" fmla="*/ 565016 w 3706360"/>
                  <a:gd name="connsiteY7" fmla="*/ 2711368 h 2804622"/>
                  <a:gd name="connsiteX8" fmla="*/ 632533 w 3706360"/>
                  <a:gd name="connsiteY8" fmla="*/ 2658064 h 2804622"/>
                  <a:gd name="connsiteX9" fmla="*/ 689390 w 3706360"/>
                  <a:gd name="connsiteY9" fmla="*/ 2409315 h 2804622"/>
                  <a:gd name="connsiteX10" fmla="*/ 717819 w 3706360"/>
                  <a:gd name="connsiteY10" fmla="*/ 2352458 h 2804622"/>
                  <a:gd name="connsiteX11" fmla="*/ 767569 w 3706360"/>
                  <a:gd name="connsiteY11" fmla="*/ 2263619 h 2804622"/>
                  <a:gd name="connsiteX12" fmla="*/ 795997 w 3706360"/>
                  <a:gd name="connsiteY12" fmla="*/ 2224530 h 2804622"/>
                  <a:gd name="connsiteX13" fmla="*/ 952353 w 3706360"/>
                  <a:gd name="connsiteY13" fmla="*/ 2107262 h 2804622"/>
                  <a:gd name="connsiteX14" fmla="*/ 1002103 w 3706360"/>
                  <a:gd name="connsiteY14" fmla="*/ 2057512 h 2804622"/>
                  <a:gd name="connsiteX15" fmla="*/ 1051853 w 3706360"/>
                  <a:gd name="connsiteY15" fmla="*/ 1989995 h 2804622"/>
                  <a:gd name="connsiteX16" fmla="*/ 1069621 w 3706360"/>
                  <a:gd name="connsiteY16" fmla="*/ 1961566 h 2804622"/>
                  <a:gd name="connsiteX17" fmla="*/ 1119371 w 3706360"/>
                  <a:gd name="connsiteY17" fmla="*/ 1894049 h 2804622"/>
                  <a:gd name="connsiteX18" fmla="*/ 1215317 w 3706360"/>
                  <a:gd name="connsiteY18" fmla="*/ 1819424 h 2804622"/>
                  <a:gd name="connsiteX19" fmla="*/ 1293495 w 3706360"/>
                  <a:gd name="connsiteY19" fmla="*/ 1819424 h 2804622"/>
                  <a:gd name="connsiteX20" fmla="*/ 1428530 w 3706360"/>
                  <a:gd name="connsiteY20" fmla="*/ 1819424 h 2804622"/>
                  <a:gd name="connsiteX21" fmla="*/ 1517369 w 3706360"/>
                  <a:gd name="connsiteY21" fmla="*/ 1819424 h 2804622"/>
                  <a:gd name="connsiteX22" fmla="*/ 1584887 w 3706360"/>
                  <a:gd name="connsiteY22" fmla="*/ 1712817 h 2804622"/>
                  <a:gd name="connsiteX23" fmla="*/ 1673726 w 3706360"/>
                  <a:gd name="connsiteY23" fmla="*/ 1531585 h 2804622"/>
                  <a:gd name="connsiteX24" fmla="*/ 1741243 w 3706360"/>
                  <a:gd name="connsiteY24" fmla="*/ 1456961 h 2804622"/>
                  <a:gd name="connsiteX25" fmla="*/ 1790993 w 3706360"/>
                  <a:gd name="connsiteY25" fmla="*/ 1343247 h 2804622"/>
                  <a:gd name="connsiteX26" fmla="*/ 1975778 w 3706360"/>
                  <a:gd name="connsiteY26" fmla="*/ 1158461 h 2804622"/>
                  <a:gd name="connsiteX27" fmla="*/ 2132135 w 3706360"/>
                  <a:gd name="connsiteY27" fmla="*/ 1158461 h 2804622"/>
                  <a:gd name="connsiteX28" fmla="*/ 2188992 w 3706360"/>
                  <a:gd name="connsiteY28" fmla="*/ 1137140 h 2804622"/>
                  <a:gd name="connsiteX29" fmla="*/ 2256509 w 3706360"/>
                  <a:gd name="connsiteY29" fmla="*/ 1101604 h 2804622"/>
                  <a:gd name="connsiteX30" fmla="*/ 2419973 w 3706360"/>
                  <a:gd name="connsiteY30" fmla="*/ 1094497 h 2804622"/>
                  <a:gd name="connsiteX31" fmla="*/ 2498151 w 3706360"/>
                  <a:gd name="connsiteY31" fmla="*/ 948801 h 2804622"/>
                  <a:gd name="connsiteX32" fmla="*/ 2555008 w 3706360"/>
                  <a:gd name="connsiteY32" fmla="*/ 835087 h 2804622"/>
                  <a:gd name="connsiteX33" fmla="*/ 2650954 w 3706360"/>
                  <a:gd name="connsiteY33" fmla="*/ 689391 h 2804622"/>
                  <a:gd name="connsiteX34" fmla="*/ 2757561 w 3706360"/>
                  <a:gd name="connsiteY34" fmla="*/ 621873 h 2804622"/>
                  <a:gd name="connsiteX35" fmla="*/ 2874828 w 3706360"/>
                  <a:gd name="connsiteY35" fmla="*/ 621873 h 2804622"/>
                  <a:gd name="connsiteX36" fmla="*/ 2953007 w 3706360"/>
                  <a:gd name="connsiteY36" fmla="*/ 536588 h 2804622"/>
                  <a:gd name="connsiteX37" fmla="*/ 3041845 w 3706360"/>
                  <a:gd name="connsiteY37" fmla="*/ 348249 h 2804622"/>
                  <a:gd name="connsiteX38" fmla="*/ 3070274 w 3706360"/>
                  <a:gd name="connsiteY38" fmla="*/ 348249 h 2804622"/>
                  <a:gd name="connsiteX39" fmla="*/ 3166220 w 3706360"/>
                  <a:gd name="connsiteY39" fmla="*/ 348249 h 2804622"/>
                  <a:gd name="connsiteX40" fmla="*/ 3301255 w 3706360"/>
                  <a:gd name="connsiteY40" fmla="*/ 291392 h 2804622"/>
                  <a:gd name="connsiteX41" fmla="*/ 3351005 w 3706360"/>
                  <a:gd name="connsiteY41" fmla="*/ 241642 h 2804622"/>
                  <a:gd name="connsiteX42" fmla="*/ 3418523 w 3706360"/>
                  <a:gd name="connsiteY42" fmla="*/ 145696 h 2804622"/>
                  <a:gd name="connsiteX43" fmla="*/ 3429183 w 3706360"/>
                  <a:gd name="connsiteY43" fmla="*/ 103053 h 2804622"/>
                  <a:gd name="connsiteX44" fmla="*/ 3486040 w 3706360"/>
                  <a:gd name="connsiteY44" fmla="*/ 39089 h 2804622"/>
                  <a:gd name="connsiteX45" fmla="*/ 3621075 w 3706360"/>
                  <a:gd name="connsiteY45" fmla="*/ 39089 h 2804622"/>
                  <a:gd name="connsiteX46" fmla="*/ 3706361 w 3706360"/>
                  <a:gd name="connsiteY46" fmla="*/ 0 h 2804622"/>
                  <a:gd name="connsiteX47" fmla="*/ 0 w 3706360"/>
                  <a:gd name="connsiteY47" fmla="*/ 0 h 2804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706360" h="2804622">
                    <a:moveTo>
                      <a:pt x="0" y="3554"/>
                    </a:moveTo>
                    <a:lnTo>
                      <a:pt x="0" y="2789546"/>
                    </a:lnTo>
                    <a:cubicBezTo>
                      <a:pt x="28428" y="2785993"/>
                      <a:pt x="63964" y="2782439"/>
                      <a:pt x="110160" y="2778886"/>
                    </a:cubicBezTo>
                    <a:cubicBezTo>
                      <a:pt x="234535" y="2768225"/>
                      <a:pt x="110160" y="2778886"/>
                      <a:pt x="227428" y="2789546"/>
                    </a:cubicBezTo>
                    <a:cubicBezTo>
                      <a:pt x="344695" y="2800207"/>
                      <a:pt x="227428" y="2789546"/>
                      <a:pt x="294945" y="2800207"/>
                    </a:cubicBezTo>
                    <a:cubicBezTo>
                      <a:pt x="362463" y="2810868"/>
                      <a:pt x="294945" y="2800207"/>
                      <a:pt x="419320" y="2789546"/>
                    </a:cubicBezTo>
                    <a:cubicBezTo>
                      <a:pt x="543694" y="2778886"/>
                      <a:pt x="419320" y="2789546"/>
                      <a:pt x="486837" y="2739796"/>
                    </a:cubicBezTo>
                    <a:cubicBezTo>
                      <a:pt x="554355" y="2690047"/>
                      <a:pt x="486837" y="2739796"/>
                      <a:pt x="565016" y="2711368"/>
                    </a:cubicBezTo>
                    <a:cubicBezTo>
                      <a:pt x="643194" y="2682940"/>
                      <a:pt x="632533" y="2658064"/>
                      <a:pt x="632533" y="2658064"/>
                    </a:cubicBezTo>
                    <a:lnTo>
                      <a:pt x="689390" y="2409315"/>
                    </a:lnTo>
                    <a:cubicBezTo>
                      <a:pt x="689390" y="2409315"/>
                      <a:pt x="689390" y="2409315"/>
                      <a:pt x="717819" y="2352458"/>
                    </a:cubicBezTo>
                    <a:cubicBezTo>
                      <a:pt x="746247" y="2295601"/>
                      <a:pt x="717819" y="2352458"/>
                      <a:pt x="767569" y="2263619"/>
                    </a:cubicBezTo>
                    <a:cubicBezTo>
                      <a:pt x="817318" y="2174780"/>
                      <a:pt x="767569" y="2263619"/>
                      <a:pt x="795997" y="2224530"/>
                    </a:cubicBezTo>
                    <a:cubicBezTo>
                      <a:pt x="824425" y="2185441"/>
                      <a:pt x="902604" y="2128584"/>
                      <a:pt x="952353" y="2107262"/>
                    </a:cubicBezTo>
                    <a:cubicBezTo>
                      <a:pt x="1002103" y="2089495"/>
                      <a:pt x="952353" y="2107262"/>
                      <a:pt x="1002103" y="2057512"/>
                    </a:cubicBezTo>
                    <a:cubicBezTo>
                      <a:pt x="1051853" y="2007763"/>
                      <a:pt x="1002103" y="2057512"/>
                      <a:pt x="1051853" y="1989995"/>
                    </a:cubicBezTo>
                    <a:cubicBezTo>
                      <a:pt x="1101603" y="1922477"/>
                      <a:pt x="1051853" y="1989995"/>
                      <a:pt x="1069621" y="1961566"/>
                    </a:cubicBezTo>
                    <a:cubicBezTo>
                      <a:pt x="1087389" y="1933138"/>
                      <a:pt x="1119371" y="1894049"/>
                      <a:pt x="1119371" y="1894049"/>
                    </a:cubicBezTo>
                    <a:cubicBezTo>
                      <a:pt x="1119371" y="1894049"/>
                      <a:pt x="1176228" y="1854959"/>
                      <a:pt x="1215317" y="1819424"/>
                    </a:cubicBezTo>
                    <a:cubicBezTo>
                      <a:pt x="1254406" y="1783888"/>
                      <a:pt x="1265067" y="1826531"/>
                      <a:pt x="1293495" y="1819424"/>
                    </a:cubicBezTo>
                    <a:cubicBezTo>
                      <a:pt x="1321924" y="1812317"/>
                      <a:pt x="1361013" y="1815870"/>
                      <a:pt x="1428530" y="1819424"/>
                    </a:cubicBezTo>
                    <a:cubicBezTo>
                      <a:pt x="1496048" y="1819424"/>
                      <a:pt x="1517369" y="1819424"/>
                      <a:pt x="1517369" y="1819424"/>
                    </a:cubicBezTo>
                    <a:cubicBezTo>
                      <a:pt x="1517369" y="1819424"/>
                      <a:pt x="1567119" y="1741246"/>
                      <a:pt x="1584887" y="1712817"/>
                    </a:cubicBezTo>
                    <a:cubicBezTo>
                      <a:pt x="1602655" y="1684388"/>
                      <a:pt x="1641744" y="1595549"/>
                      <a:pt x="1673726" y="1531585"/>
                    </a:cubicBezTo>
                    <a:cubicBezTo>
                      <a:pt x="1702154" y="1467621"/>
                      <a:pt x="1702154" y="1528032"/>
                      <a:pt x="1741243" y="1456961"/>
                    </a:cubicBezTo>
                    <a:cubicBezTo>
                      <a:pt x="1780332" y="1389443"/>
                      <a:pt x="1780332" y="1400103"/>
                      <a:pt x="1790993" y="1343247"/>
                    </a:cubicBezTo>
                    <a:cubicBezTo>
                      <a:pt x="1801654" y="1286389"/>
                      <a:pt x="1897600" y="1265068"/>
                      <a:pt x="1975778" y="1158461"/>
                    </a:cubicBezTo>
                    <a:cubicBezTo>
                      <a:pt x="2053956" y="1051854"/>
                      <a:pt x="2053956" y="1176229"/>
                      <a:pt x="2132135" y="1158461"/>
                    </a:cubicBezTo>
                    <a:cubicBezTo>
                      <a:pt x="2210313" y="1140693"/>
                      <a:pt x="2188992" y="1137140"/>
                      <a:pt x="2188992" y="1137140"/>
                    </a:cubicBezTo>
                    <a:cubicBezTo>
                      <a:pt x="2188992" y="1137140"/>
                      <a:pt x="2188992" y="1137140"/>
                      <a:pt x="2256509" y="1101604"/>
                    </a:cubicBezTo>
                    <a:cubicBezTo>
                      <a:pt x="2324027" y="1066069"/>
                      <a:pt x="2419973" y="1094497"/>
                      <a:pt x="2419973" y="1094497"/>
                    </a:cubicBezTo>
                    <a:cubicBezTo>
                      <a:pt x="2419973" y="1094497"/>
                      <a:pt x="2469723" y="980783"/>
                      <a:pt x="2498151" y="948801"/>
                    </a:cubicBezTo>
                    <a:cubicBezTo>
                      <a:pt x="2526580" y="916819"/>
                      <a:pt x="2537240" y="863516"/>
                      <a:pt x="2555008" y="835087"/>
                    </a:cubicBezTo>
                    <a:cubicBezTo>
                      <a:pt x="2572776" y="806659"/>
                      <a:pt x="2604758" y="739141"/>
                      <a:pt x="2650954" y="689391"/>
                    </a:cubicBezTo>
                    <a:cubicBezTo>
                      <a:pt x="2650954" y="689391"/>
                      <a:pt x="2707811" y="671623"/>
                      <a:pt x="2757561" y="621873"/>
                    </a:cubicBezTo>
                    <a:cubicBezTo>
                      <a:pt x="2807311" y="572124"/>
                      <a:pt x="2874828" y="621873"/>
                      <a:pt x="2874828" y="621873"/>
                    </a:cubicBezTo>
                    <a:lnTo>
                      <a:pt x="2953007" y="536588"/>
                    </a:lnTo>
                    <a:lnTo>
                      <a:pt x="3041845" y="348249"/>
                    </a:lnTo>
                    <a:cubicBezTo>
                      <a:pt x="3041845" y="348249"/>
                      <a:pt x="3041845" y="348249"/>
                      <a:pt x="3070274" y="348249"/>
                    </a:cubicBezTo>
                    <a:cubicBezTo>
                      <a:pt x="3098702" y="348249"/>
                      <a:pt x="3120024" y="358910"/>
                      <a:pt x="3166220" y="348249"/>
                    </a:cubicBezTo>
                    <a:cubicBezTo>
                      <a:pt x="3215970" y="337588"/>
                      <a:pt x="3233738" y="337588"/>
                      <a:pt x="3301255" y="291392"/>
                    </a:cubicBezTo>
                    <a:lnTo>
                      <a:pt x="3351005" y="241642"/>
                    </a:lnTo>
                    <a:lnTo>
                      <a:pt x="3418523" y="145696"/>
                    </a:lnTo>
                    <a:cubicBezTo>
                      <a:pt x="3418523" y="145696"/>
                      <a:pt x="3418523" y="145696"/>
                      <a:pt x="3429183" y="103053"/>
                    </a:cubicBezTo>
                    <a:cubicBezTo>
                      <a:pt x="3439844" y="60411"/>
                      <a:pt x="3429183" y="103053"/>
                      <a:pt x="3486040" y="39089"/>
                    </a:cubicBezTo>
                    <a:cubicBezTo>
                      <a:pt x="3486040" y="39089"/>
                      <a:pt x="3535790" y="49750"/>
                      <a:pt x="3621075" y="39089"/>
                    </a:cubicBezTo>
                    <a:cubicBezTo>
                      <a:pt x="3688593" y="31982"/>
                      <a:pt x="3692147" y="17768"/>
                      <a:pt x="37063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355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A919CE9A-EB7D-4597-AC37-5E2A700E4811}"/>
                  </a:ext>
                </a:extLst>
              </p:cNvPr>
              <p:cNvSpPr/>
              <p:nvPr/>
            </p:nvSpPr>
            <p:spPr>
              <a:xfrm>
                <a:off x="3295650" y="5025717"/>
                <a:ext cx="3560664" cy="2661618"/>
              </a:xfrm>
              <a:custGeom>
                <a:avLst/>
                <a:gdLst>
                  <a:gd name="connsiteX0" fmla="*/ 0 w 3560664"/>
                  <a:gd name="connsiteY0" fmla="*/ 0 h 2661618"/>
                  <a:gd name="connsiteX1" fmla="*/ 0 w 3560664"/>
                  <a:gd name="connsiteY1" fmla="*/ 2661618 h 2661618"/>
                  <a:gd name="connsiteX2" fmla="*/ 78178 w 3560664"/>
                  <a:gd name="connsiteY2" fmla="*/ 2498154 h 2661618"/>
                  <a:gd name="connsiteX3" fmla="*/ 145696 w 3560664"/>
                  <a:gd name="connsiteY3" fmla="*/ 2427083 h 2661618"/>
                  <a:gd name="connsiteX4" fmla="*/ 195446 w 3560664"/>
                  <a:gd name="connsiteY4" fmla="*/ 2313369 h 2661618"/>
                  <a:gd name="connsiteX5" fmla="*/ 380231 w 3560664"/>
                  <a:gd name="connsiteY5" fmla="*/ 2128584 h 2661618"/>
                  <a:gd name="connsiteX6" fmla="*/ 536587 w 3560664"/>
                  <a:gd name="connsiteY6" fmla="*/ 2128584 h 2661618"/>
                  <a:gd name="connsiteX7" fmla="*/ 593444 w 3560664"/>
                  <a:gd name="connsiteY7" fmla="*/ 2107262 h 2661618"/>
                  <a:gd name="connsiteX8" fmla="*/ 660962 w 3560664"/>
                  <a:gd name="connsiteY8" fmla="*/ 2071727 h 2661618"/>
                  <a:gd name="connsiteX9" fmla="*/ 824425 w 3560664"/>
                  <a:gd name="connsiteY9" fmla="*/ 2064620 h 2661618"/>
                  <a:gd name="connsiteX10" fmla="*/ 902604 w 3560664"/>
                  <a:gd name="connsiteY10" fmla="*/ 1918924 h 2661618"/>
                  <a:gd name="connsiteX11" fmla="*/ 959461 w 3560664"/>
                  <a:gd name="connsiteY11" fmla="*/ 1805210 h 2661618"/>
                  <a:gd name="connsiteX12" fmla="*/ 1055407 w 3560664"/>
                  <a:gd name="connsiteY12" fmla="*/ 1659514 h 2661618"/>
                  <a:gd name="connsiteX13" fmla="*/ 1162013 w 3560664"/>
                  <a:gd name="connsiteY13" fmla="*/ 1591996 h 2661618"/>
                  <a:gd name="connsiteX14" fmla="*/ 1279281 w 3560664"/>
                  <a:gd name="connsiteY14" fmla="*/ 1591996 h 2661618"/>
                  <a:gd name="connsiteX15" fmla="*/ 1357459 w 3560664"/>
                  <a:gd name="connsiteY15" fmla="*/ 1506710 h 2661618"/>
                  <a:gd name="connsiteX16" fmla="*/ 1446298 w 3560664"/>
                  <a:gd name="connsiteY16" fmla="*/ 1318372 h 2661618"/>
                  <a:gd name="connsiteX17" fmla="*/ 1474727 w 3560664"/>
                  <a:gd name="connsiteY17" fmla="*/ 1318372 h 2661618"/>
                  <a:gd name="connsiteX18" fmla="*/ 1570673 w 3560664"/>
                  <a:gd name="connsiteY18" fmla="*/ 1318372 h 2661618"/>
                  <a:gd name="connsiteX19" fmla="*/ 1705708 w 3560664"/>
                  <a:gd name="connsiteY19" fmla="*/ 1261515 h 2661618"/>
                  <a:gd name="connsiteX20" fmla="*/ 1755458 w 3560664"/>
                  <a:gd name="connsiteY20" fmla="*/ 1211765 h 2661618"/>
                  <a:gd name="connsiteX21" fmla="*/ 1822975 w 3560664"/>
                  <a:gd name="connsiteY21" fmla="*/ 1115819 h 2661618"/>
                  <a:gd name="connsiteX22" fmla="*/ 1833636 w 3560664"/>
                  <a:gd name="connsiteY22" fmla="*/ 1073176 h 2661618"/>
                  <a:gd name="connsiteX23" fmla="*/ 1890493 w 3560664"/>
                  <a:gd name="connsiteY23" fmla="*/ 1009212 h 2661618"/>
                  <a:gd name="connsiteX24" fmla="*/ 2025528 w 3560664"/>
                  <a:gd name="connsiteY24" fmla="*/ 1009212 h 2661618"/>
                  <a:gd name="connsiteX25" fmla="*/ 2132135 w 3560664"/>
                  <a:gd name="connsiteY25" fmla="*/ 948801 h 2661618"/>
                  <a:gd name="connsiteX26" fmla="*/ 2181885 w 3560664"/>
                  <a:gd name="connsiteY26" fmla="*/ 945248 h 2661618"/>
                  <a:gd name="connsiteX27" fmla="*/ 2231634 w 3560664"/>
                  <a:gd name="connsiteY27" fmla="*/ 856408 h 2661618"/>
                  <a:gd name="connsiteX28" fmla="*/ 2231634 w 3560664"/>
                  <a:gd name="connsiteY28" fmla="*/ 806659 h 2661618"/>
                  <a:gd name="connsiteX29" fmla="*/ 2320473 w 3560664"/>
                  <a:gd name="connsiteY29" fmla="*/ 710712 h 2661618"/>
                  <a:gd name="connsiteX30" fmla="*/ 2359562 w 3560664"/>
                  <a:gd name="connsiteY30" fmla="*/ 739141 h 2661618"/>
                  <a:gd name="connsiteX31" fmla="*/ 2515919 w 3560664"/>
                  <a:gd name="connsiteY31" fmla="*/ 653855 h 2661618"/>
                  <a:gd name="connsiteX32" fmla="*/ 2604758 w 3560664"/>
                  <a:gd name="connsiteY32" fmla="*/ 653855 h 2661618"/>
                  <a:gd name="connsiteX33" fmla="*/ 2643847 w 3560664"/>
                  <a:gd name="connsiteY33" fmla="*/ 604106 h 2661618"/>
                  <a:gd name="connsiteX34" fmla="*/ 2700704 w 3560664"/>
                  <a:gd name="connsiteY34" fmla="*/ 511713 h 2661618"/>
                  <a:gd name="connsiteX35" fmla="*/ 2778882 w 3560664"/>
                  <a:gd name="connsiteY35" fmla="*/ 419320 h 2661618"/>
                  <a:gd name="connsiteX36" fmla="*/ 2913917 w 3560664"/>
                  <a:gd name="connsiteY36" fmla="*/ 351803 h 2661618"/>
                  <a:gd name="connsiteX37" fmla="*/ 2981435 w 3560664"/>
                  <a:gd name="connsiteY37" fmla="*/ 351803 h 2661618"/>
                  <a:gd name="connsiteX38" fmla="*/ 3105810 w 3560664"/>
                  <a:gd name="connsiteY38" fmla="*/ 312713 h 2661618"/>
                  <a:gd name="connsiteX39" fmla="*/ 3144899 w 3560664"/>
                  <a:gd name="connsiteY39" fmla="*/ 255856 h 2661618"/>
                  <a:gd name="connsiteX40" fmla="*/ 3212416 w 3560664"/>
                  <a:gd name="connsiteY40" fmla="*/ 149250 h 2661618"/>
                  <a:gd name="connsiteX41" fmla="*/ 3262166 w 3560664"/>
                  <a:gd name="connsiteY41" fmla="*/ 149250 h 2661618"/>
                  <a:gd name="connsiteX42" fmla="*/ 3379433 w 3560664"/>
                  <a:gd name="connsiteY42" fmla="*/ 110160 h 2661618"/>
                  <a:gd name="connsiteX43" fmla="*/ 3436290 w 3560664"/>
                  <a:gd name="connsiteY43" fmla="*/ 7107 h 2661618"/>
                  <a:gd name="connsiteX44" fmla="*/ 3532237 w 3560664"/>
                  <a:gd name="connsiteY44" fmla="*/ 7107 h 2661618"/>
                  <a:gd name="connsiteX45" fmla="*/ 3560665 w 3560664"/>
                  <a:gd name="connsiteY45" fmla="*/ 0 h 2661618"/>
                  <a:gd name="connsiteX46" fmla="*/ 0 w 3560664"/>
                  <a:gd name="connsiteY46" fmla="*/ 0 h 2661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560664" h="2661618">
                    <a:moveTo>
                      <a:pt x="0" y="0"/>
                    </a:moveTo>
                    <a:lnTo>
                      <a:pt x="0" y="2661618"/>
                    </a:lnTo>
                    <a:cubicBezTo>
                      <a:pt x="21321" y="2622529"/>
                      <a:pt x="53303" y="2555011"/>
                      <a:pt x="78178" y="2498154"/>
                    </a:cubicBezTo>
                    <a:cubicBezTo>
                      <a:pt x="106607" y="2437744"/>
                      <a:pt x="106607" y="2494601"/>
                      <a:pt x="145696" y="2427083"/>
                    </a:cubicBezTo>
                    <a:cubicBezTo>
                      <a:pt x="184785" y="2359565"/>
                      <a:pt x="184785" y="2370226"/>
                      <a:pt x="195446" y="2313369"/>
                    </a:cubicBezTo>
                    <a:cubicBezTo>
                      <a:pt x="206106" y="2256512"/>
                      <a:pt x="302052" y="2235191"/>
                      <a:pt x="380231" y="2128584"/>
                    </a:cubicBezTo>
                    <a:cubicBezTo>
                      <a:pt x="458409" y="2021977"/>
                      <a:pt x="458409" y="2146352"/>
                      <a:pt x="536587" y="2128584"/>
                    </a:cubicBezTo>
                    <a:cubicBezTo>
                      <a:pt x="614765" y="2110816"/>
                      <a:pt x="593444" y="2107262"/>
                      <a:pt x="593444" y="2107262"/>
                    </a:cubicBezTo>
                    <a:cubicBezTo>
                      <a:pt x="593444" y="2107262"/>
                      <a:pt x="593444" y="2107262"/>
                      <a:pt x="660962" y="2071727"/>
                    </a:cubicBezTo>
                    <a:cubicBezTo>
                      <a:pt x="728479" y="2036191"/>
                      <a:pt x="824425" y="2064620"/>
                      <a:pt x="824425" y="2064620"/>
                    </a:cubicBezTo>
                    <a:cubicBezTo>
                      <a:pt x="824425" y="2064620"/>
                      <a:pt x="874175" y="1950906"/>
                      <a:pt x="902604" y="1918924"/>
                    </a:cubicBezTo>
                    <a:cubicBezTo>
                      <a:pt x="931032" y="1886941"/>
                      <a:pt x="941693" y="1833638"/>
                      <a:pt x="959461" y="1805210"/>
                    </a:cubicBezTo>
                    <a:cubicBezTo>
                      <a:pt x="977228" y="1776781"/>
                      <a:pt x="1009210" y="1709263"/>
                      <a:pt x="1055407" y="1659514"/>
                    </a:cubicBezTo>
                    <a:cubicBezTo>
                      <a:pt x="1055407" y="1659514"/>
                      <a:pt x="1112264" y="1641746"/>
                      <a:pt x="1162013" y="1591996"/>
                    </a:cubicBezTo>
                    <a:cubicBezTo>
                      <a:pt x="1211763" y="1542246"/>
                      <a:pt x="1279281" y="1591996"/>
                      <a:pt x="1279281" y="1591996"/>
                    </a:cubicBezTo>
                    <a:lnTo>
                      <a:pt x="1357459" y="1506710"/>
                    </a:lnTo>
                    <a:lnTo>
                      <a:pt x="1446298" y="1318372"/>
                    </a:lnTo>
                    <a:cubicBezTo>
                      <a:pt x="1446298" y="1318372"/>
                      <a:pt x="1446298" y="1318372"/>
                      <a:pt x="1474727" y="1318372"/>
                    </a:cubicBezTo>
                    <a:cubicBezTo>
                      <a:pt x="1503155" y="1318372"/>
                      <a:pt x="1524476" y="1329032"/>
                      <a:pt x="1570673" y="1318372"/>
                    </a:cubicBezTo>
                    <a:cubicBezTo>
                      <a:pt x="1620422" y="1307711"/>
                      <a:pt x="1638190" y="1307711"/>
                      <a:pt x="1705708" y="1261515"/>
                    </a:cubicBezTo>
                    <a:lnTo>
                      <a:pt x="1755458" y="1211765"/>
                    </a:lnTo>
                    <a:lnTo>
                      <a:pt x="1822975" y="1115819"/>
                    </a:lnTo>
                    <a:cubicBezTo>
                      <a:pt x="1822975" y="1115819"/>
                      <a:pt x="1822975" y="1115819"/>
                      <a:pt x="1833636" y="1073176"/>
                    </a:cubicBezTo>
                    <a:cubicBezTo>
                      <a:pt x="1844297" y="1030533"/>
                      <a:pt x="1833636" y="1073176"/>
                      <a:pt x="1890493" y="1009212"/>
                    </a:cubicBezTo>
                    <a:cubicBezTo>
                      <a:pt x="1890493" y="1009212"/>
                      <a:pt x="1940243" y="1019872"/>
                      <a:pt x="2025528" y="1009212"/>
                    </a:cubicBezTo>
                    <a:cubicBezTo>
                      <a:pt x="2114367" y="998551"/>
                      <a:pt x="2093046" y="980783"/>
                      <a:pt x="2132135" y="948801"/>
                    </a:cubicBezTo>
                    <a:cubicBezTo>
                      <a:pt x="2171224" y="916819"/>
                      <a:pt x="2181885" y="945248"/>
                      <a:pt x="2181885" y="945248"/>
                    </a:cubicBezTo>
                    <a:lnTo>
                      <a:pt x="2231634" y="856408"/>
                    </a:lnTo>
                    <a:lnTo>
                      <a:pt x="2231634" y="806659"/>
                    </a:lnTo>
                    <a:lnTo>
                      <a:pt x="2320473" y="710712"/>
                    </a:lnTo>
                    <a:cubicBezTo>
                      <a:pt x="2320473" y="710712"/>
                      <a:pt x="2320473" y="710712"/>
                      <a:pt x="2359562" y="739141"/>
                    </a:cubicBezTo>
                    <a:cubicBezTo>
                      <a:pt x="2398652" y="767569"/>
                      <a:pt x="2476830" y="682284"/>
                      <a:pt x="2515919" y="653855"/>
                    </a:cubicBezTo>
                    <a:cubicBezTo>
                      <a:pt x="2555008" y="625427"/>
                      <a:pt x="2572776" y="664516"/>
                      <a:pt x="2604758" y="653855"/>
                    </a:cubicBezTo>
                    <a:cubicBezTo>
                      <a:pt x="2633186" y="643195"/>
                      <a:pt x="2643847" y="604106"/>
                      <a:pt x="2643847" y="604106"/>
                    </a:cubicBezTo>
                    <a:cubicBezTo>
                      <a:pt x="2643847" y="604106"/>
                      <a:pt x="2672275" y="565016"/>
                      <a:pt x="2700704" y="511713"/>
                    </a:cubicBezTo>
                    <a:cubicBezTo>
                      <a:pt x="2729133" y="458410"/>
                      <a:pt x="2750454" y="508159"/>
                      <a:pt x="2778882" y="419320"/>
                    </a:cubicBezTo>
                    <a:lnTo>
                      <a:pt x="2913917" y="351803"/>
                    </a:lnTo>
                    <a:cubicBezTo>
                      <a:pt x="2913917" y="351803"/>
                      <a:pt x="2953007" y="362463"/>
                      <a:pt x="2981435" y="351803"/>
                    </a:cubicBezTo>
                    <a:cubicBezTo>
                      <a:pt x="3009863" y="341142"/>
                      <a:pt x="3048953" y="341142"/>
                      <a:pt x="3105810" y="312713"/>
                    </a:cubicBezTo>
                    <a:lnTo>
                      <a:pt x="3144899" y="255856"/>
                    </a:lnTo>
                    <a:lnTo>
                      <a:pt x="3212416" y="149250"/>
                    </a:lnTo>
                    <a:lnTo>
                      <a:pt x="3262166" y="149250"/>
                    </a:lnTo>
                    <a:lnTo>
                      <a:pt x="3379433" y="110160"/>
                    </a:lnTo>
                    <a:lnTo>
                      <a:pt x="3436290" y="7107"/>
                    </a:lnTo>
                    <a:cubicBezTo>
                      <a:pt x="3436290" y="7107"/>
                      <a:pt x="3486040" y="10661"/>
                      <a:pt x="3532237" y="7107"/>
                    </a:cubicBezTo>
                    <a:cubicBezTo>
                      <a:pt x="3542897" y="7107"/>
                      <a:pt x="3550004" y="3554"/>
                      <a:pt x="35606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5536" cap="flat">
                <a:noFill/>
                <a:prstDash val="solid"/>
                <a:miter/>
              </a:ln>
              <a:effectLst>
                <a:outerShdw blurRad="88900" dist="38100" dir="8100000" sx="101000" sy="101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CC8A67F-E2B6-4F82-9368-A363BA6C66E1}"/>
                  </a:ext>
                </a:extLst>
              </p:cNvPr>
              <p:cNvSpPr/>
              <p:nvPr/>
            </p:nvSpPr>
            <p:spPr>
              <a:xfrm>
                <a:off x="3295650" y="5018609"/>
                <a:ext cx="2892596" cy="2100155"/>
              </a:xfrm>
              <a:custGeom>
                <a:avLst/>
                <a:gdLst>
                  <a:gd name="connsiteX0" fmla="*/ 0 w 2892596"/>
                  <a:gd name="connsiteY0" fmla="*/ 7107 h 2100155"/>
                  <a:gd name="connsiteX1" fmla="*/ 0 w 2892596"/>
                  <a:gd name="connsiteY1" fmla="*/ 2100155 h 2100155"/>
                  <a:gd name="connsiteX2" fmla="*/ 31982 w 2892596"/>
                  <a:gd name="connsiteY2" fmla="*/ 2089494 h 2100155"/>
                  <a:gd name="connsiteX3" fmla="*/ 127928 w 2892596"/>
                  <a:gd name="connsiteY3" fmla="*/ 2089494 h 2100155"/>
                  <a:gd name="connsiteX4" fmla="*/ 184785 w 2892596"/>
                  <a:gd name="connsiteY4" fmla="*/ 2089494 h 2100155"/>
                  <a:gd name="connsiteX5" fmla="*/ 369570 w 2892596"/>
                  <a:gd name="connsiteY5" fmla="*/ 2064620 h 2100155"/>
                  <a:gd name="connsiteX6" fmla="*/ 486837 w 2892596"/>
                  <a:gd name="connsiteY6" fmla="*/ 2075280 h 2100155"/>
                  <a:gd name="connsiteX7" fmla="*/ 554355 w 2892596"/>
                  <a:gd name="connsiteY7" fmla="*/ 2085941 h 2100155"/>
                  <a:gd name="connsiteX8" fmla="*/ 678730 w 2892596"/>
                  <a:gd name="connsiteY8" fmla="*/ 2075280 h 2100155"/>
                  <a:gd name="connsiteX9" fmla="*/ 746247 w 2892596"/>
                  <a:gd name="connsiteY9" fmla="*/ 2025530 h 2100155"/>
                  <a:gd name="connsiteX10" fmla="*/ 824425 w 2892596"/>
                  <a:gd name="connsiteY10" fmla="*/ 1997102 h 2100155"/>
                  <a:gd name="connsiteX11" fmla="*/ 891943 w 2892596"/>
                  <a:gd name="connsiteY11" fmla="*/ 1943798 h 2100155"/>
                  <a:gd name="connsiteX12" fmla="*/ 948800 w 2892596"/>
                  <a:gd name="connsiteY12" fmla="*/ 1695049 h 2100155"/>
                  <a:gd name="connsiteX13" fmla="*/ 977228 w 2892596"/>
                  <a:gd name="connsiteY13" fmla="*/ 1638192 h 2100155"/>
                  <a:gd name="connsiteX14" fmla="*/ 1026978 w 2892596"/>
                  <a:gd name="connsiteY14" fmla="*/ 1549353 h 2100155"/>
                  <a:gd name="connsiteX15" fmla="*/ 1055407 w 2892596"/>
                  <a:gd name="connsiteY15" fmla="*/ 1510264 h 2100155"/>
                  <a:gd name="connsiteX16" fmla="*/ 1211763 w 2892596"/>
                  <a:gd name="connsiteY16" fmla="*/ 1392996 h 2100155"/>
                  <a:gd name="connsiteX17" fmla="*/ 1261513 w 2892596"/>
                  <a:gd name="connsiteY17" fmla="*/ 1343246 h 2100155"/>
                  <a:gd name="connsiteX18" fmla="*/ 1311263 w 2892596"/>
                  <a:gd name="connsiteY18" fmla="*/ 1275729 h 2100155"/>
                  <a:gd name="connsiteX19" fmla="*/ 1329031 w 2892596"/>
                  <a:gd name="connsiteY19" fmla="*/ 1247300 h 2100155"/>
                  <a:gd name="connsiteX20" fmla="*/ 1378780 w 2892596"/>
                  <a:gd name="connsiteY20" fmla="*/ 1179783 h 2100155"/>
                  <a:gd name="connsiteX21" fmla="*/ 1474727 w 2892596"/>
                  <a:gd name="connsiteY21" fmla="*/ 1105158 h 2100155"/>
                  <a:gd name="connsiteX22" fmla="*/ 1552905 w 2892596"/>
                  <a:gd name="connsiteY22" fmla="*/ 1105158 h 2100155"/>
                  <a:gd name="connsiteX23" fmla="*/ 1687940 w 2892596"/>
                  <a:gd name="connsiteY23" fmla="*/ 1105158 h 2100155"/>
                  <a:gd name="connsiteX24" fmla="*/ 1776779 w 2892596"/>
                  <a:gd name="connsiteY24" fmla="*/ 1105158 h 2100155"/>
                  <a:gd name="connsiteX25" fmla="*/ 1844297 w 2892596"/>
                  <a:gd name="connsiteY25" fmla="*/ 998551 h 2100155"/>
                  <a:gd name="connsiteX26" fmla="*/ 1933136 w 2892596"/>
                  <a:gd name="connsiteY26" fmla="*/ 817319 h 2100155"/>
                  <a:gd name="connsiteX27" fmla="*/ 2000653 w 2892596"/>
                  <a:gd name="connsiteY27" fmla="*/ 742695 h 2100155"/>
                  <a:gd name="connsiteX28" fmla="*/ 2050403 w 2892596"/>
                  <a:gd name="connsiteY28" fmla="*/ 628981 h 2100155"/>
                  <a:gd name="connsiteX29" fmla="*/ 2235188 w 2892596"/>
                  <a:gd name="connsiteY29" fmla="*/ 444195 h 2100155"/>
                  <a:gd name="connsiteX30" fmla="*/ 2391545 w 2892596"/>
                  <a:gd name="connsiteY30" fmla="*/ 444195 h 2100155"/>
                  <a:gd name="connsiteX31" fmla="*/ 2448401 w 2892596"/>
                  <a:gd name="connsiteY31" fmla="*/ 422874 h 2100155"/>
                  <a:gd name="connsiteX32" fmla="*/ 2515919 w 2892596"/>
                  <a:gd name="connsiteY32" fmla="*/ 387338 h 2100155"/>
                  <a:gd name="connsiteX33" fmla="*/ 2679383 w 2892596"/>
                  <a:gd name="connsiteY33" fmla="*/ 380231 h 2100155"/>
                  <a:gd name="connsiteX34" fmla="*/ 2757561 w 2892596"/>
                  <a:gd name="connsiteY34" fmla="*/ 234535 h 2100155"/>
                  <a:gd name="connsiteX35" fmla="*/ 2814418 w 2892596"/>
                  <a:gd name="connsiteY35" fmla="*/ 120821 h 2100155"/>
                  <a:gd name="connsiteX36" fmla="*/ 2892596 w 2892596"/>
                  <a:gd name="connsiteY36" fmla="*/ 0 h 2100155"/>
                  <a:gd name="connsiteX37" fmla="*/ 0 w 2892596"/>
                  <a:gd name="connsiteY37" fmla="*/ 0 h 21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892596" h="2100155">
                    <a:moveTo>
                      <a:pt x="0" y="7107"/>
                    </a:moveTo>
                    <a:lnTo>
                      <a:pt x="0" y="2100155"/>
                    </a:lnTo>
                    <a:cubicBezTo>
                      <a:pt x="10661" y="2096602"/>
                      <a:pt x="17768" y="2093048"/>
                      <a:pt x="31982" y="2089494"/>
                    </a:cubicBezTo>
                    <a:cubicBezTo>
                      <a:pt x="127928" y="2053959"/>
                      <a:pt x="99500" y="2114370"/>
                      <a:pt x="127928" y="2089494"/>
                    </a:cubicBezTo>
                    <a:cubicBezTo>
                      <a:pt x="156357" y="2064620"/>
                      <a:pt x="184785" y="2089494"/>
                      <a:pt x="184785" y="2089494"/>
                    </a:cubicBezTo>
                    <a:cubicBezTo>
                      <a:pt x="184785" y="2089494"/>
                      <a:pt x="241642" y="2075280"/>
                      <a:pt x="369570" y="2064620"/>
                    </a:cubicBezTo>
                    <a:cubicBezTo>
                      <a:pt x="493945" y="2053959"/>
                      <a:pt x="369570" y="2064620"/>
                      <a:pt x="486837" y="2075280"/>
                    </a:cubicBezTo>
                    <a:cubicBezTo>
                      <a:pt x="604105" y="2085941"/>
                      <a:pt x="486837" y="2075280"/>
                      <a:pt x="554355" y="2085941"/>
                    </a:cubicBezTo>
                    <a:cubicBezTo>
                      <a:pt x="621873" y="2096602"/>
                      <a:pt x="554355" y="2085941"/>
                      <a:pt x="678730" y="2075280"/>
                    </a:cubicBezTo>
                    <a:cubicBezTo>
                      <a:pt x="803104" y="2064620"/>
                      <a:pt x="678730" y="2075280"/>
                      <a:pt x="746247" y="2025530"/>
                    </a:cubicBezTo>
                    <a:cubicBezTo>
                      <a:pt x="813765" y="1975781"/>
                      <a:pt x="746247" y="2025530"/>
                      <a:pt x="824425" y="1997102"/>
                    </a:cubicBezTo>
                    <a:cubicBezTo>
                      <a:pt x="902604" y="1968673"/>
                      <a:pt x="891943" y="1943798"/>
                      <a:pt x="891943" y="1943798"/>
                    </a:cubicBezTo>
                    <a:lnTo>
                      <a:pt x="948800" y="1695049"/>
                    </a:lnTo>
                    <a:cubicBezTo>
                      <a:pt x="948800" y="1695049"/>
                      <a:pt x="948800" y="1695049"/>
                      <a:pt x="977228" y="1638192"/>
                    </a:cubicBezTo>
                    <a:cubicBezTo>
                      <a:pt x="1005657" y="1581335"/>
                      <a:pt x="977228" y="1638192"/>
                      <a:pt x="1026978" y="1549353"/>
                    </a:cubicBezTo>
                    <a:cubicBezTo>
                      <a:pt x="1076728" y="1460514"/>
                      <a:pt x="1026978" y="1549353"/>
                      <a:pt x="1055407" y="1510264"/>
                    </a:cubicBezTo>
                    <a:cubicBezTo>
                      <a:pt x="1083835" y="1471175"/>
                      <a:pt x="1162013" y="1414318"/>
                      <a:pt x="1211763" y="1392996"/>
                    </a:cubicBezTo>
                    <a:cubicBezTo>
                      <a:pt x="1261513" y="1375229"/>
                      <a:pt x="1211763" y="1392996"/>
                      <a:pt x="1261513" y="1343246"/>
                    </a:cubicBezTo>
                    <a:cubicBezTo>
                      <a:pt x="1311263" y="1293497"/>
                      <a:pt x="1261513" y="1343246"/>
                      <a:pt x="1311263" y="1275729"/>
                    </a:cubicBezTo>
                    <a:cubicBezTo>
                      <a:pt x="1361013" y="1208211"/>
                      <a:pt x="1311263" y="1275729"/>
                      <a:pt x="1329031" y="1247300"/>
                    </a:cubicBezTo>
                    <a:cubicBezTo>
                      <a:pt x="1346798" y="1218872"/>
                      <a:pt x="1378780" y="1179783"/>
                      <a:pt x="1378780" y="1179783"/>
                    </a:cubicBezTo>
                    <a:cubicBezTo>
                      <a:pt x="1378780" y="1179783"/>
                      <a:pt x="1435637" y="1140693"/>
                      <a:pt x="1474727" y="1105158"/>
                    </a:cubicBezTo>
                    <a:cubicBezTo>
                      <a:pt x="1513816" y="1069622"/>
                      <a:pt x="1524476" y="1112265"/>
                      <a:pt x="1552905" y="1105158"/>
                    </a:cubicBezTo>
                    <a:cubicBezTo>
                      <a:pt x="1581333" y="1098051"/>
                      <a:pt x="1620422" y="1101604"/>
                      <a:pt x="1687940" y="1105158"/>
                    </a:cubicBezTo>
                    <a:cubicBezTo>
                      <a:pt x="1755458" y="1105158"/>
                      <a:pt x="1776779" y="1105158"/>
                      <a:pt x="1776779" y="1105158"/>
                    </a:cubicBezTo>
                    <a:cubicBezTo>
                      <a:pt x="1776779" y="1105158"/>
                      <a:pt x="1826529" y="1026979"/>
                      <a:pt x="1844297" y="998551"/>
                    </a:cubicBezTo>
                    <a:cubicBezTo>
                      <a:pt x="1862064" y="970122"/>
                      <a:pt x="1901153" y="881283"/>
                      <a:pt x="1933136" y="817319"/>
                    </a:cubicBezTo>
                    <a:cubicBezTo>
                      <a:pt x="1961564" y="753355"/>
                      <a:pt x="1961564" y="813766"/>
                      <a:pt x="2000653" y="742695"/>
                    </a:cubicBezTo>
                    <a:cubicBezTo>
                      <a:pt x="2039742" y="675177"/>
                      <a:pt x="2039742" y="685838"/>
                      <a:pt x="2050403" y="628981"/>
                    </a:cubicBezTo>
                    <a:cubicBezTo>
                      <a:pt x="2061064" y="572124"/>
                      <a:pt x="2157010" y="550802"/>
                      <a:pt x="2235188" y="444195"/>
                    </a:cubicBezTo>
                    <a:cubicBezTo>
                      <a:pt x="2313366" y="337588"/>
                      <a:pt x="2313366" y="461963"/>
                      <a:pt x="2391545" y="444195"/>
                    </a:cubicBezTo>
                    <a:cubicBezTo>
                      <a:pt x="2469723" y="426427"/>
                      <a:pt x="2448401" y="422874"/>
                      <a:pt x="2448401" y="422874"/>
                    </a:cubicBezTo>
                    <a:cubicBezTo>
                      <a:pt x="2448401" y="422874"/>
                      <a:pt x="2448401" y="422874"/>
                      <a:pt x="2515919" y="387338"/>
                    </a:cubicBezTo>
                    <a:cubicBezTo>
                      <a:pt x="2583436" y="351803"/>
                      <a:pt x="2679383" y="380231"/>
                      <a:pt x="2679383" y="380231"/>
                    </a:cubicBezTo>
                    <a:cubicBezTo>
                      <a:pt x="2679383" y="380231"/>
                      <a:pt x="2729133" y="266517"/>
                      <a:pt x="2757561" y="234535"/>
                    </a:cubicBezTo>
                    <a:cubicBezTo>
                      <a:pt x="2785989" y="202553"/>
                      <a:pt x="2796650" y="149250"/>
                      <a:pt x="2814418" y="120821"/>
                    </a:cubicBezTo>
                    <a:cubicBezTo>
                      <a:pt x="2832185" y="95946"/>
                      <a:pt x="2853507" y="42643"/>
                      <a:pt x="289259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5A5A"/>
              </a:solidFill>
              <a:ln w="35536" cap="flat">
                <a:noFill/>
                <a:prstDash val="solid"/>
                <a:miter/>
              </a:ln>
              <a:effectLst>
                <a:outerShdw blurRad="88900" dist="38100" dir="8100000" sx="101000" sy="101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" name="PICTURE">
            <a:extLst>
              <a:ext uri="{FF2B5EF4-FFF2-40B4-BE49-F238E27FC236}">
                <a16:creationId xmlns:a16="http://schemas.microsoft.com/office/drawing/2014/main" id="{4CAFD954-BD9A-48C0-86C1-9DE718D7383B}"/>
              </a:ext>
            </a:extLst>
          </p:cNvPr>
          <p:cNvSpPr/>
          <p:nvPr/>
        </p:nvSpPr>
        <p:spPr>
          <a:xfrm>
            <a:off x="820379" y="1355306"/>
            <a:ext cx="8646242" cy="6131344"/>
          </a:xfrm>
          <a:prstGeom prst="rect">
            <a:avLst/>
          </a:prstGeom>
          <a:blipFill>
            <a:blip r:embed="rId3"/>
            <a:srcRect/>
            <a:stretch>
              <a:fillRect t="-7191" r="-14020"/>
            </a:stretch>
          </a:blipFill>
          <a:ln>
            <a:noFill/>
          </a:ln>
          <a:effectLst>
            <a:outerShdw blurRad="1524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19531A80-21A8-48FF-B59A-46235BD80F8F}"/>
              </a:ext>
            </a:extLst>
          </p:cNvPr>
          <p:cNvSpPr/>
          <p:nvPr/>
        </p:nvSpPr>
        <p:spPr>
          <a:xfrm>
            <a:off x="820379" y="6800849"/>
            <a:ext cx="8646242" cy="4778795"/>
          </a:xfrm>
          <a:prstGeom prst="rect">
            <a:avLst/>
          </a:prstGeom>
          <a:blipFill>
            <a:blip r:embed="rId4"/>
            <a:srcRect/>
            <a:stretch>
              <a:fillRect t="-3816" b="-16804"/>
            </a:stretch>
          </a:blipFill>
          <a:ln>
            <a:noFill/>
          </a:ln>
          <a:effectLst>
            <a:outerShdw blurRad="1524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aphic 260">
            <a:extLst>
              <a:ext uri="{FF2B5EF4-FFF2-40B4-BE49-F238E27FC236}">
                <a16:creationId xmlns:a16="http://schemas.microsoft.com/office/drawing/2014/main" id="{2046AEEA-1F33-4EB4-98DA-073A659E0C48}"/>
              </a:ext>
            </a:extLst>
          </p:cNvPr>
          <p:cNvGrpSpPr/>
          <p:nvPr/>
        </p:nvGrpSpPr>
        <p:grpSpPr>
          <a:xfrm>
            <a:off x="-166318" y="4632448"/>
            <a:ext cx="10619636" cy="4130552"/>
            <a:chOff x="-205906" y="-3412572"/>
            <a:chExt cx="10698812" cy="5698280"/>
          </a:xfrm>
          <a:effectLst>
            <a:outerShdw blurRad="177800" sx="104000" sy="104000" algn="ctr" rotWithShape="0">
              <a:prstClr val="black">
                <a:alpha val="40000"/>
              </a:prstClr>
            </a:outerShdw>
          </a:effectLst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59CD774-F22D-4424-B25C-35D8B9050A96}"/>
                </a:ext>
              </a:extLst>
            </p:cNvPr>
            <p:cNvSpPr/>
            <p:nvPr/>
          </p:nvSpPr>
          <p:spPr>
            <a:xfrm>
              <a:off x="-205906" y="-3296280"/>
              <a:ext cx="10687183" cy="5477326"/>
            </a:xfrm>
            <a:custGeom>
              <a:avLst/>
              <a:gdLst>
                <a:gd name="connsiteX0" fmla="*/ 10687183 w 10687183"/>
                <a:gd name="connsiteY0" fmla="*/ 4965644 h 5477326"/>
                <a:gd name="connsiteX1" fmla="*/ 10687183 w 10687183"/>
                <a:gd name="connsiteY1" fmla="*/ 81404 h 5477326"/>
                <a:gd name="connsiteX2" fmla="*/ 10629037 w 10687183"/>
                <a:gd name="connsiteY2" fmla="*/ 122106 h 5477326"/>
                <a:gd name="connsiteX3" fmla="*/ 10355753 w 10687183"/>
                <a:gd name="connsiteY3" fmla="*/ 40702 h 5477326"/>
                <a:gd name="connsiteX4" fmla="*/ 10204573 w 10687183"/>
                <a:gd name="connsiteY4" fmla="*/ 0 h 5477326"/>
                <a:gd name="connsiteX5" fmla="*/ 9925474 w 10687183"/>
                <a:gd name="connsiteY5" fmla="*/ 98848 h 5477326"/>
                <a:gd name="connsiteX6" fmla="*/ 9803368 w 10687183"/>
                <a:gd name="connsiteY6" fmla="*/ 186066 h 5477326"/>
                <a:gd name="connsiteX7" fmla="*/ 9466123 w 10687183"/>
                <a:gd name="connsiteY7" fmla="*/ 255841 h 5477326"/>
                <a:gd name="connsiteX8" fmla="*/ 9198652 w 10687183"/>
                <a:gd name="connsiteY8" fmla="*/ 215139 h 5477326"/>
                <a:gd name="connsiteX9" fmla="*/ 8966069 w 10687183"/>
                <a:gd name="connsiteY9" fmla="*/ 145364 h 5477326"/>
                <a:gd name="connsiteX10" fmla="*/ 8826520 w 10687183"/>
                <a:gd name="connsiteY10" fmla="*/ 116291 h 5477326"/>
                <a:gd name="connsiteX11" fmla="*/ 8669527 w 10687183"/>
                <a:gd name="connsiteY11" fmla="*/ 226768 h 5477326"/>
                <a:gd name="connsiteX12" fmla="*/ 8268321 w 10687183"/>
                <a:gd name="connsiteY12" fmla="*/ 290729 h 5477326"/>
                <a:gd name="connsiteX13" fmla="*/ 8239248 w 10687183"/>
                <a:gd name="connsiteY13" fmla="*/ 383762 h 5477326"/>
                <a:gd name="connsiteX14" fmla="*/ 7948520 w 10687183"/>
                <a:gd name="connsiteY14" fmla="*/ 343060 h 5477326"/>
                <a:gd name="connsiteX15" fmla="*/ 7878745 w 10687183"/>
                <a:gd name="connsiteY15" fmla="*/ 267470 h 5477326"/>
                <a:gd name="connsiteX16" fmla="*/ 7675235 w 10687183"/>
                <a:gd name="connsiteY16" fmla="*/ 180252 h 5477326"/>
                <a:gd name="connsiteX17" fmla="*/ 7582201 w 10687183"/>
                <a:gd name="connsiteY17" fmla="*/ 238397 h 5477326"/>
                <a:gd name="connsiteX18" fmla="*/ 7303102 w 10687183"/>
                <a:gd name="connsiteY18" fmla="*/ 279099 h 5477326"/>
                <a:gd name="connsiteX19" fmla="*/ 7058890 w 10687183"/>
                <a:gd name="connsiteY19" fmla="*/ 453537 h 5477326"/>
                <a:gd name="connsiteX20" fmla="*/ 6861195 w 10687183"/>
                <a:gd name="connsiteY20" fmla="*/ 424464 h 5477326"/>
                <a:gd name="connsiteX21" fmla="*/ 6785605 w 10687183"/>
                <a:gd name="connsiteY21" fmla="*/ 372133 h 5477326"/>
                <a:gd name="connsiteX22" fmla="*/ 6529764 w 10687183"/>
                <a:gd name="connsiteY22" fmla="*/ 308172 h 5477326"/>
                <a:gd name="connsiteX23" fmla="*/ 6384400 w 10687183"/>
                <a:gd name="connsiteY23" fmla="*/ 290729 h 5477326"/>
                <a:gd name="connsiteX24" fmla="*/ 6058784 w 10687183"/>
                <a:gd name="connsiteY24" fmla="*/ 372133 h 5477326"/>
                <a:gd name="connsiteX25" fmla="*/ 5884347 w 10687183"/>
                <a:gd name="connsiteY25" fmla="*/ 494239 h 5477326"/>
                <a:gd name="connsiteX26" fmla="*/ 5832016 w 10687183"/>
                <a:gd name="connsiteY26" fmla="*/ 529126 h 5477326"/>
                <a:gd name="connsiteX27" fmla="*/ 5413366 w 10687183"/>
                <a:gd name="connsiteY27" fmla="*/ 348874 h 5477326"/>
                <a:gd name="connsiteX28" fmla="*/ 5157525 w 10687183"/>
                <a:gd name="connsiteY28" fmla="*/ 313987 h 5477326"/>
                <a:gd name="connsiteX29" fmla="*/ 4948201 w 10687183"/>
                <a:gd name="connsiteY29" fmla="*/ 465166 h 5477326"/>
                <a:gd name="connsiteX30" fmla="*/ 4663287 w 10687183"/>
                <a:gd name="connsiteY30" fmla="*/ 494239 h 5477326"/>
                <a:gd name="connsiteX31" fmla="*/ 4285339 w 10687183"/>
                <a:gd name="connsiteY31" fmla="*/ 389576 h 5477326"/>
                <a:gd name="connsiteX32" fmla="*/ 4029499 w 10687183"/>
                <a:gd name="connsiteY32" fmla="*/ 290729 h 5477326"/>
                <a:gd name="connsiteX33" fmla="*/ 3686439 w 10687183"/>
                <a:gd name="connsiteY33" fmla="*/ 162808 h 5477326"/>
                <a:gd name="connsiteX34" fmla="*/ 3384081 w 10687183"/>
                <a:gd name="connsiteY34" fmla="*/ 360503 h 5477326"/>
                <a:gd name="connsiteX35" fmla="*/ 3215458 w 10687183"/>
                <a:gd name="connsiteY35" fmla="*/ 395391 h 5477326"/>
                <a:gd name="connsiteX36" fmla="*/ 3081723 w 10687183"/>
                <a:gd name="connsiteY36" fmla="*/ 436093 h 5477326"/>
                <a:gd name="connsiteX37" fmla="*/ 2802624 w 10687183"/>
                <a:gd name="connsiteY37" fmla="*/ 633788 h 5477326"/>
                <a:gd name="connsiteX38" fmla="*/ 2215352 w 10687183"/>
                <a:gd name="connsiteY38" fmla="*/ 581457 h 5477326"/>
                <a:gd name="connsiteX39" fmla="*/ 1971140 w 10687183"/>
                <a:gd name="connsiteY39" fmla="*/ 465166 h 5477326"/>
                <a:gd name="connsiteX40" fmla="*/ 1744372 w 10687183"/>
                <a:gd name="connsiteY40" fmla="*/ 436093 h 5477326"/>
                <a:gd name="connsiteX41" fmla="*/ 1337352 w 10687183"/>
                <a:gd name="connsiteY41" fmla="*/ 267470 h 5477326"/>
                <a:gd name="connsiteX42" fmla="*/ 1064067 w 10687183"/>
                <a:gd name="connsiteY42" fmla="*/ 186066 h 5477326"/>
                <a:gd name="connsiteX43" fmla="*/ 907073 w 10687183"/>
                <a:gd name="connsiteY43" fmla="*/ 296543 h 5477326"/>
                <a:gd name="connsiteX44" fmla="*/ 662861 w 10687183"/>
                <a:gd name="connsiteY44" fmla="*/ 470980 h 5477326"/>
                <a:gd name="connsiteX45" fmla="*/ 523311 w 10687183"/>
                <a:gd name="connsiteY45" fmla="*/ 569828 h 5477326"/>
                <a:gd name="connsiteX46" fmla="*/ 244212 w 10687183"/>
                <a:gd name="connsiteY46" fmla="*/ 575643 h 5477326"/>
                <a:gd name="connsiteX47" fmla="*/ 63960 w 10687183"/>
                <a:gd name="connsiteY47" fmla="*/ 529126 h 5477326"/>
                <a:gd name="connsiteX48" fmla="*/ 0 w 10687183"/>
                <a:gd name="connsiteY48" fmla="*/ 511682 h 5477326"/>
                <a:gd name="connsiteX49" fmla="*/ 0 w 10687183"/>
                <a:gd name="connsiteY49" fmla="*/ 5395923 h 5477326"/>
                <a:gd name="connsiteX50" fmla="*/ 58146 w 10687183"/>
                <a:gd name="connsiteY50" fmla="*/ 5355220 h 5477326"/>
                <a:gd name="connsiteX51" fmla="*/ 331431 w 10687183"/>
                <a:gd name="connsiteY51" fmla="*/ 5436625 h 5477326"/>
                <a:gd name="connsiteX52" fmla="*/ 482609 w 10687183"/>
                <a:gd name="connsiteY52" fmla="*/ 5477326 h 5477326"/>
                <a:gd name="connsiteX53" fmla="*/ 761709 w 10687183"/>
                <a:gd name="connsiteY53" fmla="*/ 5378479 h 5477326"/>
                <a:gd name="connsiteX54" fmla="*/ 883815 w 10687183"/>
                <a:gd name="connsiteY54" fmla="*/ 5291260 h 5477326"/>
                <a:gd name="connsiteX55" fmla="*/ 1221060 w 10687183"/>
                <a:gd name="connsiteY55" fmla="*/ 5221486 h 5477326"/>
                <a:gd name="connsiteX56" fmla="*/ 1488530 w 10687183"/>
                <a:gd name="connsiteY56" fmla="*/ 5262187 h 5477326"/>
                <a:gd name="connsiteX57" fmla="*/ 1721113 w 10687183"/>
                <a:gd name="connsiteY57" fmla="*/ 5331962 h 5477326"/>
                <a:gd name="connsiteX58" fmla="*/ 1860663 w 10687183"/>
                <a:gd name="connsiteY58" fmla="*/ 5361035 h 5477326"/>
                <a:gd name="connsiteX59" fmla="*/ 2017657 w 10687183"/>
                <a:gd name="connsiteY59" fmla="*/ 5250558 h 5477326"/>
                <a:gd name="connsiteX60" fmla="*/ 2418862 w 10687183"/>
                <a:gd name="connsiteY60" fmla="*/ 5186598 h 5477326"/>
                <a:gd name="connsiteX61" fmla="*/ 2447935 w 10687183"/>
                <a:gd name="connsiteY61" fmla="*/ 5093565 h 5477326"/>
                <a:gd name="connsiteX62" fmla="*/ 2738663 w 10687183"/>
                <a:gd name="connsiteY62" fmla="*/ 5134267 h 5477326"/>
                <a:gd name="connsiteX63" fmla="*/ 2808438 w 10687183"/>
                <a:gd name="connsiteY63" fmla="*/ 5209856 h 5477326"/>
                <a:gd name="connsiteX64" fmla="*/ 3023577 w 10687183"/>
                <a:gd name="connsiteY64" fmla="*/ 5291260 h 5477326"/>
                <a:gd name="connsiteX65" fmla="*/ 3116610 w 10687183"/>
                <a:gd name="connsiteY65" fmla="*/ 5233115 h 5477326"/>
                <a:gd name="connsiteX66" fmla="*/ 3395710 w 10687183"/>
                <a:gd name="connsiteY66" fmla="*/ 5192413 h 5477326"/>
                <a:gd name="connsiteX67" fmla="*/ 3639922 w 10687183"/>
                <a:gd name="connsiteY67" fmla="*/ 5017976 h 5477326"/>
                <a:gd name="connsiteX68" fmla="*/ 3837617 w 10687183"/>
                <a:gd name="connsiteY68" fmla="*/ 5047048 h 5477326"/>
                <a:gd name="connsiteX69" fmla="*/ 3913207 w 10687183"/>
                <a:gd name="connsiteY69" fmla="*/ 5099379 h 5477326"/>
                <a:gd name="connsiteX70" fmla="*/ 4169048 w 10687183"/>
                <a:gd name="connsiteY70" fmla="*/ 5163340 h 5477326"/>
                <a:gd name="connsiteX71" fmla="*/ 4326042 w 10687183"/>
                <a:gd name="connsiteY71" fmla="*/ 5174969 h 5477326"/>
                <a:gd name="connsiteX72" fmla="*/ 4651658 w 10687183"/>
                <a:gd name="connsiteY72" fmla="*/ 5093565 h 5477326"/>
                <a:gd name="connsiteX73" fmla="*/ 4826095 w 10687183"/>
                <a:gd name="connsiteY73" fmla="*/ 4971459 h 5477326"/>
                <a:gd name="connsiteX74" fmla="*/ 4878426 w 10687183"/>
                <a:gd name="connsiteY74" fmla="*/ 4936571 h 5477326"/>
                <a:gd name="connsiteX75" fmla="*/ 5297075 w 10687183"/>
                <a:gd name="connsiteY75" fmla="*/ 5116823 h 5477326"/>
                <a:gd name="connsiteX76" fmla="*/ 5552916 w 10687183"/>
                <a:gd name="connsiteY76" fmla="*/ 5151710 h 5477326"/>
                <a:gd name="connsiteX77" fmla="*/ 5762241 w 10687183"/>
                <a:gd name="connsiteY77" fmla="*/ 5000532 h 5477326"/>
                <a:gd name="connsiteX78" fmla="*/ 6047155 w 10687183"/>
                <a:gd name="connsiteY78" fmla="*/ 4971459 h 5477326"/>
                <a:gd name="connsiteX79" fmla="*/ 6425102 w 10687183"/>
                <a:gd name="connsiteY79" fmla="*/ 5076121 h 5477326"/>
                <a:gd name="connsiteX80" fmla="*/ 6686758 w 10687183"/>
                <a:gd name="connsiteY80" fmla="*/ 5180783 h 5477326"/>
                <a:gd name="connsiteX81" fmla="*/ 7029818 w 10687183"/>
                <a:gd name="connsiteY81" fmla="*/ 5308704 h 5477326"/>
                <a:gd name="connsiteX82" fmla="*/ 7332175 w 10687183"/>
                <a:gd name="connsiteY82" fmla="*/ 5111009 h 5477326"/>
                <a:gd name="connsiteX83" fmla="*/ 7500798 w 10687183"/>
                <a:gd name="connsiteY83" fmla="*/ 5076121 h 5477326"/>
                <a:gd name="connsiteX84" fmla="*/ 7634533 w 10687183"/>
                <a:gd name="connsiteY84" fmla="*/ 5035419 h 5477326"/>
                <a:gd name="connsiteX85" fmla="*/ 7913633 w 10687183"/>
                <a:gd name="connsiteY85" fmla="*/ 4837724 h 5477326"/>
                <a:gd name="connsiteX86" fmla="*/ 8500904 w 10687183"/>
                <a:gd name="connsiteY86" fmla="*/ 4890055 h 5477326"/>
                <a:gd name="connsiteX87" fmla="*/ 8745116 w 10687183"/>
                <a:gd name="connsiteY87" fmla="*/ 5006346 h 5477326"/>
                <a:gd name="connsiteX88" fmla="*/ 8971884 w 10687183"/>
                <a:gd name="connsiteY88" fmla="*/ 5035419 h 5477326"/>
                <a:gd name="connsiteX89" fmla="*/ 9378904 w 10687183"/>
                <a:gd name="connsiteY89" fmla="*/ 5204042 h 5477326"/>
                <a:gd name="connsiteX90" fmla="*/ 9652189 w 10687183"/>
                <a:gd name="connsiteY90" fmla="*/ 5285446 h 5477326"/>
                <a:gd name="connsiteX91" fmla="*/ 9809182 w 10687183"/>
                <a:gd name="connsiteY91" fmla="*/ 5174969 h 5477326"/>
                <a:gd name="connsiteX92" fmla="*/ 10053394 w 10687183"/>
                <a:gd name="connsiteY92" fmla="*/ 5000532 h 5477326"/>
                <a:gd name="connsiteX93" fmla="*/ 10192944 w 10687183"/>
                <a:gd name="connsiteY93" fmla="*/ 4901684 h 5477326"/>
                <a:gd name="connsiteX94" fmla="*/ 10472044 w 10687183"/>
                <a:gd name="connsiteY94" fmla="*/ 4895869 h 5477326"/>
                <a:gd name="connsiteX95" fmla="*/ 10652295 w 10687183"/>
                <a:gd name="connsiteY95" fmla="*/ 4942386 h 5477326"/>
                <a:gd name="connsiteX96" fmla="*/ 10687183 w 10687183"/>
                <a:gd name="connsiteY96" fmla="*/ 4965644 h 547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687183" h="5477326">
                  <a:moveTo>
                    <a:pt x="10687183" y="4965644"/>
                  </a:moveTo>
                  <a:lnTo>
                    <a:pt x="10687183" y="81404"/>
                  </a:lnTo>
                  <a:lnTo>
                    <a:pt x="10629037" y="122106"/>
                  </a:lnTo>
                  <a:lnTo>
                    <a:pt x="10355753" y="40702"/>
                  </a:lnTo>
                  <a:lnTo>
                    <a:pt x="10204573" y="0"/>
                  </a:lnTo>
                  <a:cubicBezTo>
                    <a:pt x="10059209" y="29073"/>
                    <a:pt x="9989434" y="75589"/>
                    <a:pt x="9925474" y="98848"/>
                  </a:cubicBezTo>
                  <a:cubicBezTo>
                    <a:pt x="9861514" y="122106"/>
                    <a:pt x="9803368" y="186066"/>
                    <a:pt x="9803368" y="186066"/>
                  </a:cubicBezTo>
                  <a:lnTo>
                    <a:pt x="9466123" y="255841"/>
                  </a:lnTo>
                  <a:cubicBezTo>
                    <a:pt x="9291686" y="151179"/>
                    <a:pt x="9320759" y="261656"/>
                    <a:pt x="9198652" y="215139"/>
                  </a:cubicBezTo>
                  <a:cubicBezTo>
                    <a:pt x="9070732" y="168623"/>
                    <a:pt x="8966069" y="145364"/>
                    <a:pt x="8966069" y="145364"/>
                  </a:cubicBezTo>
                  <a:cubicBezTo>
                    <a:pt x="8966069" y="145364"/>
                    <a:pt x="8896295" y="98848"/>
                    <a:pt x="8826520" y="116291"/>
                  </a:cubicBezTo>
                  <a:cubicBezTo>
                    <a:pt x="8762559" y="139550"/>
                    <a:pt x="8780003" y="220954"/>
                    <a:pt x="8669527" y="226768"/>
                  </a:cubicBezTo>
                  <a:cubicBezTo>
                    <a:pt x="8559049" y="232583"/>
                    <a:pt x="8297394" y="191881"/>
                    <a:pt x="8268321" y="290729"/>
                  </a:cubicBezTo>
                  <a:cubicBezTo>
                    <a:pt x="8239248" y="383762"/>
                    <a:pt x="8239248" y="383762"/>
                    <a:pt x="8239248" y="383762"/>
                  </a:cubicBezTo>
                  <a:lnTo>
                    <a:pt x="7948520" y="343060"/>
                  </a:lnTo>
                  <a:lnTo>
                    <a:pt x="7878745" y="267470"/>
                  </a:lnTo>
                  <a:lnTo>
                    <a:pt x="7675235" y="180252"/>
                  </a:lnTo>
                  <a:cubicBezTo>
                    <a:pt x="7675235" y="180252"/>
                    <a:pt x="7698493" y="238397"/>
                    <a:pt x="7582201" y="238397"/>
                  </a:cubicBezTo>
                  <a:cubicBezTo>
                    <a:pt x="7465910" y="238397"/>
                    <a:pt x="7471725" y="180252"/>
                    <a:pt x="7303102" y="279099"/>
                  </a:cubicBezTo>
                  <a:cubicBezTo>
                    <a:pt x="7134480" y="377947"/>
                    <a:pt x="7058890" y="453537"/>
                    <a:pt x="7058890" y="453537"/>
                  </a:cubicBezTo>
                  <a:cubicBezTo>
                    <a:pt x="6861195" y="424464"/>
                    <a:pt x="6942599" y="476795"/>
                    <a:pt x="6861195" y="424464"/>
                  </a:cubicBezTo>
                  <a:cubicBezTo>
                    <a:pt x="6785605" y="372133"/>
                    <a:pt x="6785605" y="372133"/>
                    <a:pt x="6785605" y="372133"/>
                  </a:cubicBezTo>
                  <a:lnTo>
                    <a:pt x="6529764" y="308172"/>
                  </a:lnTo>
                  <a:lnTo>
                    <a:pt x="6384400" y="290729"/>
                  </a:lnTo>
                  <a:cubicBezTo>
                    <a:pt x="6192519" y="302358"/>
                    <a:pt x="6163446" y="325616"/>
                    <a:pt x="6058784" y="372133"/>
                  </a:cubicBezTo>
                  <a:cubicBezTo>
                    <a:pt x="5959936" y="418649"/>
                    <a:pt x="5936678" y="459351"/>
                    <a:pt x="5884347" y="494239"/>
                  </a:cubicBezTo>
                  <a:cubicBezTo>
                    <a:pt x="5832016" y="529126"/>
                    <a:pt x="5832016" y="529126"/>
                    <a:pt x="5832016" y="529126"/>
                  </a:cubicBezTo>
                  <a:lnTo>
                    <a:pt x="5413366" y="348874"/>
                  </a:lnTo>
                  <a:lnTo>
                    <a:pt x="5157525" y="313987"/>
                  </a:lnTo>
                  <a:cubicBezTo>
                    <a:pt x="5157525" y="313987"/>
                    <a:pt x="5105194" y="476795"/>
                    <a:pt x="4948201" y="465166"/>
                  </a:cubicBezTo>
                  <a:cubicBezTo>
                    <a:pt x="4791207" y="453537"/>
                    <a:pt x="4663287" y="494239"/>
                    <a:pt x="4663287" y="494239"/>
                  </a:cubicBezTo>
                  <a:cubicBezTo>
                    <a:pt x="4506293" y="482609"/>
                    <a:pt x="4360929" y="412835"/>
                    <a:pt x="4285339" y="389576"/>
                  </a:cubicBezTo>
                  <a:cubicBezTo>
                    <a:pt x="4209750" y="366318"/>
                    <a:pt x="4128346" y="308172"/>
                    <a:pt x="4029499" y="290729"/>
                  </a:cubicBezTo>
                  <a:cubicBezTo>
                    <a:pt x="3930651" y="279099"/>
                    <a:pt x="3686439" y="162808"/>
                    <a:pt x="3686439" y="162808"/>
                  </a:cubicBezTo>
                  <a:cubicBezTo>
                    <a:pt x="3686439" y="162808"/>
                    <a:pt x="3552703" y="331431"/>
                    <a:pt x="3384081" y="360503"/>
                  </a:cubicBezTo>
                  <a:cubicBezTo>
                    <a:pt x="3215458" y="395391"/>
                    <a:pt x="3215458" y="395391"/>
                    <a:pt x="3215458" y="395391"/>
                  </a:cubicBezTo>
                  <a:cubicBezTo>
                    <a:pt x="3215458" y="395391"/>
                    <a:pt x="3250346" y="372133"/>
                    <a:pt x="3081723" y="436093"/>
                  </a:cubicBezTo>
                  <a:cubicBezTo>
                    <a:pt x="2918915" y="505868"/>
                    <a:pt x="3093352" y="703563"/>
                    <a:pt x="2802624" y="633788"/>
                  </a:cubicBezTo>
                  <a:cubicBezTo>
                    <a:pt x="2511895" y="564013"/>
                    <a:pt x="2314200" y="657047"/>
                    <a:pt x="2215352" y="581457"/>
                  </a:cubicBezTo>
                  <a:cubicBezTo>
                    <a:pt x="2116504" y="505868"/>
                    <a:pt x="2133948" y="523311"/>
                    <a:pt x="1971140" y="465166"/>
                  </a:cubicBezTo>
                  <a:cubicBezTo>
                    <a:pt x="1802517" y="407020"/>
                    <a:pt x="1883921" y="500053"/>
                    <a:pt x="1744372" y="436093"/>
                  </a:cubicBezTo>
                  <a:cubicBezTo>
                    <a:pt x="1604822" y="372133"/>
                    <a:pt x="1412941" y="290729"/>
                    <a:pt x="1337352" y="267470"/>
                  </a:cubicBezTo>
                  <a:cubicBezTo>
                    <a:pt x="1261762" y="244212"/>
                    <a:pt x="1064067" y="186066"/>
                    <a:pt x="1064067" y="186066"/>
                  </a:cubicBezTo>
                  <a:cubicBezTo>
                    <a:pt x="1064067" y="186066"/>
                    <a:pt x="1029179" y="209325"/>
                    <a:pt x="907073" y="296543"/>
                  </a:cubicBezTo>
                  <a:cubicBezTo>
                    <a:pt x="790782" y="383762"/>
                    <a:pt x="726821" y="441907"/>
                    <a:pt x="662861" y="470980"/>
                  </a:cubicBezTo>
                  <a:cubicBezTo>
                    <a:pt x="598901" y="494239"/>
                    <a:pt x="645418" y="575643"/>
                    <a:pt x="523311" y="569828"/>
                  </a:cubicBezTo>
                  <a:cubicBezTo>
                    <a:pt x="401205" y="564013"/>
                    <a:pt x="244212" y="575643"/>
                    <a:pt x="244212" y="575643"/>
                  </a:cubicBezTo>
                  <a:cubicBezTo>
                    <a:pt x="244212" y="575643"/>
                    <a:pt x="139550" y="552384"/>
                    <a:pt x="63960" y="529126"/>
                  </a:cubicBezTo>
                  <a:cubicBezTo>
                    <a:pt x="-11629" y="505868"/>
                    <a:pt x="162808" y="552384"/>
                    <a:pt x="0" y="511682"/>
                  </a:cubicBezTo>
                  <a:lnTo>
                    <a:pt x="0" y="5395923"/>
                  </a:lnTo>
                  <a:lnTo>
                    <a:pt x="58146" y="5355220"/>
                  </a:lnTo>
                  <a:lnTo>
                    <a:pt x="331431" y="5436625"/>
                  </a:lnTo>
                  <a:lnTo>
                    <a:pt x="482609" y="5477326"/>
                  </a:lnTo>
                  <a:cubicBezTo>
                    <a:pt x="627974" y="5448254"/>
                    <a:pt x="697749" y="5401737"/>
                    <a:pt x="761709" y="5378479"/>
                  </a:cubicBezTo>
                  <a:cubicBezTo>
                    <a:pt x="825669" y="5355220"/>
                    <a:pt x="883815" y="5291260"/>
                    <a:pt x="883815" y="5291260"/>
                  </a:cubicBezTo>
                  <a:lnTo>
                    <a:pt x="1221060" y="5221486"/>
                  </a:lnTo>
                  <a:cubicBezTo>
                    <a:pt x="1395497" y="5326148"/>
                    <a:pt x="1366424" y="5215671"/>
                    <a:pt x="1488530" y="5262187"/>
                  </a:cubicBezTo>
                  <a:cubicBezTo>
                    <a:pt x="1616451" y="5308704"/>
                    <a:pt x="1721113" y="5331962"/>
                    <a:pt x="1721113" y="5331962"/>
                  </a:cubicBezTo>
                  <a:cubicBezTo>
                    <a:pt x="1721113" y="5331962"/>
                    <a:pt x="1790888" y="5378479"/>
                    <a:pt x="1860663" y="5361035"/>
                  </a:cubicBezTo>
                  <a:cubicBezTo>
                    <a:pt x="1924623" y="5337777"/>
                    <a:pt x="1907180" y="5256373"/>
                    <a:pt x="2017657" y="5250558"/>
                  </a:cubicBezTo>
                  <a:cubicBezTo>
                    <a:pt x="2128133" y="5244744"/>
                    <a:pt x="2389789" y="5285446"/>
                    <a:pt x="2418862" y="5186598"/>
                  </a:cubicBezTo>
                  <a:cubicBezTo>
                    <a:pt x="2447935" y="5093565"/>
                    <a:pt x="2447935" y="5093565"/>
                    <a:pt x="2447935" y="5093565"/>
                  </a:cubicBezTo>
                  <a:lnTo>
                    <a:pt x="2738663" y="5134267"/>
                  </a:lnTo>
                  <a:lnTo>
                    <a:pt x="2808438" y="5209856"/>
                  </a:lnTo>
                  <a:lnTo>
                    <a:pt x="3023577" y="5291260"/>
                  </a:lnTo>
                  <a:cubicBezTo>
                    <a:pt x="3023577" y="5291260"/>
                    <a:pt x="3000319" y="5233115"/>
                    <a:pt x="3116610" y="5233115"/>
                  </a:cubicBezTo>
                  <a:cubicBezTo>
                    <a:pt x="3232902" y="5233115"/>
                    <a:pt x="3227087" y="5291260"/>
                    <a:pt x="3395710" y="5192413"/>
                  </a:cubicBezTo>
                  <a:cubicBezTo>
                    <a:pt x="3564333" y="5093565"/>
                    <a:pt x="3639922" y="5017976"/>
                    <a:pt x="3639922" y="5017976"/>
                  </a:cubicBezTo>
                  <a:cubicBezTo>
                    <a:pt x="3837617" y="5047048"/>
                    <a:pt x="3756213" y="4994717"/>
                    <a:pt x="3837617" y="5047048"/>
                  </a:cubicBezTo>
                  <a:cubicBezTo>
                    <a:pt x="3913207" y="5099379"/>
                    <a:pt x="3913207" y="5099379"/>
                    <a:pt x="3913207" y="5099379"/>
                  </a:cubicBezTo>
                  <a:lnTo>
                    <a:pt x="4169048" y="5163340"/>
                  </a:lnTo>
                  <a:lnTo>
                    <a:pt x="4326042" y="5174969"/>
                  </a:lnTo>
                  <a:cubicBezTo>
                    <a:pt x="4517922" y="5163340"/>
                    <a:pt x="4546995" y="5140081"/>
                    <a:pt x="4651658" y="5093565"/>
                  </a:cubicBezTo>
                  <a:cubicBezTo>
                    <a:pt x="4750505" y="5047048"/>
                    <a:pt x="4773764" y="5006346"/>
                    <a:pt x="4826095" y="4971459"/>
                  </a:cubicBezTo>
                  <a:cubicBezTo>
                    <a:pt x="4878426" y="4936571"/>
                    <a:pt x="4878426" y="4936571"/>
                    <a:pt x="4878426" y="4936571"/>
                  </a:cubicBezTo>
                  <a:lnTo>
                    <a:pt x="5297075" y="5116823"/>
                  </a:lnTo>
                  <a:lnTo>
                    <a:pt x="5552916" y="5151710"/>
                  </a:lnTo>
                  <a:cubicBezTo>
                    <a:pt x="5552916" y="5151710"/>
                    <a:pt x="5605247" y="4988903"/>
                    <a:pt x="5762241" y="5000532"/>
                  </a:cubicBezTo>
                  <a:cubicBezTo>
                    <a:pt x="5919234" y="5012161"/>
                    <a:pt x="6047155" y="4971459"/>
                    <a:pt x="6047155" y="4971459"/>
                  </a:cubicBezTo>
                  <a:cubicBezTo>
                    <a:pt x="6204148" y="4983088"/>
                    <a:pt x="6349512" y="5052863"/>
                    <a:pt x="6425102" y="5076121"/>
                  </a:cubicBezTo>
                  <a:cubicBezTo>
                    <a:pt x="6500692" y="5099379"/>
                    <a:pt x="6587910" y="5163340"/>
                    <a:pt x="6686758" y="5180783"/>
                  </a:cubicBezTo>
                  <a:cubicBezTo>
                    <a:pt x="6785605" y="5192413"/>
                    <a:pt x="7029818" y="5308704"/>
                    <a:pt x="7029818" y="5308704"/>
                  </a:cubicBezTo>
                  <a:cubicBezTo>
                    <a:pt x="7029818" y="5308704"/>
                    <a:pt x="7163552" y="5140081"/>
                    <a:pt x="7332175" y="5111009"/>
                  </a:cubicBezTo>
                  <a:cubicBezTo>
                    <a:pt x="7500798" y="5076121"/>
                    <a:pt x="7500798" y="5076121"/>
                    <a:pt x="7500798" y="5076121"/>
                  </a:cubicBezTo>
                  <a:cubicBezTo>
                    <a:pt x="7500798" y="5076121"/>
                    <a:pt x="7465910" y="5099379"/>
                    <a:pt x="7634533" y="5035419"/>
                  </a:cubicBezTo>
                  <a:cubicBezTo>
                    <a:pt x="7797341" y="4965644"/>
                    <a:pt x="7622904" y="4767949"/>
                    <a:pt x="7913633" y="4837724"/>
                  </a:cubicBezTo>
                  <a:cubicBezTo>
                    <a:pt x="8198546" y="4907499"/>
                    <a:pt x="8402056" y="4814466"/>
                    <a:pt x="8500904" y="4890055"/>
                  </a:cubicBezTo>
                  <a:cubicBezTo>
                    <a:pt x="8599751" y="4965644"/>
                    <a:pt x="8582308" y="4948200"/>
                    <a:pt x="8745116" y="5006346"/>
                  </a:cubicBezTo>
                  <a:cubicBezTo>
                    <a:pt x="8913739" y="5064492"/>
                    <a:pt x="8826520" y="4971459"/>
                    <a:pt x="8971884" y="5035419"/>
                  </a:cubicBezTo>
                  <a:cubicBezTo>
                    <a:pt x="9111434" y="5099379"/>
                    <a:pt x="9303315" y="5186598"/>
                    <a:pt x="9378904" y="5204042"/>
                  </a:cubicBezTo>
                  <a:cubicBezTo>
                    <a:pt x="9454494" y="5227300"/>
                    <a:pt x="9652189" y="5285446"/>
                    <a:pt x="9652189" y="5285446"/>
                  </a:cubicBezTo>
                  <a:cubicBezTo>
                    <a:pt x="9652189" y="5285446"/>
                    <a:pt x="9687077" y="5262187"/>
                    <a:pt x="9809182" y="5174969"/>
                  </a:cubicBezTo>
                  <a:cubicBezTo>
                    <a:pt x="9931289" y="5087750"/>
                    <a:pt x="9989434" y="5029605"/>
                    <a:pt x="10053394" y="5000532"/>
                  </a:cubicBezTo>
                  <a:cubicBezTo>
                    <a:pt x="10117355" y="4977273"/>
                    <a:pt x="10070838" y="4895869"/>
                    <a:pt x="10192944" y="4901684"/>
                  </a:cubicBezTo>
                  <a:cubicBezTo>
                    <a:pt x="10315050" y="4907499"/>
                    <a:pt x="10472044" y="4895869"/>
                    <a:pt x="10472044" y="4895869"/>
                  </a:cubicBezTo>
                  <a:cubicBezTo>
                    <a:pt x="10472044" y="4895869"/>
                    <a:pt x="10576706" y="4919128"/>
                    <a:pt x="10652295" y="4942386"/>
                  </a:cubicBezTo>
                  <a:cubicBezTo>
                    <a:pt x="10692997" y="4965644"/>
                    <a:pt x="10524375" y="4924942"/>
                    <a:pt x="10687183" y="49656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8726699-46D6-49CA-A332-4AF82252B64D}"/>
                </a:ext>
              </a:extLst>
            </p:cNvPr>
            <p:cNvSpPr/>
            <p:nvPr/>
          </p:nvSpPr>
          <p:spPr>
            <a:xfrm>
              <a:off x="-205906" y="-3412572"/>
              <a:ext cx="10687183" cy="5704094"/>
            </a:xfrm>
            <a:custGeom>
              <a:avLst/>
              <a:gdLst>
                <a:gd name="connsiteX0" fmla="*/ 10442971 w 10687183"/>
                <a:gd name="connsiteY0" fmla="*/ 220954 h 5704094"/>
                <a:gd name="connsiteX1" fmla="*/ 10338309 w 10687183"/>
                <a:gd name="connsiteY1" fmla="*/ 279099 h 5704094"/>
                <a:gd name="connsiteX2" fmla="*/ 10175501 w 10687183"/>
                <a:gd name="connsiteY2" fmla="*/ 360503 h 5704094"/>
                <a:gd name="connsiteX3" fmla="*/ 10094097 w 10687183"/>
                <a:gd name="connsiteY3" fmla="*/ 389576 h 5704094"/>
                <a:gd name="connsiteX4" fmla="*/ 9739408 w 10687183"/>
                <a:gd name="connsiteY4" fmla="*/ 407020 h 5704094"/>
                <a:gd name="connsiteX5" fmla="*/ 9617301 w 10687183"/>
                <a:gd name="connsiteY5" fmla="*/ 430278 h 5704094"/>
                <a:gd name="connsiteX6" fmla="*/ 9477752 w 10687183"/>
                <a:gd name="connsiteY6" fmla="*/ 482609 h 5704094"/>
                <a:gd name="connsiteX7" fmla="*/ 9419606 w 10687183"/>
                <a:gd name="connsiteY7" fmla="*/ 505868 h 5704094"/>
                <a:gd name="connsiteX8" fmla="*/ 9280057 w 10687183"/>
                <a:gd name="connsiteY8" fmla="*/ 558199 h 5704094"/>
                <a:gd name="connsiteX9" fmla="*/ 9059103 w 10687183"/>
                <a:gd name="connsiteY9" fmla="*/ 569828 h 5704094"/>
                <a:gd name="connsiteX10" fmla="*/ 8942812 w 10687183"/>
                <a:gd name="connsiteY10" fmla="*/ 488424 h 5704094"/>
                <a:gd name="connsiteX11" fmla="*/ 8739302 w 10687183"/>
                <a:gd name="connsiteY11" fmla="*/ 348874 h 5704094"/>
                <a:gd name="connsiteX12" fmla="*/ 8605566 w 10687183"/>
                <a:gd name="connsiteY12" fmla="*/ 261656 h 5704094"/>
                <a:gd name="connsiteX13" fmla="*/ 8390427 w 10687183"/>
                <a:gd name="connsiteY13" fmla="*/ 354689 h 5704094"/>
                <a:gd name="connsiteX14" fmla="*/ 8076440 w 10687183"/>
                <a:gd name="connsiteY14" fmla="*/ 534941 h 5704094"/>
                <a:gd name="connsiteX15" fmla="*/ 7902003 w 10687183"/>
                <a:gd name="connsiteY15" fmla="*/ 575643 h 5704094"/>
                <a:gd name="connsiteX16" fmla="*/ 7710123 w 10687183"/>
                <a:gd name="connsiteY16" fmla="*/ 697749 h 5704094"/>
                <a:gd name="connsiteX17" fmla="*/ 7244957 w 10687183"/>
                <a:gd name="connsiteY17" fmla="*/ 784967 h 5704094"/>
                <a:gd name="connsiteX18" fmla="*/ 7012374 w 10687183"/>
                <a:gd name="connsiteY18" fmla="*/ 627974 h 5704094"/>
                <a:gd name="connsiteX19" fmla="*/ 6907712 w 10687183"/>
                <a:gd name="connsiteY19" fmla="*/ 598901 h 5704094"/>
                <a:gd name="connsiteX20" fmla="*/ 6768162 w 10687183"/>
                <a:gd name="connsiteY20" fmla="*/ 581457 h 5704094"/>
                <a:gd name="connsiteX21" fmla="*/ 6512321 w 10687183"/>
                <a:gd name="connsiteY21" fmla="*/ 424464 h 5704094"/>
                <a:gd name="connsiteX22" fmla="*/ 6244850 w 10687183"/>
                <a:gd name="connsiteY22" fmla="*/ 564013 h 5704094"/>
                <a:gd name="connsiteX23" fmla="*/ 6041340 w 10687183"/>
                <a:gd name="connsiteY23" fmla="*/ 674490 h 5704094"/>
                <a:gd name="connsiteX24" fmla="*/ 5744797 w 10687183"/>
                <a:gd name="connsiteY24" fmla="*/ 796596 h 5704094"/>
                <a:gd name="connsiteX25" fmla="*/ 5518029 w 10687183"/>
                <a:gd name="connsiteY25" fmla="*/ 790782 h 5704094"/>
                <a:gd name="connsiteX26" fmla="*/ 5343592 w 10687183"/>
                <a:gd name="connsiteY26" fmla="*/ 674490 h 5704094"/>
                <a:gd name="connsiteX27" fmla="*/ 5140082 w 10687183"/>
                <a:gd name="connsiteY27" fmla="*/ 721007 h 5704094"/>
                <a:gd name="connsiteX28" fmla="*/ 4814466 w 10687183"/>
                <a:gd name="connsiteY28" fmla="*/ 912888 h 5704094"/>
                <a:gd name="connsiteX29" fmla="*/ 4767949 w 10687183"/>
                <a:gd name="connsiteY29" fmla="*/ 883815 h 5704094"/>
                <a:gd name="connsiteX30" fmla="*/ 4622585 w 10687183"/>
                <a:gd name="connsiteY30" fmla="*/ 784967 h 5704094"/>
                <a:gd name="connsiteX31" fmla="*/ 4360929 w 10687183"/>
                <a:gd name="connsiteY31" fmla="*/ 732636 h 5704094"/>
                <a:gd name="connsiteX32" fmla="*/ 4238823 w 10687183"/>
                <a:gd name="connsiteY32" fmla="*/ 755894 h 5704094"/>
                <a:gd name="connsiteX33" fmla="*/ 4035313 w 10687183"/>
                <a:gd name="connsiteY33" fmla="*/ 831484 h 5704094"/>
                <a:gd name="connsiteX34" fmla="*/ 3977167 w 10687183"/>
                <a:gd name="connsiteY34" fmla="*/ 883815 h 5704094"/>
                <a:gd name="connsiteX35" fmla="*/ 3825989 w 10687183"/>
                <a:gd name="connsiteY35" fmla="*/ 924517 h 5704094"/>
                <a:gd name="connsiteX36" fmla="*/ 3622478 w 10687183"/>
                <a:gd name="connsiteY36" fmla="*/ 784967 h 5704094"/>
                <a:gd name="connsiteX37" fmla="*/ 3401525 w 10687183"/>
                <a:gd name="connsiteY37" fmla="*/ 767523 h 5704094"/>
                <a:gd name="connsiteX38" fmla="*/ 3325935 w 10687183"/>
                <a:gd name="connsiteY38" fmla="*/ 721007 h 5704094"/>
                <a:gd name="connsiteX39" fmla="*/ 3163127 w 10687183"/>
                <a:gd name="connsiteY39" fmla="*/ 808225 h 5704094"/>
                <a:gd name="connsiteX40" fmla="*/ 3110796 w 10687183"/>
                <a:gd name="connsiteY40" fmla="*/ 883815 h 5704094"/>
                <a:gd name="connsiteX41" fmla="*/ 2878213 w 10687183"/>
                <a:gd name="connsiteY41" fmla="*/ 941961 h 5704094"/>
                <a:gd name="connsiteX42" fmla="*/ 2849140 w 10687183"/>
                <a:gd name="connsiteY42" fmla="*/ 860557 h 5704094"/>
                <a:gd name="connsiteX43" fmla="*/ 2529339 w 10687183"/>
                <a:gd name="connsiteY43" fmla="*/ 831484 h 5704094"/>
                <a:gd name="connsiteX44" fmla="*/ 2395604 w 10687183"/>
                <a:gd name="connsiteY44" fmla="*/ 744265 h 5704094"/>
                <a:gd name="connsiteX45" fmla="*/ 2285127 w 10687183"/>
                <a:gd name="connsiteY45" fmla="*/ 779153 h 5704094"/>
                <a:gd name="connsiteX46" fmla="*/ 2104875 w 10687183"/>
                <a:gd name="connsiteY46" fmla="*/ 860557 h 5704094"/>
                <a:gd name="connsiteX47" fmla="*/ 1895550 w 10687183"/>
                <a:gd name="connsiteY47" fmla="*/ 918702 h 5704094"/>
                <a:gd name="connsiteX48" fmla="*/ 1622266 w 10687183"/>
                <a:gd name="connsiteY48" fmla="*/ 872186 h 5704094"/>
                <a:gd name="connsiteX49" fmla="*/ 1517603 w 10687183"/>
                <a:gd name="connsiteY49" fmla="*/ 802411 h 5704094"/>
                <a:gd name="connsiteX50" fmla="*/ 1290835 w 10687183"/>
                <a:gd name="connsiteY50" fmla="*/ 732636 h 5704094"/>
                <a:gd name="connsiteX51" fmla="*/ 1174544 w 10687183"/>
                <a:gd name="connsiteY51" fmla="*/ 779153 h 5704094"/>
                <a:gd name="connsiteX52" fmla="*/ 965219 w 10687183"/>
                <a:gd name="connsiteY52" fmla="*/ 872186 h 5704094"/>
                <a:gd name="connsiteX53" fmla="*/ 889630 w 10687183"/>
                <a:gd name="connsiteY53" fmla="*/ 819855 h 5704094"/>
                <a:gd name="connsiteX54" fmla="*/ 674490 w 10687183"/>
                <a:gd name="connsiteY54" fmla="*/ 761709 h 5704094"/>
                <a:gd name="connsiteX55" fmla="*/ 482609 w 10687183"/>
                <a:gd name="connsiteY55" fmla="*/ 854742 h 5704094"/>
                <a:gd name="connsiteX56" fmla="*/ 337245 w 10687183"/>
                <a:gd name="connsiteY56" fmla="*/ 755894 h 5704094"/>
                <a:gd name="connsiteX57" fmla="*/ 151179 w 10687183"/>
                <a:gd name="connsiteY57" fmla="*/ 744265 h 5704094"/>
                <a:gd name="connsiteX58" fmla="*/ 81404 w 10687183"/>
                <a:gd name="connsiteY58" fmla="*/ 848927 h 5704094"/>
                <a:gd name="connsiteX59" fmla="*/ 0 w 10687183"/>
                <a:gd name="connsiteY59" fmla="*/ 860557 h 5704094"/>
                <a:gd name="connsiteX60" fmla="*/ 0 w 10687183"/>
                <a:gd name="connsiteY60" fmla="*/ 2511895 h 5704094"/>
                <a:gd name="connsiteX61" fmla="*/ 0 w 10687183"/>
                <a:gd name="connsiteY61" fmla="*/ 3192200 h 5704094"/>
                <a:gd name="connsiteX62" fmla="*/ 0 w 10687183"/>
                <a:gd name="connsiteY62" fmla="*/ 5704095 h 5704094"/>
                <a:gd name="connsiteX63" fmla="*/ 244212 w 10687183"/>
                <a:gd name="connsiteY63" fmla="*/ 5483141 h 5704094"/>
                <a:gd name="connsiteX64" fmla="*/ 348874 w 10687183"/>
                <a:gd name="connsiteY64" fmla="*/ 5424996 h 5704094"/>
                <a:gd name="connsiteX65" fmla="*/ 511682 w 10687183"/>
                <a:gd name="connsiteY65" fmla="*/ 5343591 h 5704094"/>
                <a:gd name="connsiteX66" fmla="*/ 593086 w 10687183"/>
                <a:gd name="connsiteY66" fmla="*/ 5314519 h 5704094"/>
                <a:gd name="connsiteX67" fmla="*/ 947775 w 10687183"/>
                <a:gd name="connsiteY67" fmla="*/ 5297075 h 5704094"/>
                <a:gd name="connsiteX68" fmla="*/ 1069881 w 10687183"/>
                <a:gd name="connsiteY68" fmla="*/ 5273816 h 5704094"/>
                <a:gd name="connsiteX69" fmla="*/ 1209431 w 10687183"/>
                <a:gd name="connsiteY69" fmla="*/ 5221486 h 5704094"/>
                <a:gd name="connsiteX70" fmla="*/ 1267577 w 10687183"/>
                <a:gd name="connsiteY70" fmla="*/ 5198227 h 5704094"/>
                <a:gd name="connsiteX71" fmla="*/ 1407126 w 10687183"/>
                <a:gd name="connsiteY71" fmla="*/ 5145896 h 5704094"/>
                <a:gd name="connsiteX72" fmla="*/ 1628080 w 10687183"/>
                <a:gd name="connsiteY72" fmla="*/ 5134267 h 5704094"/>
                <a:gd name="connsiteX73" fmla="*/ 1744372 w 10687183"/>
                <a:gd name="connsiteY73" fmla="*/ 5215671 h 5704094"/>
                <a:gd name="connsiteX74" fmla="*/ 1947882 w 10687183"/>
                <a:gd name="connsiteY74" fmla="*/ 5355220 h 5704094"/>
                <a:gd name="connsiteX75" fmla="*/ 2081617 w 10687183"/>
                <a:gd name="connsiteY75" fmla="*/ 5442439 h 5704094"/>
                <a:gd name="connsiteX76" fmla="*/ 2296756 w 10687183"/>
                <a:gd name="connsiteY76" fmla="*/ 5349406 h 5704094"/>
                <a:gd name="connsiteX77" fmla="*/ 2610743 w 10687183"/>
                <a:gd name="connsiteY77" fmla="*/ 5169154 h 5704094"/>
                <a:gd name="connsiteX78" fmla="*/ 2785180 w 10687183"/>
                <a:gd name="connsiteY78" fmla="*/ 5128452 h 5704094"/>
                <a:gd name="connsiteX79" fmla="*/ 2977061 w 10687183"/>
                <a:gd name="connsiteY79" fmla="*/ 5006346 h 5704094"/>
                <a:gd name="connsiteX80" fmla="*/ 3442227 w 10687183"/>
                <a:gd name="connsiteY80" fmla="*/ 4919128 h 5704094"/>
                <a:gd name="connsiteX81" fmla="*/ 3674810 w 10687183"/>
                <a:gd name="connsiteY81" fmla="*/ 5076121 h 5704094"/>
                <a:gd name="connsiteX82" fmla="*/ 3779472 w 10687183"/>
                <a:gd name="connsiteY82" fmla="*/ 5105194 h 5704094"/>
                <a:gd name="connsiteX83" fmla="*/ 3919022 w 10687183"/>
                <a:gd name="connsiteY83" fmla="*/ 5122638 h 5704094"/>
                <a:gd name="connsiteX84" fmla="*/ 4174863 w 10687183"/>
                <a:gd name="connsiteY84" fmla="*/ 5279631 h 5704094"/>
                <a:gd name="connsiteX85" fmla="*/ 4442333 w 10687183"/>
                <a:gd name="connsiteY85" fmla="*/ 5140081 h 5704094"/>
                <a:gd name="connsiteX86" fmla="*/ 4645843 w 10687183"/>
                <a:gd name="connsiteY86" fmla="*/ 5029605 h 5704094"/>
                <a:gd name="connsiteX87" fmla="*/ 4942386 w 10687183"/>
                <a:gd name="connsiteY87" fmla="*/ 4907499 h 5704094"/>
                <a:gd name="connsiteX88" fmla="*/ 5169155 w 10687183"/>
                <a:gd name="connsiteY88" fmla="*/ 4913313 h 5704094"/>
                <a:gd name="connsiteX89" fmla="*/ 5343592 w 10687183"/>
                <a:gd name="connsiteY89" fmla="*/ 5029605 h 5704094"/>
                <a:gd name="connsiteX90" fmla="*/ 5547102 w 10687183"/>
                <a:gd name="connsiteY90" fmla="*/ 4983088 h 5704094"/>
                <a:gd name="connsiteX91" fmla="*/ 5872718 w 10687183"/>
                <a:gd name="connsiteY91" fmla="*/ 4791207 h 5704094"/>
                <a:gd name="connsiteX92" fmla="*/ 5919234 w 10687183"/>
                <a:gd name="connsiteY92" fmla="*/ 4820280 h 5704094"/>
                <a:gd name="connsiteX93" fmla="*/ 6064599 w 10687183"/>
                <a:gd name="connsiteY93" fmla="*/ 4919128 h 5704094"/>
                <a:gd name="connsiteX94" fmla="*/ 6326254 w 10687183"/>
                <a:gd name="connsiteY94" fmla="*/ 4971459 h 5704094"/>
                <a:gd name="connsiteX95" fmla="*/ 6448360 w 10687183"/>
                <a:gd name="connsiteY95" fmla="*/ 4948200 h 5704094"/>
                <a:gd name="connsiteX96" fmla="*/ 6651870 w 10687183"/>
                <a:gd name="connsiteY96" fmla="*/ 4872611 h 5704094"/>
                <a:gd name="connsiteX97" fmla="*/ 6710016 w 10687183"/>
                <a:gd name="connsiteY97" fmla="*/ 4820280 h 5704094"/>
                <a:gd name="connsiteX98" fmla="*/ 6861195 w 10687183"/>
                <a:gd name="connsiteY98" fmla="*/ 4779578 h 5704094"/>
                <a:gd name="connsiteX99" fmla="*/ 7064705 w 10687183"/>
                <a:gd name="connsiteY99" fmla="*/ 4919128 h 5704094"/>
                <a:gd name="connsiteX100" fmla="*/ 7285659 w 10687183"/>
                <a:gd name="connsiteY100" fmla="*/ 4936571 h 5704094"/>
                <a:gd name="connsiteX101" fmla="*/ 7361248 w 10687183"/>
                <a:gd name="connsiteY101" fmla="*/ 4983088 h 5704094"/>
                <a:gd name="connsiteX102" fmla="*/ 7524056 w 10687183"/>
                <a:gd name="connsiteY102" fmla="*/ 4895869 h 5704094"/>
                <a:gd name="connsiteX103" fmla="*/ 7576387 w 10687183"/>
                <a:gd name="connsiteY103" fmla="*/ 4820280 h 5704094"/>
                <a:gd name="connsiteX104" fmla="*/ 7808970 w 10687183"/>
                <a:gd name="connsiteY104" fmla="*/ 4762134 h 5704094"/>
                <a:gd name="connsiteX105" fmla="*/ 7838043 w 10687183"/>
                <a:gd name="connsiteY105" fmla="*/ 4843538 h 5704094"/>
                <a:gd name="connsiteX106" fmla="*/ 8157845 w 10687183"/>
                <a:gd name="connsiteY106" fmla="*/ 4872611 h 5704094"/>
                <a:gd name="connsiteX107" fmla="*/ 8291580 w 10687183"/>
                <a:gd name="connsiteY107" fmla="*/ 4959830 h 5704094"/>
                <a:gd name="connsiteX108" fmla="*/ 8402056 w 10687183"/>
                <a:gd name="connsiteY108" fmla="*/ 4924942 h 5704094"/>
                <a:gd name="connsiteX109" fmla="*/ 8582308 w 10687183"/>
                <a:gd name="connsiteY109" fmla="*/ 4843538 h 5704094"/>
                <a:gd name="connsiteX110" fmla="*/ 8791632 w 10687183"/>
                <a:gd name="connsiteY110" fmla="*/ 4785393 h 5704094"/>
                <a:gd name="connsiteX111" fmla="*/ 9064917 w 10687183"/>
                <a:gd name="connsiteY111" fmla="*/ 4820280 h 5704094"/>
                <a:gd name="connsiteX112" fmla="*/ 9169579 w 10687183"/>
                <a:gd name="connsiteY112" fmla="*/ 4890055 h 5704094"/>
                <a:gd name="connsiteX113" fmla="*/ 9396348 w 10687183"/>
                <a:gd name="connsiteY113" fmla="*/ 4959830 h 5704094"/>
                <a:gd name="connsiteX114" fmla="*/ 9512640 w 10687183"/>
                <a:gd name="connsiteY114" fmla="*/ 4913313 h 5704094"/>
                <a:gd name="connsiteX115" fmla="*/ 9721964 w 10687183"/>
                <a:gd name="connsiteY115" fmla="*/ 4820280 h 5704094"/>
                <a:gd name="connsiteX116" fmla="*/ 9797553 w 10687183"/>
                <a:gd name="connsiteY116" fmla="*/ 4872611 h 5704094"/>
                <a:gd name="connsiteX117" fmla="*/ 10012692 w 10687183"/>
                <a:gd name="connsiteY117" fmla="*/ 4930757 h 5704094"/>
                <a:gd name="connsiteX118" fmla="*/ 10204573 w 10687183"/>
                <a:gd name="connsiteY118" fmla="*/ 4837724 h 5704094"/>
                <a:gd name="connsiteX119" fmla="*/ 10349938 w 10687183"/>
                <a:gd name="connsiteY119" fmla="*/ 4936571 h 5704094"/>
                <a:gd name="connsiteX120" fmla="*/ 10536004 w 10687183"/>
                <a:gd name="connsiteY120" fmla="*/ 4948200 h 5704094"/>
                <a:gd name="connsiteX121" fmla="*/ 10605778 w 10687183"/>
                <a:gd name="connsiteY121" fmla="*/ 4843538 h 5704094"/>
                <a:gd name="connsiteX122" fmla="*/ 10687183 w 10687183"/>
                <a:gd name="connsiteY122" fmla="*/ 4826095 h 5704094"/>
                <a:gd name="connsiteX123" fmla="*/ 10687183 w 10687183"/>
                <a:gd name="connsiteY123" fmla="*/ 3192200 h 5704094"/>
                <a:gd name="connsiteX124" fmla="*/ 10687183 w 10687183"/>
                <a:gd name="connsiteY124" fmla="*/ 2511895 h 5704094"/>
                <a:gd name="connsiteX125" fmla="*/ 10687183 w 10687183"/>
                <a:gd name="connsiteY125" fmla="*/ 0 h 5704094"/>
                <a:gd name="connsiteX126" fmla="*/ 10442971 w 10687183"/>
                <a:gd name="connsiteY126" fmla="*/ 220954 h 570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0687183" h="5704094">
                  <a:moveTo>
                    <a:pt x="10442971" y="220954"/>
                  </a:moveTo>
                  <a:cubicBezTo>
                    <a:pt x="10442971" y="220954"/>
                    <a:pt x="10442971" y="220954"/>
                    <a:pt x="10338309" y="279099"/>
                  </a:cubicBezTo>
                  <a:cubicBezTo>
                    <a:pt x="10233646" y="337245"/>
                    <a:pt x="10338309" y="279099"/>
                    <a:pt x="10175501" y="360503"/>
                  </a:cubicBezTo>
                  <a:cubicBezTo>
                    <a:pt x="10012692" y="441907"/>
                    <a:pt x="10175501" y="360503"/>
                    <a:pt x="10094097" y="389576"/>
                  </a:cubicBezTo>
                  <a:cubicBezTo>
                    <a:pt x="10012692" y="418649"/>
                    <a:pt x="9832441" y="424464"/>
                    <a:pt x="9739408" y="407020"/>
                  </a:cubicBezTo>
                  <a:cubicBezTo>
                    <a:pt x="9646374" y="383762"/>
                    <a:pt x="9739408" y="407020"/>
                    <a:pt x="9617301" y="430278"/>
                  </a:cubicBezTo>
                  <a:cubicBezTo>
                    <a:pt x="9495196" y="453537"/>
                    <a:pt x="9617301" y="430278"/>
                    <a:pt x="9477752" y="482609"/>
                  </a:cubicBezTo>
                  <a:cubicBezTo>
                    <a:pt x="9338203" y="534941"/>
                    <a:pt x="9477752" y="482609"/>
                    <a:pt x="9419606" y="505868"/>
                  </a:cubicBezTo>
                  <a:cubicBezTo>
                    <a:pt x="9361460" y="529126"/>
                    <a:pt x="9280057" y="558199"/>
                    <a:pt x="9280057" y="558199"/>
                  </a:cubicBezTo>
                  <a:cubicBezTo>
                    <a:pt x="9280057" y="558199"/>
                    <a:pt x="9152136" y="558199"/>
                    <a:pt x="9059103" y="569828"/>
                  </a:cubicBezTo>
                  <a:cubicBezTo>
                    <a:pt x="8966069" y="587272"/>
                    <a:pt x="8995142" y="511682"/>
                    <a:pt x="8942812" y="488424"/>
                  </a:cubicBezTo>
                  <a:cubicBezTo>
                    <a:pt x="8890480" y="470980"/>
                    <a:pt x="8838149" y="424464"/>
                    <a:pt x="8739302" y="348874"/>
                  </a:cubicBezTo>
                  <a:cubicBezTo>
                    <a:pt x="8640454" y="279099"/>
                    <a:pt x="8605566" y="261656"/>
                    <a:pt x="8605566" y="261656"/>
                  </a:cubicBezTo>
                  <a:cubicBezTo>
                    <a:pt x="8605566" y="261656"/>
                    <a:pt x="8454387" y="331431"/>
                    <a:pt x="8390427" y="354689"/>
                  </a:cubicBezTo>
                  <a:cubicBezTo>
                    <a:pt x="8332282" y="377947"/>
                    <a:pt x="8181103" y="470980"/>
                    <a:pt x="8076440" y="534941"/>
                  </a:cubicBezTo>
                  <a:cubicBezTo>
                    <a:pt x="7965964" y="598901"/>
                    <a:pt x="8029924" y="511682"/>
                    <a:pt x="7902003" y="575643"/>
                  </a:cubicBezTo>
                  <a:cubicBezTo>
                    <a:pt x="7774082" y="639603"/>
                    <a:pt x="7785711" y="622159"/>
                    <a:pt x="7710123" y="697749"/>
                  </a:cubicBezTo>
                  <a:cubicBezTo>
                    <a:pt x="7634533" y="773338"/>
                    <a:pt x="7471725" y="709378"/>
                    <a:pt x="7244957" y="784967"/>
                  </a:cubicBezTo>
                  <a:cubicBezTo>
                    <a:pt x="7018188" y="866371"/>
                    <a:pt x="7146109" y="674490"/>
                    <a:pt x="7012374" y="627974"/>
                  </a:cubicBezTo>
                  <a:cubicBezTo>
                    <a:pt x="6878639" y="575643"/>
                    <a:pt x="6907712" y="598901"/>
                    <a:pt x="6907712" y="598901"/>
                  </a:cubicBezTo>
                  <a:cubicBezTo>
                    <a:pt x="6907712" y="598901"/>
                    <a:pt x="6907712" y="598901"/>
                    <a:pt x="6768162" y="581457"/>
                  </a:cubicBezTo>
                  <a:cubicBezTo>
                    <a:pt x="6628612" y="564013"/>
                    <a:pt x="6512321" y="424464"/>
                    <a:pt x="6512321" y="424464"/>
                  </a:cubicBezTo>
                  <a:cubicBezTo>
                    <a:pt x="6512321" y="424464"/>
                    <a:pt x="6326254" y="546570"/>
                    <a:pt x="6244850" y="564013"/>
                  </a:cubicBezTo>
                  <a:cubicBezTo>
                    <a:pt x="6169261" y="581457"/>
                    <a:pt x="6099486" y="651232"/>
                    <a:pt x="6041340" y="674490"/>
                  </a:cubicBezTo>
                  <a:cubicBezTo>
                    <a:pt x="5983195" y="697749"/>
                    <a:pt x="5866903" y="773338"/>
                    <a:pt x="5744797" y="796596"/>
                  </a:cubicBezTo>
                  <a:cubicBezTo>
                    <a:pt x="5744797" y="796596"/>
                    <a:pt x="5640135" y="767523"/>
                    <a:pt x="5518029" y="790782"/>
                  </a:cubicBezTo>
                  <a:cubicBezTo>
                    <a:pt x="5395923" y="814040"/>
                    <a:pt x="5343592" y="674490"/>
                    <a:pt x="5343592" y="674490"/>
                  </a:cubicBezTo>
                  <a:lnTo>
                    <a:pt x="5140082" y="721007"/>
                  </a:lnTo>
                  <a:lnTo>
                    <a:pt x="4814466" y="912888"/>
                  </a:lnTo>
                  <a:cubicBezTo>
                    <a:pt x="4814466" y="912888"/>
                    <a:pt x="4814466" y="912888"/>
                    <a:pt x="4767949" y="883815"/>
                  </a:cubicBezTo>
                  <a:cubicBezTo>
                    <a:pt x="4721432" y="854742"/>
                    <a:pt x="4703989" y="819855"/>
                    <a:pt x="4622585" y="784967"/>
                  </a:cubicBezTo>
                  <a:cubicBezTo>
                    <a:pt x="4541181" y="750080"/>
                    <a:pt x="4512108" y="732636"/>
                    <a:pt x="4360929" y="732636"/>
                  </a:cubicBezTo>
                  <a:lnTo>
                    <a:pt x="4238823" y="755894"/>
                  </a:lnTo>
                  <a:lnTo>
                    <a:pt x="4035313" y="831484"/>
                  </a:lnTo>
                  <a:cubicBezTo>
                    <a:pt x="4035313" y="831484"/>
                    <a:pt x="4035313" y="831484"/>
                    <a:pt x="3977167" y="883815"/>
                  </a:cubicBezTo>
                  <a:cubicBezTo>
                    <a:pt x="3919022" y="936146"/>
                    <a:pt x="3977167" y="883815"/>
                    <a:pt x="3825989" y="924517"/>
                  </a:cubicBezTo>
                  <a:cubicBezTo>
                    <a:pt x="3825989" y="924517"/>
                    <a:pt x="3762028" y="860557"/>
                    <a:pt x="3622478" y="784967"/>
                  </a:cubicBezTo>
                  <a:cubicBezTo>
                    <a:pt x="3482929" y="709378"/>
                    <a:pt x="3488743" y="761709"/>
                    <a:pt x="3401525" y="767523"/>
                  </a:cubicBezTo>
                  <a:cubicBezTo>
                    <a:pt x="3308492" y="779153"/>
                    <a:pt x="3325935" y="721007"/>
                    <a:pt x="3325935" y="721007"/>
                  </a:cubicBezTo>
                  <a:lnTo>
                    <a:pt x="3163127" y="808225"/>
                  </a:lnTo>
                  <a:lnTo>
                    <a:pt x="3110796" y="883815"/>
                  </a:lnTo>
                  <a:lnTo>
                    <a:pt x="2878213" y="941961"/>
                  </a:lnTo>
                  <a:cubicBezTo>
                    <a:pt x="2878213" y="941961"/>
                    <a:pt x="2878213" y="941961"/>
                    <a:pt x="2849140" y="860557"/>
                  </a:cubicBezTo>
                  <a:cubicBezTo>
                    <a:pt x="2820067" y="779153"/>
                    <a:pt x="2616557" y="825669"/>
                    <a:pt x="2529339" y="831484"/>
                  </a:cubicBezTo>
                  <a:cubicBezTo>
                    <a:pt x="2442120" y="837298"/>
                    <a:pt x="2453749" y="755894"/>
                    <a:pt x="2395604" y="744265"/>
                  </a:cubicBezTo>
                  <a:cubicBezTo>
                    <a:pt x="2343272" y="726821"/>
                    <a:pt x="2285127" y="779153"/>
                    <a:pt x="2285127" y="779153"/>
                  </a:cubicBezTo>
                  <a:cubicBezTo>
                    <a:pt x="2285127" y="779153"/>
                    <a:pt x="2203723" y="808225"/>
                    <a:pt x="2104875" y="860557"/>
                  </a:cubicBezTo>
                  <a:cubicBezTo>
                    <a:pt x="2006027" y="912888"/>
                    <a:pt x="2029286" y="814040"/>
                    <a:pt x="1895550" y="918702"/>
                  </a:cubicBezTo>
                  <a:lnTo>
                    <a:pt x="1622266" y="872186"/>
                  </a:lnTo>
                  <a:cubicBezTo>
                    <a:pt x="1622266" y="872186"/>
                    <a:pt x="1575749" y="819855"/>
                    <a:pt x="1517603" y="802411"/>
                  </a:cubicBezTo>
                  <a:cubicBezTo>
                    <a:pt x="1465272" y="784967"/>
                    <a:pt x="1407126" y="750080"/>
                    <a:pt x="1290835" y="732636"/>
                  </a:cubicBezTo>
                  <a:lnTo>
                    <a:pt x="1174544" y="779153"/>
                  </a:lnTo>
                  <a:lnTo>
                    <a:pt x="965219" y="872186"/>
                  </a:lnTo>
                  <a:lnTo>
                    <a:pt x="889630" y="819855"/>
                  </a:lnTo>
                  <a:lnTo>
                    <a:pt x="674490" y="761709"/>
                  </a:lnTo>
                  <a:lnTo>
                    <a:pt x="482609" y="854742"/>
                  </a:lnTo>
                  <a:cubicBezTo>
                    <a:pt x="482609" y="854742"/>
                    <a:pt x="412835" y="796596"/>
                    <a:pt x="337245" y="755894"/>
                  </a:cubicBezTo>
                  <a:cubicBezTo>
                    <a:pt x="261656" y="715192"/>
                    <a:pt x="151179" y="744265"/>
                    <a:pt x="151179" y="744265"/>
                  </a:cubicBezTo>
                  <a:lnTo>
                    <a:pt x="81404" y="848927"/>
                  </a:lnTo>
                  <a:lnTo>
                    <a:pt x="0" y="860557"/>
                  </a:lnTo>
                  <a:lnTo>
                    <a:pt x="0" y="2511895"/>
                  </a:lnTo>
                  <a:lnTo>
                    <a:pt x="0" y="3192200"/>
                  </a:lnTo>
                  <a:lnTo>
                    <a:pt x="0" y="5704095"/>
                  </a:lnTo>
                  <a:lnTo>
                    <a:pt x="244212" y="5483141"/>
                  </a:lnTo>
                  <a:cubicBezTo>
                    <a:pt x="244212" y="5483141"/>
                    <a:pt x="244212" y="5483141"/>
                    <a:pt x="348874" y="5424996"/>
                  </a:cubicBezTo>
                  <a:cubicBezTo>
                    <a:pt x="453537" y="5366850"/>
                    <a:pt x="348874" y="5424996"/>
                    <a:pt x="511682" y="5343591"/>
                  </a:cubicBezTo>
                  <a:cubicBezTo>
                    <a:pt x="674490" y="5262187"/>
                    <a:pt x="511682" y="5343591"/>
                    <a:pt x="593086" y="5314519"/>
                  </a:cubicBezTo>
                  <a:cubicBezTo>
                    <a:pt x="674490" y="5285446"/>
                    <a:pt x="854742" y="5279631"/>
                    <a:pt x="947775" y="5297075"/>
                  </a:cubicBezTo>
                  <a:cubicBezTo>
                    <a:pt x="1040808" y="5320333"/>
                    <a:pt x="947775" y="5297075"/>
                    <a:pt x="1069881" y="5273816"/>
                  </a:cubicBezTo>
                  <a:cubicBezTo>
                    <a:pt x="1191987" y="5250558"/>
                    <a:pt x="1069881" y="5273816"/>
                    <a:pt x="1209431" y="5221486"/>
                  </a:cubicBezTo>
                  <a:cubicBezTo>
                    <a:pt x="1348981" y="5169154"/>
                    <a:pt x="1209431" y="5221486"/>
                    <a:pt x="1267577" y="5198227"/>
                  </a:cubicBezTo>
                  <a:cubicBezTo>
                    <a:pt x="1325722" y="5174969"/>
                    <a:pt x="1407126" y="5145896"/>
                    <a:pt x="1407126" y="5145896"/>
                  </a:cubicBezTo>
                  <a:cubicBezTo>
                    <a:pt x="1407126" y="5145896"/>
                    <a:pt x="1535047" y="5145896"/>
                    <a:pt x="1628080" y="5134267"/>
                  </a:cubicBezTo>
                  <a:cubicBezTo>
                    <a:pt x="1721113" y="5116823"/>
                    <a:pt x="1692040" y="5192413"/>
                    <a:pt x="1744372" y="5215671"/>
                  </a:cubicBezTo>
                  <a:cubicBezTo>
                    <a:pt x="1796703" y="5233115"/>
                    <a:pt x="1849034" y="5279631"/>
                    <a:pt x="1947882" y="5355220"/>
                  </a:cubicBezTo>
                  <a:cubicBezTo>
                    <a:pt x="2046729" y="5424996"/>
                    <a:pt x="2081617" y="5442439"/>
                    <a:pt x="2081617" y="5442439"/>
                  </a:cubicBezTo>
                  <a:cubicBezTo>
                    <a:pt x="2081617" y="5442439"/>
                    <a:pt x="2232796" y="5372664"/>
                    <a:pt x="2296756" y="5349406"/>
                  </a:cubicBezTo>
                  <a:cubicBezTo>
                    <a:pt x="2354902" y="5326148"/>
                    <a:pt x="2506080" y="5233115"/>
                    <a:pt x="2610743" y="5169154"/>
                  </a:cubicBezTo>
                  <a:cubicBezTo>
                    <a:pt x="2721220" y="5105194"/>
                    <a:pt x="2657259" y="5192413"/>
                    <a:pt x="2785180" y="5128452"/>
                  </a:cubicBezTo>
                  <a:cubicBezTo>
                    <a:pt x="2913100" y="5064492"/>
                    <a:pt x="2901472" y="5081936"/>
                    <a:pt x="2977061" y="5006346"/>
                  </a:cubicBezTo>
                  <a:cubicBezTo>
                    <a:pt x="3052650" y="4930757"/>
                    <a:pt x="3215458" y="4994717"/>
                    <a:pt x="3442227" y="4919128"/>
                  </a:cubicBezTo>
                  <a:cubicBezTo>
                    <a:pt x="3668995" y="4837724"/>
                    <a:pt x="3541074" y="5029605"/>
                    <a:pt x="3674810" y="5076121"/>
                  </a:cubicBezTo>
                  <a:cubicBezTo>
                    <a:pt x="3808545" y="5128452"/>
                    <a:pt x="3779472" y="5105194"/>
                    <a:pt x="3779472" y="5105194"/>
                  </a:cubicBezTo>
                  <a:cubicBezTo>
                    <a:pt x="3779472" y="5105194"/>
                    <a:pt x="3779472" y="5105194"/>
                    <a:pt x="3919022" y="5122638"/>
                  </a:cubicBezTo>
                  <a:cubicBezTo>
                    <a:pt x="4058571" y="5140081"/>
                    <a:pt x="4174863" y="5279631"/>
                    <a:pt x="4174863" y="5279631"/>
                  </a:cubicBezTo>
                  <a:cubicBezTo>
                    <a:pt x="4174863" y="5279631"/>
                    <a:pt x="4360929" y="5157525"/>
                    <a:pt x="4442333" y="5140081"/>
                  </a:cubicBezTo>
                  <a:cubicBezTo>
                    <a:pt x="4523737" y="5122638"/>
                    <a:pt x="4587697" y="5052863"/>
                    <a:pt x="4645843" y="5029605"/>
                  </a:cubicBezTo>
                  <a:cubicBezTo>
                    <a:pt x="4703989" y="5006346"/>
                    <a:pt x="4820280" y="4930757"/>
                    <a:pt x="4942386" y="4907499"/>
                  </a:cubicBezTo>
                  <a:cubicBezTo>
                    <a:pt x="4942386" y="4907499"/>
                    <a:pt x="5047049" y="4936571"/>
                    <a:pt x="5169155" y="4913313"/>
                  </a:cubicBezTo>
                  <a:cubicBezTo>
                    <a:pt x="5291261" y="4890055"/>
                    <a:pt x="5343592" y="5029605"/>
                    <a:pt x="5343592" y="5029605"/>
                  </a:cubicBezTo>
                  <a:lnTo>
                    <a:pt x="5547102" y="4983088"/>
                  </a:lnTo>
                  <a:lnTo>
                    <a:pt x="5872718" y="4791207"/>
                  </a:lnTo>
                  <a:cubicBezTo>
                    <a:pt x="5872718" y="4791207"/>
                    <a:pt x="5872718" y="4791207"/>
                    <a:pt x="5919234" y="4820280"/>
                  </a:cubicBezTo>
                  <a:cubicBezTo>
                    <a:pt x="5965751" y="4849353"/>
                    <a:pt x="5983195" y="4884240"/>
                    <a:pt x="6064599" y="4919128"/>
                  </a:cubicBezTo>
                  <a:cubicBezTo>
                    <a:pt x="6146002" y="4954015"/>
                    <a:pt x="6175075" y="4971459"/>
                    <a:pt x="6326254" y="4971459"/>
                  </a:cubicBezTo>
                  <a:lnTo>
                    <a:pt x="6448360" y="4948200"/>
                  </a:lnTo>
                  <a:lnTo>
                    <a:pt x="6651870" y="4872611"/>
                  </a:lnTo>
                  <a:cubicBezTo>
                    <a:pt x="6651870" y="4872611"/>
                    <a:pt x="6651870" y="4872611"/>
                    <a:pt x="6710016" y="4820280"/>
                  </a:cubicBezTo>
                  <a:cubicBezTo>
                    <a:pt x="6768162" y="4767949"/>
                    <a:pt x="6710016" y="4820280"/>
                    <a:pt x="6861195" y="4779578"/>
                  </a:cubicBezTo>
                  <a:cubicBezTo>
                    <a:pt x="6861195" y="4779578"/>
                    <a:pt x="6925155" y="4843538"/>
                    <a:pt x="7064705" y="4919128"/>
                  </a:cubicBezTo>
                  <a:cubicBezTo>
                    <a:pt x="7204255" y="4994717"/>
                    <a:pt x="7198440" y="4942386"/>
                    <a:pt x="7285659" y="4936571"/>
                  </a:cubicBezTo>
                  <a:cubicBezTo>
                    <a:pt x="7378692" y="4924942"/>
                    <a:pt x="7361248" y="4983088"/>
                    <a:pt x="7361248" y="4983088"/>
                  </a:cubicBezTo>
                  <a:lnTo>
                    <a:pt x="7524056" y="4895869"/>
                  </a:lnTo>
                  <a:lnTo>
                    <a:pt x="7576387" y="4820280"/>
                  </a:lnTo>
                  <a:lnTo>
                    <a:pt x="7808970" y="4762134"/>
                  </a:lnTo>
                  <a:cubicBezTo>
                    <a:pt x="7808970" y="4762134"/>
                    <a:pt x="7808970" y="4762134"/>
                    <a:pt x="7838043" y="4843538"/>
                  </a:cubicBezTo>
                  <a:cubicBezTo>
                    <a:pt x="7867116" y="4924942"/>
                    <a:pt x="8070626" y="4878426"/>
                    <a:pt x="8157845" y="4872611"/>
                  </a:cubicBezTo>
                  <a:cubicBezTo>
                    <a:pt x="8245063" y="4866796"/>
                    <a:pt x="8233434" y="4948200"/>
                    <a:pt x="8291580" y="4959830"/>
                  </a:cubicBezTo>
                  <a:cubicBezTo>
                    <a:pt x="8343911" y="4977273"/>
                    <a:pt x="8402056" y="4924942"/>
                    <a:pt x="8402056" y="4924942"/>
                  </a:cubicBezTo>
                  <a:cubicBezTo>
                    <a:pt x="8402056" y="4924942"/>
                    <a:pt x="8483460" y="4895869"/>
                    <a:pt x="8582308" y="4843538"/>
                  </a:cubicBezTo>
                  <a:cubicBezTo>
                    <a:pt x="8681156" y="4791207"/>
                    <a:pt x="8657897" y="4890055"/>
                    <a:pt x="8791632" y="4785393"/>
                  </a:cubicBezTo>
                  <a:lnTo>
                    <a:pt x="9064917" y="4820280"/>
                  </a:lnTo>
                  <a:cubicBezTo>
                    <a:pt x="9064917" y="4820280"/>
                    <a:pt x="9111434" y="4872611"/>
                    <a:pt x="9169579" y="4890055"/>
                  </a:cubicBezTo>
                  <a:cubicBezTo>
                    <a:pt x="9221911" y="4907499"/>
                    <a:pt x="9280057" y="4942386"/>
                    <a:pt x="9396348" y="4959830"/>
                  </a:cubicBezTo>
                  <a:lnTo>
                    <a:pt x="9512640" y="4913313"/>
                  </a:lnTo>
                  <a:lnTo>
                    <a:pt x="9721964" y="4820280"/>
                  </a:lnTo>
                  <a:lnTo>
                    <a:pt x="9797553" y="4872611"/>
                  </a:lnTo>
                  <a:lnTo>
                    <a:pt x="10012692" y="4930757"/>
                  </a:lnTo>
                  <a:lnTo>
                    <a:pt x="10204573" y="4837724"/>
                  </a:lnTo>
                  <a:cubicBezTo>
                    <a:pt x="10204573" y="4837724"/>
                    <a:pt x="10274348" y="4895869"/>
                    <a:pt x="10349938" y="4936571"/>
                  </a:cubicBezTo>
                  <a:cubicBezTo>
                    <a:pt x="10425527" y="4977273"/>
                    <a:pt x="10536004" y="4948200"/>
                    <a:pt x="10536004" y="4948200"/>
                  </a:cubicBezTo>
                  <a:lnTo>
                    <a:pt x="10605778" y="4843538"/>
                  </a:lnTo>
                  <a:lnTo>
                    <a:pt x="10687183" y="4826095"/>
                  </a:lnTo>
                  <a:lnTo>
                    <a:pt x="10687183" y="3192200"/>
                  </a:lnTo>
                  <a:lnTo>
                    <a:pt x="10687183" y="2511895"/>
                  </a:lnTo>
                  <a:lnTo>
                    <a:pt x="10687183" y="0"/>
                  </a:lnTo>
                  <a:lnTo>
                    <a:pt x="10442971" y="220954"/>
                  </a:lnTo>
                  <a:close/>
                </a:path>
              </a:pathLst>
            </a:custGeom>
            <a:solidFill>
              <a:srgbClr val="EC5A5A"/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163D9EC-BF7F-4ECC-AAC8-34A863B964BF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B4F859A-9AD6-4B45-8BF7-0D3A5FA23709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SKATE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E3382AA-DFB8-49AD-844B-A28C484B1A9F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rgbClr val="FFFFFF"/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8FB7B75-00E1-4FE3-8BBB-98731AB15ED0}"/>
              </a:ext>
            </a:extLst>
          </p:cNvPr>
          <p:cNvGrpSpPr/>
          <p:nvPr/>
        </p:nvGrpSpPr>
        <p:grpSpPr>
          <a:xfrm>
            <a:off x="4124191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4" name="Graphic 28">
              <a:extLst>
                <a:ext uri="{FF2B5EF4-FFF2-40B4-BE49-F238E27FC236}">
                  <a16:creationId xmlns:a16="http://schemas.microsoft.com/office/drawing/2014/main" id="{DC28F82D-3B7A-4D9C-A56E-0404ED33787C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A1678F25-7A1B-43B9-BF0A-2C88E73573B7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9A1E2A4-2A73-4554-9AAE-D00A338341FD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5" name="Graphic 29">
              <a:extLst>
                <a:ext uri="{FF2B5EF4-FFF2-40B4-BE49-F238E27FC236}">
                  <a16:creationId xmlns:a16="http://schemas.microsoft.com/office/drawing/2014/main" id="{CC4D57CB-5F9D-4A6F-B398-399FD4964A75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07345F7-77B3-4406-9681-90326F7D63D9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044F691A-BA5C-40FF-A8B0-5D9C5D60AB88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6" name="Graphic 27">
              <a:extLst>
                <a:ext uri="{FF2B5EF4-FFF2-40B4-BE49-F238E27FC236}">
                  <a16:creationId xmlns:a16="http://schemas.microsoft.com/office/drawing/2014/main" id="{A99F1D5D-AF4B-4DA4-9E7B-1C79BD0FE93A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94AEA36-84EC-4C36-9F6D-C1FA17931FEB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F23EF96F-C2C9-4A95-A2DD-8AD106252039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084E3222-237A-4E46-8CDF-A167BAE1B259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C5A5A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8CA9DF06-A970-43A4-AD2D-8AE39EE56B5A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BDD84687-90FD-4959-838E-48D288D98441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A66D1EDF-ABEB-4EB1-8BD9-64B47C4487D6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2FBE0BA-0C84-4E09-ABFC-D60182C69B66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72DB05CA-759C-46E2-A786-4AD9CE167D39}"/>
              </a:ext>
            </a:extLst>
          </p:cNvPr>
          <p:cNvSpPr txBox="1"/>
          <p:nvPr/>
        </p:nvSpPr>
        <p:spPr>
          <a:xfrm>
            <a:off x="2437472" y="4910799"/>
            <a:ext cx="54120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Inovative</a:t>
            </a:r>
            <a:endParaRPr lang="en-US" sz="8000" dirty="0">
              <a:solidFill>
                <a:schemeClr val="bg1"/>
              </a:solidFill>
              <a:effectLst>
                <a:outerShdw blurRad="101600" dist="38100" dir="5400000" sx="102000" sy="102000" algn="t" rotWithShape="0">
                  <a:prstClr val="black">
                    <a:alpha val="30000"/>
                  </a:prstClr>
                </a:outerShdw>
              </a:effectLst>
              <a:latin typeface="Montserrat Black" panose="00000A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E4A9EF-8E7D-40A3-9671-5770B9716809}"/>
              </a:ext>
            </a:extLst>
          </p:cNvPr>
          <p:cNvSpPr txBox="1"/>
          <p:nvPr/>
        </p:nvSpPr>
        <p:spPr>
          <a:xfrm>
            <a:off x="3464194" y="5889741"/>
            <a:ext cx="33586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200" dirty="0">
                <a:solidFill>
                  <a:schemeClr val="bg1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Design.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EE4233E-0A7F-4848-82F9-1792E5A477E3}"/>
              </a:ext>
            </a:extLst>
          </p:cNvPr>
          <p:cNvSpPr/>
          <p:nvPr/>
        </p:nvSpPr>
        <p:spPr>
          <a:xfrm>
            <a:off x="820380" y="6684097"/>
            <a:ext cx="86462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B0A4773-C524-4241-AAB9-A2DA1A9EC51A}"/>
              </a:ext>
            </a:extLst>
          </p:cNvPr>
          <p:cNvSpPr/>
          <p:nvPr/>
        </p:nvSpPr>
        <p:spPr>
          <a:xfrm>
            <a:off x="7226942" y="8952813"/>
            <a:ext cx="2683490" cy="145358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99C87CA-B2D0-4BC3-B814-D0FA06193603}"/>
              </a:ext>
            </a:extLst>
          </p:cNvPr>
          <p:cNvSpPr/>
          <p:nvPr/>
        </p:nvSpPr>
        <p:spPr>
          <a:xfrm>
            <a:off x="6263351" y="9188692"/>
            <a:ext cx="30541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Lorem ipsum 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573AB4DB-D9E6-462D-8EC4-932485652A0C}"/>
              </a:ext>
            </a:extLst>
          </p:cNvPr>
          <p:cNvSpPr/>
          <p:nvPr/>
        </p:nvSpPr>
        <p:spPr>
          <a:xfrm rot="5400000">
            <a:off x="8892189" y="3225664"/>
            <a:ext cx="1029958" cy="559238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533AB0FF-062E-4AFF-9CFE-4E50A18C9A6D}"/>
              </a:ext>
            </a:extLst>
          </p:cNvPr>
          <p:cNvSpPr/>
          <p:nvPr/>
        </p:nvSpPr>
        <p:spPr>
          <a:xfrm rot="5400000">
            <a:off x="898488" y="9567533"/>
            <a:ext cx="382638" cy="1669071"/>
          </a:xfrm>
          <a:custGeom>
            <a:avLst/>
            <a:gdLst>
              <a:gd name="connsiteX0" fmla="*/ 0 w 274631"/>
              <a:gd name="connsiteY0" fmla="*/ 0 h 1363521"/>
              <a:gd name="connsiteX1" fmla="*/ 274632 w 274631"/>
              <a:gd name="connsiteY1" fmla="*/ 0 h 1363521"/>
              <a:gd name="connsiteX2" fmla="*/ 274632 w 274631"/>
              <a:gd name="connsiteY2" fmla="*/ 1363522 h 1363521"/>
              <a:gd name="connsiteX3" fmla="*/ 0 w 274631"/>
              <a:gd name="connsiteY3" fmla="*/ 1363522 h 136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631" h="1363521">
                <a:moveTo>
                  <a:pt x="0" y="0"/>
                </a:moveTo>
                <a:lnTo>
                  <a:pt x="274632" y="0"/>
                </a:lnTo>
                <a:lnTo>
                  <a:pt x="274632" y="1363522"/>
                </a:lnTo>
                <a:lnTo>
                  <a:pt x="0" y="1363522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Graphic 3">
            <a:extLst>
              <a:ext uri="{FF2B5EF4-FFF2-40B4-BE49-F238E27FC236}">
                <a16:creationId xmlns:a16="http://schemas.microsoft.com/office/drawing/2014/main" id="{B96F9D3B-1C20-449E-8C0C-7C189D75C846}"/>
              </a:ext>
            </a:extLst>
          </p:cNvPr>
          <p:cNvGrpSpPr/>
          <p:nvPr/>
        </p:nvGrpSpPr>
        <p:grpSpPr>
          <a:xfrm rot="5400000">
            <a:off x="476310" y="3675057"/>
            <a:ext cx="1486241" cy="342070"/>
            <a:chOff x="971024" y="7484538"/>
            <a:chExt cx="1214161" cy="279449"/>
          </a:xfrm>
          <a:solidFill>
            <a:srgbClr val="EC5A5A"/>
          </a:solidFill>
        </p:grpSpPr>
        <p:grpSp>
          <p:nvGrpSpPr>
            <p:cNvPr id="45" name="Graphic 3">
              <a:extLst>
                <a:ext uri="{FF2B5EF4-FFF2-40B4-BE49-F238E27FC236}">
                  <a16:creationId xmlns:a16="http://schemas.microsoft.com/office/drawing/2014/main" id="{A16A12FA-B80C-49F2-AE67-F41E6A58B7AC}"/>
                </a:ext>
              </a:extLst>
            </p:cNvPr>
            <p:cNvGrpSpPr/>
            <p:nvPr/>
          </p:nvGrpSpPr>
          <p:grpSpPr>
            <a:xfrm>
              <a:off x="1905736" y="7484538"/>
              <a:ext cx="279449" cy="279449"/>
              <a:chOff x="1905736" y="7484538"/>
              <a:chExt cx="279449" cy="279449"/>
            </a:xfrm>
            <a:grpFill/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BC08B59-A47F-489A-ACBB-5334B455DEA4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9449" cy="279449"/>
              </a:xfrm>
              <a:custGeom>
                <a:avLst/>
                <a:gdLst>
                  <a:gd name="connsiteX0" fmla="*/ 67453 w 279449"/>
                  <a:gd name="connsiteY0" fmla="*/ 0 h 279449"/>
                  <a:gd name="connsiteX1" fmla="*/ 0 w 279449"/>
                  <a:gd name="connsiteY1" fmla="*/ 67453 h 279449"/>
                  <a:gd name="connsiteX2" fmla="*/ 207178 w 279449"/>
                  <a:gd name="connsiteY2" fmla="*/ 279450 h 279449"/>
                  <a:gd name="connsiteX3" fmla="*/ 279450 w 279449"/>
                  <a:gd name="connsiteY3" fmla="*/ 207178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67453" y="0"/>
                    </a:moveTo>
                    <a:lnTo>
                      <a:pt x="0" y="67453"/>
                    </a:lnTo>
                    <a:lnTo>
                      <a:pt x="207178" y="279450"/>
                    </a:lnTo>
                    <a:lnTo>
                      <a:pt x="279450" y="207178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87D7053-47FB-4172-8EEE-7FA3842C8A85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2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2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6" name="Graphic 3">
              <a:extLst>
                <a:ext uri="{FF2B5EF4-FFF2-40B4-BE49-F238E27FC236}">
                  <a16:creationId xmlns:a16="http://schemas.microsoft.com/office/drawing/2014/main" id="{1ACD5661-2162-4276-BF85-2D1C4E8119ED}"/>
                </a:ext>
              </a:extLst>
            </p:cNvPr>
            <p:cNvGrpSpPr/>
            <p:nvPr/>
          </p:nvGrpSpPr>
          <p:grpSpPr>
            <a:xfrm>
              <a:off x="1438380" y="7484538"/>
              <a:ext cx="279449" cy="279449"/>
              <a:chOff x="1438380" y="7484538"/>
              <a:chExt cx="279449" cy="279449"/>
            </a:xfrm>
            <a:grpFill/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6FED0820-EFB7-43C8-AE02-0D412BD10FB7}"/>
                  </a:ext>
                </a:extLst>
              </p:cNvPr>
              <p:cNvSpPr/>
              <p:nvPr/>
            </p:nvSpPr>
            <p:spPr>
              <a:xfrm>
                <a:off x="1438380" y="7484538"/>
                <a:ext cx="279449" cy="279449"/>
              </a:xfrm>
              <a:custGeom>
                <a:avLst/>
                <a:gdLst>
                  <a:gd name="connsiteX0" fmla="*/ 72272 w 279449"/>
                  <a:gd name="connsiteY0" fmla="*/ 0 h 279449"/>
                  <a:gd name="connsiteX1" fmla="*/ 0 w 279449"/>
                  <a:gd name="connsiteY1" fmla="*/ 72271 h 279449"/>
                  <a:gd name="connsiteX2" fmla="*/ 211997 w 279449"/>
                  <a:gd name="connsiteY2" fmla="*/ 279450 h 279449"/>
                  <a:gd name="connsiteX3" fmla="*/ 279450 w 279449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7" y="279450"/>
                    </a:lnTo>
                    <a:lnTo>
                      <a:pt x="279450" y="211996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D97E2B46-D2DB-4E99-84AC-1A6C39F51656}"/>
                  </a:ext>
                </a:extLst>
              </p:cNvPr>
              <p:cNvSpPr/>
              <p:nvPr/>
            </p:nvSpPr>
            <p:spPr>
              <a:xfrm>
                <a:off x="1443198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2360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2360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7" name="Graphic 3">
              <a:extLst>
                <a:ext uri="{FF2B5EF4-FFF2-40B4-BE49-F238E27FC236}">
                  <a16:creationId xmlns:a16="http://schemas.microsoft.com/office/drawing/2014/main" id="{35D0D4D6-A5A8-4AD2-9DC1-C1F645CE9656}"/>
                </a:ext>
              </a:extLst>
            </p:cNvPr>
            <p:cNvGrpSpPr/>
            <p:nvPr/>
          </p:nvGrpSpPr>
          <p:grpSpPr>
            <a:xfrm>
              <a:off x="971024" y="7484538"/>
              <a:ext cx="284267" cy="279449"/>
              <a:chOff x="971024" y="7484538"/>
              <a:chExt cx="284267" cy="279449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476F9F6-1875-4CF1-9152-B929692662FF}"/>
                  </a:ext>
                </a:extLst>
              </p:cNvPr>
              <p:cNvSpPr/>
              <p:nvPr/>
            </p:nvSpPr>
            <p:spPr>
              <a:xfrm>
                <a:off x="971024" y="7484538"/>
                <a:ext cx="284267" cy="279449"/>
              </a:xfrm>
              <a:custGeom>
                <a:avLst/>
                <a:gdLst>
                  <a:gd name="connsiteX0" fmla="*/ 72272 w 284267"/>
                  <a:gd name="connsiteY0" fmla="*/ 0 h 279449"/>
                  <a:gd name="connsiteX1" fmla="*/ 0 w 284267"/>
                  <a:gd name="connsiteY1" fmla="*/ 72271 h 279449"/>
                  <a:gd name="connsiteX2" fmla="*/ 211996 w 284267"/>
                  <a:gd name="connsiteY2" fmla="*/ 279450 h 279449"/>
                  <a:gd name="connsiteX3" fmla="*/ 284268 w 284267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267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6" y="279450"/>
                    </a:lnTo>
                    <a:lnTo>
                      <a:pt x="284268" y="211996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66718B8-16F9-4E6C-B2D1-BE32B0135643}"/>
                  </a:ext>
                </a:extLst>
              </p:cNvPr>
              <p:cNvSpPr/>
              <p:nvPr/>
            </p:nvSpPr>
            <p:spPr>
              <a:xfrm>
                <a:off x="975842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4" name="Graphic 3">
            <a:extLst>
              <a:ext uri="{FF2B5EF4-FFF2-40B4-BE49-F238E27FC236}">
                <a16:creationId xmlns:a16="http://schemas.microsoft.com/office/drawing/2014/main" id="{DDA9C0C6-A8D2-4F84-A26D-FBEA69408088}"/>
              </a:ext>
            </a:extLst>
          </p:cNvPr>
          <p:cNvGrpSpPr/>
          <p:nvPr/>
        </p:nvGrpSpPr>
        <p:grpSpPr>
          <a:xfrm>
            <a:off x="8219775" y="273866"/>
            <a:ext cx="1773299" cy="1773298"/>
            <a:chOff x="3068664" y="6993125"/>
            <a:chExt cx="2632774" cy="2632773"/>
          </a:xfrm>
          <a:solidFill>
            <a:srgbClr val="EC5A5A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ECB2F8E-0CF6-48B1-BA9A-7FB94AE0431B}"/>
                </a:ext>
              </a:extLst>
            </p:cNvPr>
            <p:cNvSpPr/>
            <p:nvPr/>
          </p:nvSpPr>
          <p:spPr>
            <a:xfrm>
              <a:off x="3068664" y="6993125"/>
              <a:ext cx="1557579" cy="1557579"/>
            </a:xfrm>
            <a:custGeom>
              <a:avLst/>
              <a:gdLst>
                <a:gd name="connsiteX0" fmla="*/ 58119 w 1557579"/>
                <a:gd name="connsiteY0" fmla="*/ 1557579 h 1557579"/>
                <a:gd name="connsiteX1" fmla="*/ 17435 w 1557579"/>
                <a:gd name="connsiteY1" fmla="*/ 1540143 h 1557579"/>
                <a:gd name="connsiteX2" fmla="*/ 17435 w 1557579"/>
                <a:gd name="connsiteY2" fmla="*/ 1458778 h 1557579"/>
                <a:gd name="connsiteX3" fmla="*/ 1458778 w 1557579"/>
                <a:gd name="connsiteY3" fmla="*/ 17436 h 1557579"/>
                <a:gd name="connsiteX4" fmla="*/ 1540145 w 1557579"/>
                <a:gd name="connsiteY4" fmla="*/ 17436 h 1557579"/>
                <a:gd name="connsiteX5" fmla="*/ 1540145 w 1557579"/>
                <a:gd name="connsiteY5" fmla="*/ 98802 h 1557579"/>
                <a:gd name="connsiteX6" fmla="*/ 98802 w 1557579"/>
                <a:gd name="connsiteY6" fmla="*/ 1540143 h 1557579"/>
                <a:gd name="connsiteX7" fmla="*/ 58119 w 1557579"/>
                <a:gd name="connsiteY7" fmla="*/ 1557579 h 155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579" h="1557579">
                  <a:moveTo>
                    <a:pt x="58119" y="1557579"/>
                  </a:moveTo>
                  <a:cubicBezTo>
                    <a:pt x="40683" y="1557579"/>
                    <a:pt x="29059" y="1551767"/>
                    <a:pt x="17435" y="1540143"/>
                  </a:cubicBezTo>
                  <a:cubicBezTo>
                    <a:pt x="-5812" y="1516896"/>
                    <a:pt x="-5812" y="1482025"/>
                    <a:pt x="17435" y="1458778"/>
                  </a:cubicBezTo>
                  <a:lnTo>
                    <a:pt x="1458778" y="17436"/>
                  </a:lnTo>
                  <a:cubicBezTo>
                    <a:pt x="1482026" y="-5812"/>
                    <a:pt x="1516897" y="-5812"/>
                    <a:pt x="1540145" y="17436"/>
                  </a:cubicBezTo>
                  <a:cubicBezTo>
                    <a:pt x="1563392" y="40683"/>
                    <a:pt x="1563392" y="75554"/>
                    <a:pt x="1540145" y="98802"/>
                  </a:cubicBezTo>
                  <a:lnTo>
                    <a:pt x="98802" y="1540143"/>
                  </a:lnTo>
                  <a:cubicBezTo>
                    <a:pt x="87178" y="1551767"/>
                    <a:pt x="75554" y="1557579"/>
                    <a:pt x="58119" y="15575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DB3B0DB-FADA-40CE-A4DF-F9ACC150C214}"/>
                </a:ext>
              </a:extLst>
            </p:cNvPr>
            <p:cNvSpPr/>
            <p:nvPr/>
          </p:nvSpPr>
          <p:spPr>
            <a:xfrm>
              <a:off x="3126782" y="7051244"/>
              <a:ext cx="906650" cy="906650"/>
            </a:xfrm>
            <a:custGeom>
              <a:avLst/>
              <a:gdLst>
                <a:gd name="connsiteX0" fmla="*/ 58119 w 906650"/>
                <a:gd name="connsiteY0" fmla="*/ 906651 h 906650"/>
                <a:gd name="connsiteX1" fmla="*/ 17435 w 906650"/>
                <a:gd name="connsiteY1" fmla="*/ 889215 h 906650"/>
                <a:gd name="connsiteX2" fmla="*/ 17435 w 906650"/>
                <a:gd name="connsiteY2" fmla="*/ 807849 h 906650"/>
                <a:gd name="connsiteX3" fmla="*/ 807849 w 906650"/>
                <a:gd name="connsiteY3" fmla="*/ 17436 h 906650"/>
                <a:gd name="connsiteX4" fmla="*/ 889215 w 906650"/>
                <a:gd name="connsiteY4" fmla="*/ 17436 h 906650"/>
                <a:gd name="connsiteX5" fmla="*/ 889215 w 906650"/>
                <a:gd name="connsiteY5" fmla="*/ 98802 h 906650"/>
                <a:gd name="connsiteX6" fmla="*/ 98802 w 906650"/>
                <a:gd name="connsiteY6" fmla="*/ 889215 h 906650"/>
                <a:gd name="connsiteX7" fmla="*/ 58119 w 906650"/>
                <a:gd name="connsiteY7" fmla="*/ 906651 h 90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6650" h="906650">
                  <a:moveTo>
                    <a:pt x="58119" y="906651"/>
                  </a:moveTo>
                  <a:cubicBezTo>
                    <a:pt x="40683" y="906651"/>
                    <a:pt x="29059" y="900839"/>
                    <a:pt x="17435" y="889215"/>
                  </a:cubicBezTo>
                  <a:cubicBezTo>
                    <a:pt x="-5812" y="865967"/>
                    <a:pt x="-5812" y="831096"/>
                    <a:pt x="17435" y="807849"/>
                  </a:cubicBezTo>
                  <a:lnTo>
                    <a:pt x="807849" y="17436"/>
                  </a:lnTo>
                  <a:cubicBezTo>
                    <a:pt x="831097" y="-5812"/>
                    <a:pt x="865968" y="-5812"/>
                    <a:pt x="889215" y="17436"/>
                  </a:cubicBezTo>
                  <a:cubicBezTo>
                    <a:pt x="912463" y="40683"/>
                    <a:pt x="912463" y="75554"/>
                    <a:pt x="889215" y="98802"/>
                  </a:cubicBezTo>
                  <a:lnTo>
                    <a:pt x="98802" y="889215"/>
                  </a:lnTo>
                  <a:cubicBezTo>
                    <a:pt x="87178" y="900839"/>
                    <a:pt x="69742" y="906651"/>
                    <a:pt x="58119" y="906651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8F19011-623E-494A-8E62-5AE0E9CAC0A0}"/>
                </a:ext>
              </a:extLst>
            </p:cNvPr>
            <p:cNvSpPr/>
            <p:nvPr/>
          </p:nvSpPr>
          <p:spPr>
            <a:xfrm>
              <a:off x="3202336" y="7132610"/>
              <a:ext cx="1830737" cy="1830736"/>
            </a:xfrm>
            <a:custGeom>
              <a:avLst/>
              <a:gdLst>
                <a:gd name="connsiteX0" fmla="*/ 58119 w 1830737"/>
                <a:gd name="connsiteY0" fmla="*/ 1830737 h 1830736"/>
                <a:gd name="connsiteX1" fmla="*/ 17436 w 1830737"/>
                <a:gd name="connsiteY1" fmla="*/ 1813301 h 1830736"/>
                <a:gd name="connsiteX2" fmla="*/ 17436 w 1830737"/>
                <a:gd name="connsiteY2" fmla="*/ 1731935 h 1830736"/>
                <a:gd name="connsiteX3" fmla="*/ 1731936 w 1830737"/>
                <a:gd name="connsiteY3" fmla="*/ 17436 h 1830736"/>
                <a:gd name="connsiteX4" fmla="*/ 1813302 w 1830737"/>
                <a:gd name="connsiteY4" fmla="*/ 17436 h 1830736"/>
                <a:gd name="connsiteX5" fmla="*/ 1813302 w 1830737"/>
                <a:gd name="connsiteY5" fmla="*/ 98802 h 1830736"/>
                <a:gd name="connsiteX6" fmla="*/ 98802 w 1830737"/>
                <a:gd name="connsiteY6" fmla="*/ 1813301 h 1830736"/>
                <a:gd name="connsiteX7" fmla="*/ 58119 w 1830737"/>
                <a:gd name="connsiteY7" fmla="*/ 1830737 h 183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737" h="1830736">
                  <a:moveTo>
                    <a:pt x="58119" y="1830737"/>
                  </a:moveTo>
                  <a:cubicBezTo>
                    <a:pt x="40683" y="1830737"/>
                    <a:pt x="29059" y="1824925"/>
                    <a:pt x="17436" y="1813301"/>
                  </a:cubicBezTo>
                  <a:cubicBezTo>
                    <a:pt x="-5812" y="1790053"/>
                    <a:pt x="-5812" y="1755183"/>
                    <a:pt x="17436" y="1731935"/>
                  </a:cubicBezTo>
                  <a:lnTo>
                    <a:pt x="1731936" y="17436"/>
                  </a:lnTo>
                  <a:cubicBezTo>
                    <a:pt x="1755184" y="-5812"/>
                    <a:pt x="1790055" y="-5812"/>
                    <a:pt x="1813302" y="17436"/>
                  </a:cubicBezTo>
                  <a:cubicBezTo>
                    <a:pt x="1836549" y="40683"/>
                    <a:pt x="1836549" y="75554"/>
                    <a:pt x="1813302" y="98802"/>
                  </a:cubicBezTo>
                  <a:lnTo>
                    <a:pt x="98802" y="1813301"/>
                  </a:lnTo>
                  <a:cubicBezTo>
                    <a:pt x="87178" y="1824925"/>
                    <a:pt x="75554" y="1830737"/>
                    <a:pt x="58119" y="1830737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72ACBE3-DBCA-41E4-9142-5B429DBDA8E2}"/>
                </a:ext>
              </a:extLst>
            </p:cNvPr>
            <p:cNvSpPr/>
            <p:nvPr/>
          </p:nvSpPr>
          <p:spPr>
            <a:xfrm>
              <a:off x="3748652" y="7673113"/>
              <a:ext cx="1824925" cy="1824924"/>
            </a:xfrm>
            <a:custGeom>
              <a:avLst/>
              <a:gdLst>
                <a:gd name="connsiteX0" fmla="*/ 58119 w 1824925"/>
                <a:gd name="connsiteY0" fmla="*/ 1824925 h 1824924"/>
                <a:gd name="connsiteX1" fmla="*/ 17436 w 1824925"/>
                <a:gd name="connsiteY1" fmla="*/ 1807489 h 1824924"/>
                <a:gd name="connsiteX2" fmla="*/ 17436 w 1824925"/>
                <a:gd name="connsiteY2" fmla="*/ 1726123 h 1824924"/>
                <a:gd name="connsiteX3" fmla="*/ 1726124 w 1824925"/>
                <a:gd name="connsiteY3" fmla="*/ 17435 h 1824924"/>
                <a:gd name="connsiteX4" fmla="*/ 1807490 w 1824925"/>
                <a:gd name="connsiteY4" fmla="*/ 17435 h 1824924"/>
                <a:gd name="connsiteX5" fmla="*/ 1807490 w 1824925"/>
                <a:gd name="connsiteY5" fmla="*/ 98801 h 1824924"/>
                <a:gd name="connsiteX6" fmla="*/ 98801 w 1824925"/>
                <a:gd name="connsiteY6" fmla="*/ 1807489 h 1824924"/>
                <a:gd name="connsiteX7" fmla="*/ 58119 w 1824925"/>
                <a:gd name="connsiteY7" fmla="*/ 1824925 h 182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4925" h="1824924">
                  <a:moveTo>
                    <a:pt x="58119" y="1824925"/>
                  </a:moveTo>
                  <a:cubicBezTo>
                    <a:pt x="40683" y="1824925"/>
                    <a:pt x="29059" y="1819113"/>
                    <a:pt x="17436" y="1807489"/>
                  </a:cubicBezTo>
                  <a:cubicBezTo>
                    <a:pt x="-5812" y="1784242"/>
                    <a:pt x="-5812" y="1749370"/>
                    <a:pt x="17436" y="1726123"/>
                  </a:cubicBezTo>
                  <a:lnTo>
                    <a:pt x="1726124" y="17435"/>
                  </a:lnTo>
                  <a:cubicBezTo>
                    <a:pt x="1749371" y="-5812"/>
                    <a:pt x="1784242" y="-5812"/>
                    <a:pt x="1807490" y="17435"/>
                  </a:cubicBezTo>
                  <a:cubicBezTo>
                    <a:pt x="1830738" y="40683"/>
                    <a:pt x="1830738" y="75554"/>
                    <a:pt x="1807490" y="98801"/>
                  </a:cubicBezTo>
                  <a:lnTo>
                    <a:pt x="98801" y="1807489"/>
                  </a:lnTo>
                  <a:cubicBezTo>
                    <a:pt x="87178" y="1819113"/>
                    <a:pt x="69742" y="1824925"/>
                    <a:pt x="58119" y="182492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9EB27C8-0FDD-40EB-8102-E3A6F3606B69}"/>
                </a:ext>
              </a:extLst>
            </p:cNvPr>
            <p:cNvSpPr/>
            <p:nvPr/>
          </p:nvSpPr>
          <p:spPr>
            <a:xfrm>
              <a:off x="3434811" y="7359273"/>
              <a:ext cx="1912103" cy="1912102"/>
            </a:xfrm>
            <a:custGeom>
              <a:avLst/>
              <a:gdLst>
                <a:gd name="connsiteX0" fmla="*/ 58119 w 1912103"/>
                <a:gd name="connsiteY0" fmla="*/ 1912102 h 1912102"/>
                <a:gd name="connsiteX1" fmla="*/ 17436 w 1912103"/>
                <a:gd name="connsiteY1" fmla="*/ 1894667 h 1912102"/>
                <a:gd name="connsiteX2" fmla="*/ 17436 w 1912103"/>
                <a:gd name="connsiteY2" fmla="*/ 1813301 h 1912102"/>
                <a:gd name="connsiteX3" fmla="*/ 1813302 w 1912103"/>
                <a:gd name="connsiteY3" fmla="*/ 17436 h 1912102"/>
                <a:gd name="connsiteX4" fmla="*/ 1894668 w 1912103"/>
                <a:gd name="connsiteY4" fmla="*/ 17436 h 1912102"/>
                <a:gd name="connsiteX5" fmla="*/ 1894668 w 1912103"/>
                <a:gd name="connsiteY5" fmla="*/ 98801 h 1912102"/>
                <a:gd name="connsiteX6" fmla="*/ 98802 w 1912103"/>
                <a:gd name="connsiteY6" fmla="*/ 1894667 h 1912102"/>
                <a:gd name="connsiteX7" fmla="*/ 58119 w 1912103"/>
                <a:gd name="connsiteY7" fmla="*/ 1912102 h 191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2103" h="1912102">
                  <a:moveTo>
                    <a:pt x="58119" y="1912102"/>
                  </a:moveTo>
                  <a:cubicBezTo>
                    <a:pt x="40683" y="1912102"/>
                    <a:pt x="29059" y="1906291"/>
                    <a:pt x="17436" y="1894667"/>
                  </a:cubicBezTo>
                  <a:cubicBezTo>
                    <a:pt x="-5812" y="1871419"/>
                    <a:pt x="-5812" y="1836549"/>
                    <a:pt x="17436" y="1813301"/>
                  </a:cubicBezTo>
                  <a:lnTo>
                    <a:pt x="1813302" y="17436"/>
                  </a:lnTo>
                  <a:cubicBezTo>
                    <a:pt x="1836549" y="-5812"/>
                    <a:pt x="1871421" y="-5812"/>
                    <a:pt x="1894668" y="17436"/>
                  </a:cubicBezTo>
                  <a:cubicBezTo>
                    <a:pt x="1917916" y="40683"/>
                    <a:pt x="1917916" y="75554"/>
                    <a:pt x="1894668" y="98801"/>
                  </a:cubicBezTo>
                  <a:lnTo>
                    <a:pt x="98802" y="1894667"/>
                  </a:lnTo>
                  <a:cubicBezTo>
                    <a:pt x="87178" y="1906291"/>
                    <a:pt x="69742" y="1912102"/>
                    <a:pt x="58119" y="1912102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4794EF1-56FF-436B-A45A-DD8C118EFC27}"/>
                </a:ext>
              </a:extLst>
            </p:cNvPr>
            <p:cNvSpPr/>
            <p:nvPr/>
          </p:nvSpPr>
          <p:spPr>
            <a:xfrm>
              <a:off x="4765728" y="8690189"/>
              <a:ext cx="871779" cy="871778"/>
            </a:xfrm>
            <a:custGeom>
              <a:avLst/>
              <a:gdLst>
                <a:gd name="connsiteX0" fmla="*/ 58119 w 871779"/>
                <a:gd name="connsiteY0" fmla="*/ 871779 h 871778"/>
                <a:gd name="connsiteX1" fmla="*/ 17436 w 871779"/>
                <a:gd name="connsiteY1" fmla="*/ 854344 h 871778"/>
                <a:gd name="connsiteX2" fmla="*/ 17436 w 871779"/>
                <a:gd name="connsiteY2" fmla="*/ 772977 h 871778"/>
                <a:gd name="connsiteX3" fmla="*/ 772978 w 871779"/>
                <a:gd name="connsiteY3" fmla="*/ 17435 h 871778"/>
                <a:gd name="connsiteX4" fmla="*/ 854344 w 871779"/>
                <a:gd name="connsiteY4" fmla="*/ 17435 h 871778"/>
                <a:gd name="connsiteX5" fmla="*/ 854344 w 871779"/>
                <a:gd name="connsiteY5" fmla="*/ 98801 h 871778"/>
                <a:gd name="connsiteX6" fmla="*/ 98801 w 871779"/>
                <a:gd name="connsiteY6" fmla="*/ 854344 h 871778"/>
                <a:gd name="connsiteX7" fmla="*/ 58119 w 871779"/>
                <a:gd name="connsiteY7" fmla="*/ 871779 h 87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79" h="871778">
                  <a:moveTo>
                    <a:pt x="58119" y="871779"/>
                  </a:moveTo>
                  <a:cubicBezTo>
                    <a:pt x="40683" y="871779"/>
                    <a:pt x="29059" y="865968"/>
                    <a:pt x="17436" y="854344"/>
                  </a:cubicBezTo>
                  <a:cubicBezTo>
                    <a:pt x="-5812" y="831096"/>
                    <a:pt x="-5812" y="796225"/>
                    <a:pt x="17436" y="772977"/>
                  </a:cubicBezTo>
                  <a:lnTo>
                    <a:pt x="772978" y="17435"/>
                  </a:lnTo>
                  <a:cubicBezTo>
                    <a:pt x="796225" y="-5812"/>
                    <a:pt x="831097" y="-5812"/>
                    <a:pt x="854344" y="17435"/>
                  </a:cubicBezTo>
                  <a:cubicBezTo>
                    <a:pt x="877592" y="40683"/>
                    <a:pt x="877592" y="75554"/>
                    <a:pt x="854344" y="98801"/>
                  </a:cubicBezTo>
                  <a:lnTo>
                    <a:pt x="98801" y="854344"/>
                  </a:lnTo>
                  <a:cubicBezTo>
                    <a:pt x="87178" y="865968"/>
                    <a:pt x="69742" y="871779"/>
                    <a:pt x="58119" y="8717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733D87B-9A8D-496C-B1AE-77AF1998E86F}"/>
                </a:ext>
              </a:extLst>
            </p:cNvPr>
            <p:cNvSpPr/>
            <p:nvPr/>
          </p:nvSpPr>
          <p:spPr>
            <a:xfrm>
              <a:off x="4155482" y="8079943"/>
              <a:ext cx="1545956" cy="1545955"/>
            </a:xfrm>
            <a:custGeom>
              <a:avLst/>
              <a:gdLst>
                <a:gd name="connsiteX0" fmla="*/ 58119 w 1545956"/>
                <a:gd name="connsiteY0" fmla="*/ 1545955 h 1545955"/>
                <a:gd name="connsiteX1" fmla="*/ 17436 w 1545956"/>
                <a:gd name="connsiteY1" fmla="*/ 1528520 h 1545955"/>
                <a:gd name="connsiteX2" fmla="*/ 17436 w 1545956"/>
                <a:gd name="connsiteY2" fmla="*/ 1447154 h 1545955"/>
                <a:gd name="connsiteX3" fmla="*/ 1447155 w 1545956"/>
                <a:gd name="connsiteY3" fmla="*/ 17435 h 1545955"/>
                <a:gd name="connsiteX4" fmla="*/ 1528521 w 1545956"/>
                <a:gd name="connsiteY4" fmla="*/ 17435 h 1545955"/>
                <a:gd name="connsiteX5" fmla="*/ 1528521 w 1545956"/>
                <a:gd name="connsiteY5" fmla="*/ 98801 h 1545955"/>
                <a:gd name="connsiteX6" fmla="*/ 98801 w 1545956"/>
                <a:gd name="connsiteY6" fmla="*/ 1528520 h 1545955"/>
                <a:gd name="connsiteX7" fmla="*/ 58119 w 1545956"/>
                <a:gd name="connsiteY7" fmla="*/ 1545955 h 154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5956" h="1545955">
                  <a:moveTo>
                    <a:pt x="58119" y="1545955"/>
                  </a:moveTo>
                  <a:cubicBezTo>
                    <a:pt x="40683" y="1545955"/>
                    <a:pt x="29059" y="1540143"/>
                    <a:pt x="17436" y="1528520"/>
                  </a:cubicBezTo>
                  <a:cubicBezTo>
                    <a:pt x="-5812" y="1505272"/>
                    <a:pt x="-5812" y="1470401"/>
                    <a:pt x="17436" y="1447154"/>
                  </a:cubicBezTo>
                  <a:lnTo>
                    <a:pt x="1447155" y="17435"/>
                  </a:lnTo>
                  <a:cubicBezTo>
                    <a:pt x="1470402" y="-5812"/>
                    <a:pt x="1505273" y="-5812"/>
                    <a:pt x="1528521" y="17435"/>
                  </a:cubicBezTo>
                  <a:cubicBezTo>
                    <a:pt x="1551768" y="40683"/>
                    <a:pt x="1551768" y="75554"/>
                    <a:pt x="1528521" y="98801"/>
                  </a:cubicBezTo>
                  <a:lnTo>
                    <a:pt x="98801" y="1528520"/>
                  </a:lnTo>
                  <a:cubicBezTo>
                    <a:pt x="92990" y="1540143"/>
                    <a:pt x="75554" y="1545955"/>
                    <a:pt x="58119" y="154595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5DE082B2-B09D-456A-B815-7D33EA19CA01}"/>
              </a:ext>
            </a:extLst>
          </p:cNvPr>
          <p:cNvSpPr txBox="1"/>
          <p:nvPr/>
        </p:nvSpPr>
        <p:spPr>
          <a:xfrm>
            <a:off x="977684" y="10208588"/>
            <a:ext cx="1875240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BE THE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7D2E0B1-51D4-4AB0-815D-4B0A3F7A6A99}"/>
              </a:ext>
            </a:extLst>
          </p:cNvPr>
          <p:cNvSpPr txBox="1"/>
          <p:nvPr/>
        </p:nvSpPr>
        <p:spPr>
          <a:xfrm>
            <a:off x="977684" y="10780673"/>
            <a:ext cx="2170129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 dirty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WINNER</a:t>
            </a:r>
          </a:p>
        </p:txBody>
      </p:sp>
    </p:spTree>
    <p:extLst>
      <p:ext uri="{BB962C8B-B14F-4D97-AF65-F5344CB8AC3E}">
        <p14:creationId xmlns:p14="http://schemas.microsoft.com/office/powerpoint/2010/main" val="3931914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AC136E3B-8B11-428E-B0A6-023A6532D654}"/>
              </a:ext>
            </a:extLst>
          </p:cNvPr>
          <p:cNvSpPr/>
          <p:nvPr/>
        </p:nvSpPr>
        <p:spPr>
          <a:xfrm>
            <a:off x="0" y="0"/>
            <a:ext cx="10287000" cy="128587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 l="-37219" r="-372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aphic 253">
            <a:extLst>
              <a:ext uri="{FF2B5EF4-FFF2-40B4-BE49-F238E27FC236}">
                <a16:creationId xmlns:a16="http://schemas.microsoft.com/office/drawing/2014/main" id="{10BE0167-035A-4A9F-B6C5-27BBA4B17485}"/>
              </a:ext>
            </a:extLst>
          </p:cNvPr>
          <p:cNvGrpSpPr/>
          <p:nvPr/>
        </p:nvGrpSpPr>
        <p:grpSpPr>
          <a:xfrm rot="10800000" flipV="1">
            <a:off x="6273816" y="-191635"/>
            <a:ext cx="4386068" cy="3331729"/>
            <a:chOff x="3295650" y="5025717"/>
            <a:chExt cx="3695700" cy="2807314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47A6872A-E5A8-4998-89BB-5EDCF82DB556}"/>
                </a:ext>
              </a:extLst>
            </p:cNvPr>
            <p:cNvSpPr/>
            <p:nvPr/>
          </p:nvSpPr>
          <p:spPr>
            <a:xfrm>
              <a:off x="3295650" y="5022163"/>
              <a:ext cx="3706360" cy="2804622"/>
            </a:xfrm>
            <a:custGeom>
              <a:avLst/>
              <a:gdLst>
                <a:gd name="connsiteX0" fmla="*/ 0 w 3706360"/>
                <a:gd name="connsiteY0" fmla="*/ 3554 h 2804622"/>
                <a:gd name="connsiteX1" fmla="*/ 0 w 3706360"/>
                <a:gd name="connsiteY1" fmla="*/ 2789546 h 2804622"/>
                <a:gd name="connsiteX2" fmla="*/ 110160 w 3706360"/>
                <a:gd name="connsiteY2" fmla="*/ 2778886 h 2804622"/>
                <a:gd name="connsiteX3" fmla="*/ 227428 w 3706360"/>
                <a:gd name="connsiteY3" fmla="*/ 2789546 h 2804622"/>
                <a:gd name="connsiteX4" fmla="*/ 294945 w 3706360"/>
                <a:gd name="connsiteY4" fmla="*/ 2800207 h 2804622"/>
                <a:gd name="connsiteX5" fmla="*/ 419320 w 3706360"/>
                <a:gd name="connsiteY5" fmla="*/ 2789546 h 2804622"/>
                <a:gd name="connsiteX6" fmla="*/ 486837 w 3706360"/>
                <a:gd name="connsiteY6" fmla="*/ 2739796 h 2804622"/>
                <a:gd name="connsiteX7" fmla="*/ 565016 w 3706360"/>
                <a:gd name="connsiteY7" fmla="*/ 2711368 h 2804622"/>
                <a:gd name="connsiteX8" fmla="*/ 632533 w 3706360"/>
                <a:gd name="connsiteY8" fmla="*/ 2658064 h 2804622"/>
                <a:gd name="connsiteX9" fmla="*/ 689390 w 3706360"/>
                <a:gd name="connsiteY9" fmla="*/ 2409315 h 2804622"/>
                <a:gd name="connsiteX10" fmla="*/ 717819 w 3706360"/>
                <a:gd name="connsiteY10" fmla="*/ 2352458 h 2804622"/>
                <a:gd name="connsiteX11" fmla="*/ 767569 w 3706360"/>
                <a:gd name="connsiteY11" fmla="*/ 2263619 h 2804622"/>
                <a:gd name="connsiteX12" fmla="*/ 795997 w 3706360"/>
                <a:gd name="connsiteY12" fmla="*/ 2224530 h 2804622"/>
                <a:gd name="connsiteX13" fmla="*/ 952353 w 3706360"/>
                <a:gd name="connsiteY13" fmla="*/ 2107262 h 2804622"/>
                <a:gd name="connsiteX14" fmla="*/ 1002103 w 3706360"/>
                <a:gd name="connsiteY14" fmla="*/ 2057512 h 2804622"/>
                <a:gd name="connsiteX15" fmla="*/ 1051853 w 3706360"/>
                <a:gd name="connsiteY15" fmla="*/ 1989995 h 2804622"/>
                <a:gd name="connsiteX16" fmla="*/ 1069621 w 3706360"/>
                <a:gd name="connsiteY16" fmla="*/ 1961566 h 2804622"/>
                <a:gd name="connsiteX17" fmla="*/ 1119371 w 3706360"/>
                <a:gd name="connsiteY17" fmla="*/ 1894049 h 2804622"/>
                <a:gd name="connsiteX18" fmla="*/ 1215317 w 3706360"/>
                <a:gd name="connsiteY18" fmla="*/ 1819424 h 2804622"/>
                <a:gd name="connsiteX19" fmla="*/ 1293495 w 3706360"/>
                <a:gd name="connsiteY19" fmla="*/ 1819424 h 2804622"/>
                <a:gd name="connsiteX20" fmla="*/ 1428530 w 3706360"/>
                <a:gd name="connsiteY20" fmla="*/ 1819424 h 2804622"/>
                <a:gd name="connsiteX21" fmla="*/ 1517369 w 3706360"/>
                <a:gd name="connsiteY21" fmla="*/ 1819424 h 2804622"/>
                <a:gd name="connsiteX22" fmla="*/ 1584887 w 3706360"/>
                <a:gd name="connsiteY22" fmla="*/ 1712817 h 2804622"/>
                <a:gd name="connsiteX23" fmla="*/ 1673726 w 3706360"/>
                <a:gd name="connsiteY23" fmla="*/ 1531585 h 2804622"/>
                <a:gd name="connsiteX24" fmla="*/ 1741243 w 3706360"/>
                <a:gd name="connsiteY24" fmla="*/ 1456961 h 2804622"/>
                <a:gd name="connsiteX25" fmla="*/ 1790993 w 3706360"/>
                <a:gd name="connsiteY25" fmla="*/ 1343247 h 2804622"/>
                <a:gd name="connsiteX26" fmla="*/ 1975778 w 3706360"/>
                <a:gd name="connsiteY26" fmla="*/ 1158461 h 2804622"/>
                <a:gd name="connsiteX27" fmla="*/ 2132135 w 3706360"/>
                <a:gd name="connsiteY27" fmla="*/ 1158461 h 2804622"/>
                <a:gd name="connsiteX28" fmla="*/ 2188992 w 3706360"/>
                <a:gd name="connsiteY28" fmla="*/ 1137140 h 2804622"/>
                <a:gd name="connsiteX29" fmla="*/ 2256509 w 3706360"/>
                <a:gd name="connsiteY29" fmla="*/ 1101604 h 2804622"/>
                <a:gd name="connsiteX30" fmla="*/ 2419973 w 3706360"/>
                <a:gd name="connsiteY30" fmla="*/ 1094497 h 2804622"/>
                <a:gd name="connsiteX31" fmla="*/ 2498151 w 3706360"/>
                <a:gd name="connsiteY31" fmla="*/ 948801 h 2804622"/>
                <a:gd name="connsiteX32" fmla="*/ 2555008 w 3706360"/>
                <a:gd name="connsiteY32" fmla="*/ 835087 h 2804622"/>
                <a:gd name="connsiteX33" fmla="*/ 2650954 w 3706360"/>
                <a:gd name="connsiteY33" fmla="*/ 689391 h 2804622"/>
                <a:gd name="connsiteX34" fmla="*/ 2757561 w 3706360"/>
                <a:gd name="connsiteY34" fmla="*/ 621873 h 2804622"/>
                <a:gd name="connsiteX35" fmla="*/ 2874828 w 3706360"/>
                <a:gd name="connsiteY35" fmla="*/ 621873 h 2804622"/>
                <a:gd name="connsiteX36" fmla="*/ 2953007 w 3706360"/>
                <a:gd name="connsiteY36" fmla="*/ 536588 h 2804622"/>
                <a:gd name="connsiteX37" fmla="*/ 3041845 w 3706360"/>
                <a:gd name="connsiteY37" fmla="*/ 348249 h 2804622"/>
                <a:gd name="connsiteX38" fmla="*/ 3070274 w 3706360"/>
                <a:gd name="connsiteY38" fmla="*/ 348249 h 2804622"/>
                <a:gd name="connsiteX39" fmla="*/ 3166220 w 3706360"/>
                <a:gd name="connsiteY39" fmla="*/ 348249 h 2804622"/>
                <a:gd name="connsiteX40" fmla="*/ 3301255 w 3706360"/>
                <a:gd name="connsiteY40" fmla="*/ 291392 h 2804622"/>
                <a:gd name="connsiteX41" fmla="*/ 3351005 w 3706360"/>
                <a:gd name="connsiteY41" fmla="*/ 241642 h 2804622"/>
                <a:gd name="connsiteX42" fmla="*/ 3418523 w 3706360"/>
                <a:gd name="connsiteY42" fmla="*/ 145696 h 2804622"/>
                <a:gd name="connsiteX43" fmla="*/ 3429183 w 3706360"/>
                <a:gd name="connsiteY43" fmla="*/ 103053 h 2804622"/>
                <a:gd name="connsiteX44" fmla="*/ 3486040 w 3706360"/>
                <a:gd name="connsiteY44" fmla="*/ 39089 h 2804622"/>
                <a:gd name="connsiteX45" fmla="*/ 3621075 w 3706360"/>
                <a:gd name="connsiteY45" fmla="*/ 39089 h 2804622"/>
                <a:gd name="connsiteX46" fmla="*/ 3706361 w 3706360"/>
                <a:gd name="connsiteY46" fmla="*/ 0 h 2804622"/>
                <a:gd name="connsiteX47" fmla="*/ 0 w 3706360"/>
                <a:gd name="connsiteY47" fmla="*/ 0 h 280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06360" h="2804622">
                  <a:moveTo>
                    <a:pt x="0" y="3554"/>
                  </a:moveTo>
                  <a:lnTo>
                    <a:pt x="0" y="2789546"/>
                  </a:lnTo>
                  <a:cubicBezTo>
                    <a:pt x="28428" y="2785993"/>
                    <a:pt x="63964" y="2782439"/>
                    <a:pt x="110160" y="2778886"/>
                  </a:cubicBezTo>
                  <a:cubicBezTo>
                    <a:pt x="234535" y="2768225"/>
                    <a:pt x="110160" y="2778886"/>
                    <a:pt x="227428" y="2789546"/>
                  </a:cubicBezTo>
                  <a:cubicBezTo>
                    <a:pt x="344695" y="2800207"/>
                    <a:pt x="227428" y="2789546"/>
                    <a:pt x="294945" y="2800207"/>
                  </a:cubicBezTo>
                  <a:cubicBezTo>
                    <a:pt x="362463" y="2810868"/>
                    <a:pt x="294945" y="2800207"/>
                    <a:pt x="419320" y="2789546"/>
                  </a:cubicBezTo>
                  <a:cubicBezTo>
                    <a:pt x="543694" y="2778886"/>
                    <a:pt x="419320" y="2789546"/>
                    <a:pt x="486837" y="2739796"/>
                  </a:cubicBezTo>
                  <a:cubicBezTo>
                    <a:pt x="554355" y="2690047"/>
                    <a:pt x="486837" y="2739796"/>
                    <a:pt x="565016" y="2711368"/>
                  </a:cubicBezTo>
                  <a:cubicBezTo>
                    <a:pt x="643194" y="2682940"/>
                    <a:pt x="632533" y="2658064"/>
                    <a:pt x="632533" y="2658064"/>
                  </a:cubicBezTo>
                  <a:lnTo>
                    <a:pt x="689390" y="2409315"/>
                  </a:lnTo>
                  <a:cubicBezTo>
                    <a:pt x="689390" y="2409315"/>
                    <a:pt x="689390" y="2409315"/>
                    <a:pt x="717819" y="2352458"/>
                  </a:cubicBezTo>
                  <a:cubicBezTo>
                    <a:pt x="746247" y="2295601"/>
                    <a:pt x="717819" y="2352458"/>
                    <a:pt x="767569" y="2263619"/>
                  </a:cubicBezTo>
                  <a:cubicBezTo>
                    <a:pt x="817318" y="2174780"/>
                    <a:pt x="767569" y="2263619"/>
                    <a:pt x="795997" y="2224530"/>
                  </a:cubicBezTo>
                  <a:cubicBezTo>
                    <a:pt x="824425" y="2185441"/>
                    <a:pt x="902604" y="2128584"/>
                    <a:pt x="952353" y="2107262"/>
                  </a:cubicBezTo>
                  <a:cubicBezTo>
                    <a:pt x="1002103" y="2089495"/>
                    <a:pt x="952353" y="2107262"/>
                    <a:pt x="1002103" y="2057512"/>
                  </a:cubicBezTo>
                  <a:cubicBezTo>
                    <a:pt x="1051853" y="2007763"/>
                    <a:pt x="1002103" y="2057512"/>
                    <a:pt x="1051853" y="1989995"/>
                  </a:cubicBezTo>
                  <a:cubicBezTo>
                    <a:pt x="1101603" y="1922477"/>
                    <a:pt x="1051853" y="1989995"/>
                    <a:pt x="1069621" y="1961566"/>
                  </a:cubicBezTo>
                  <a:cubicBezTo>
                    <a:pt x="1087389" y="1933138"/>
                    <a:pt x="1119371" y="1894049"/>
                    <a:pt x="1119371" y="1894049"/>
                  </a:cubicBezTo>
                  <a:cubicBezTo>
                    <a:pt x="1119371" y="1894049"/>
                    <a:pt x="1176228" y="1854959"/>
                    <a:pt x="1215317" y="1819424"/>
                  </a:cubicBezTo>
                  <a:cubicBezTo>
                    <a:pt x="1254406" y="1783888"/>
                    <a:pt x="1265067" y="1826531"/>
                    <a:pt x="1293495" y="1819424"/>
                  </a:cubicBezTo>
                  <a:cubicBezTo>
                    <a:pt x="1321924" y="1812317"/>
                    <a:pt x="1361013" y="1815870"/>
                    <a:pt x="1428530" y="1819424"/>
                  </a:cubicBezTo>
                  <a:cubicBezTo>
                    <a:pt x="1496048" y="1819424"/>
                    <a:pt x="1517369" y="1819424"/>
                    <a:pt x="1517369" y="1819424"/>
                  </a:cubicBezTo>
                  <a:cubicBezTo>
                    <a:pt x="1517369" y="1819424"/>
                    <a:pt x="1567119" y="1741246"/>
                    <a:pt x="1584887" y="1712817"/>
                  </a:cubicBezTo>
                  <a:cubicBezTo>
                    <a:pt x="1602655" y="1684388"/>
                    <a:pt x="1641744" y="1595549"/>
                    <a:pt x="1673726" y="1531585"/>
                  </a:cubicBezTo>
                  <a:cubicBezTo>
                    <a:pt x="1702154" y="1467621"/>
                    <a:pt x="1702154" y="1528032"/>
                    <a:pt x="1741243" y="1456961"/>
                  </a:cubicBezTo>
                  <a:cubicBezTo>
                    <a:pt x="1780332" y="1389443"/>
                    <a:pt x="1780332" y="1400103"/>
                    <a:pt x="1790993" y="1343247"/>
                  </a:cubicBezTo>
                  <a:cubicBezTo>
                    <a:pt x="1801654" y="1286389"/>
                    <a:pt x="1897600" y="1265068"/>
                    <a:pt x="1975778" y="1158461"/>
                  </a:cubicBezTo>
                  <a:cubicBezTo>
                    <a:pt x="2053956" y="1051854"/>
                    <a:pt x="2053956" y="1176229"/>
                    <a:pt x="2132135" y="1158461"/>
                  </a:cubicBezTo>
                  <a:cubicBezTo>
                    <a:pt x="2210313" y="1140693"/>
                    <a:pt x="2188992" y="1137140"/>
                    <a:pt x="2188992" y="1137140"/>
                  </a:cubicBezTo>
                  <a:cubicBezTo>
                    <a:pt x="2188992" y="1137140"/>
                    <a:pt x="2188992" y="1137140"/>
                    <a:pt x="2256509" y="1101604"/>
                  </a:cubicBezTo>
                  <a:cubicBezTo>
                    <a:pt x="2324027" y="1066069"/>
                    <a:pt x="2419973" y="1094497"/>
                    <a:pt x="2419973" y="1094497"/>
                  </a:cubicBezTo>
                  <a:cubicBezTo>
                    <a:pt x="2419973" y="1094497"/>
                    <a:pt x="2469723" y="980783"/>
                    <a:pt x="2498151" y="948801"/>
                  </a:cubicBezTo>
                  <a:cubicBezTo>
                    <a:pt x="2526580" y="916819"/>
                    <a:pt x="2537240" y="863516"/>
                    <a:pt x="2555008" y="835087"/>
                  </a:cubicBezTo>
                  <a:cubicBezTo>
                    <a:pt x="2572776" y="806659"/>
                    <a:pt x="2604758" y="739141"/>
                    <a:pt x="2650954" y="689391"/>
                  </a:cubicBezTo>
                  <a:cubicBezTo>
                    <a:pt x="2650954" y="689391"/>
                    <a:pt x="2707811" y="671623"/>
                    <a:pt x="2757561" y="621873"/>
                  </a:cubicBezTo>
                  <a:cubicBezTo>
                    <a:pt x="2807311" y="572124"/>
                    <a:pt x="2874828" y="621873"/>
                    <a:pt x="2874828" y="621873"/>
                  </a:cubicBezTo>
                  <a:lnTo>
                    <a:pt x="2953007" y="536588"/>
                  </a:lnTo>
                  <a:lnTo>
                    <a:pt x="3041845" y="348249"/>
                  </a:lnTo>
                  <a:cubicBezTo>
                    <a:pt x="3041845" y="348249"/>
                    <a:pt x="3041845" y="348249"/>
                    <a:pt x="3070274" y="348249"/>
                  </a:cubicBezTo>
                  <a:cubicBezTo>
                    <a:pt x="3098702" y="348249"/>
                    <a:pt x="3120024" y="358910"/>
                    <a:pt x="3166220" y="348249"/>
                  </a:cubicBezTo>
                  <a:cubicBezTo>
                    <a:pt x="3215970" y="337588"/>
                    <a:pt x="3233738" y="337588"/>
                    <a:pt x="3301255" y="291392"/>
                  </a:cubicBezTo>
                  <a:lnTo>
                    <a:pt x="3351005" y="241642"/>
                  </a:lnTo>
                  <a:lnTo>
                    <a:pt x="3418523" y="145696"/>
                  </a:lnTo>
                  <a:cubicBezTo>
                    <a:pt x="3418523" y="145696"/>
                    <a:pt x="3418523" y="145696"/>
                    <a:pt x="3429183" y="103053"/>
                  </a:cubicBezTo>
                  <a:cubicBezTo>
                    <a:pt x="3439844" y="60411"/>
                    <a:pt x="3429183" y="103053"/>
                    <a:pt x="3486040" y="39089"/>
                  </a:cubicBezTo>
                  <a:cubicBezTo>
                    <a:pt x="3486040" y="39089"/>
                    <a:pt x="3535790" y="49750"/>
                    <a:pt x="3621075" y="39089"/>
                  </a:cubicBezTo>
                  <a:cubicBezTo>
                    <a:pt x="3688593" y="31982"/>
                    <a:pt x="3692147" y="17768"/>
                    <a:pt x="37063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9000"/>
              </a:srgbClr>
            </a:solidFill>
            <a:ln w="35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F934465-ACE2-4DE9-8E39-6458828E615C}"/>
                </a:ext>
              </a:extLst>
            </p:cNvPr>
            <p:cNvSpPr/>
            <p:nvPr/>
          </p:nvSpPr>
          <p:spPr>
            <a:xfrm>
              <a:off x="3295650" y="5025717"/>
              <a:ext cx="3560664" cy="2661618"/>
            </a:xfrm>
            <a:custGeom>
              <a:avLst/>
              <a:gdLst>
                <a:gd name="connsiteX0" fmla="*/ 0 w 3560664"/>
                <a:gd name="connsiteY0" fmla="*/ 0 h 2661618"/>
                <a:gd name="connsiteX1" fmla="*/ 0 w 3560664"/>
                <a:gd name="connsiteY1" fmla="*/ 2661618 h 2661618"/>
                <a:gd name="connsiteX2" fmla="*/ 78178 w 3560664"/>
                <a:gd name="connsiteY2" fmla="*/ 2498154 h 2661618"/>
                <a:gd name="connsiteX3" fmla="*/ 145696 w 3560664"/>
                <a:gd name="connsiteY3" fmla="*/ 2427083 h 2661618"/>
                <a:gd name="connsiteX4" fmla="*/ 195446 w 3560664"/>
                <a:gd name="connsiteY4" fmla="*/ 2313369 h 2661618"/>
                <a:gd name="connsiteX5" fmla="*/ 380231 w 3560664"/>
                <a:gd name="connsiteY5" fmla="*/ 2128584 h 2661618"/>
                <a:gd name="connsiteX6" fmla="*/ 536587 w 3560664"/>
                <a:gd name="connsiteY6" fmla="*/ 2128584 h 2661618"/>
                <a:gd name="connsiteX7" fmla="*/ 593444 w 3560664"/>
                <a:gd name="connsiteY7" fmla="*/ 2107262 h 2661618"/>
                <a:gd name="connsiteX8" fmla="*/ 660962 w 3560664"/>
                <a:gd name="connsiteY8" fmla="*/ 2071727 h 2661618"/>
                <a:gd name="connsiteX9" fmla="*/ 824425 w 3560664"/>
                <a:gd name="connsiteY9" fmla="*/ 2064620 h 2661618"/>
                <a:gd name="connsiteX10" fmla="*/ 902604 w 3560664"/>
                <a:gd name="connsiteY10" fmla="*/ 1918924 h 2661618"/>
                <a:gd name="connsiteX11" fmla="*/ 959461 w 3560664"/>
                <a:gd name="connsiteY11" fmla="*/ 1805210 h 2661618"/>
                <a:gd name="connsiteX12" fmla="*/ 1055407 w 3560664"/>
                <a:gd name="connsiteY12" fmla="*/ 1659514 h 2661618"/>
                <a:gd name="connsiteX13" fmla="*/ 1162013 w 3560664"/>
                <a:gd name="connsiteY13" fmla="*/ 1591996 h 2661618"/>
                <a:gd name="connsiteX14" fmla="*/ 1279281 w 3560664"/>
                <a:gd name="connsiteY14" fmla="*/ 1591996 h 2661618"/>
                <a:gd name="connsiteX15" fmla="*/ 1357459 w 3560664"/>
                <a:gd name="connsiteY15" fmla="*/ 1506710 h 2661618"/>
                <a:gd name="connsiteX16" fmla="*/ 1446298 w 3560664"/>
                <a:gd name="connsiteY16" fmla="*/ 1318372 h 2661618"/>
                <a:gd name="connsiteX17" fmla="*/ 1474727 w 3560664"/>
                <a:gd name="connsiteY17" fmla="*/ 1318372 h 2661618"/>
                <a:gd name="connsiteX18" fmla="*/ 1570673 w 3560664"/>
                <a:gd name="connsiteY18" fmla="*/ 1318372 h 2661618"/>
                <a:gd name="connsiteX19" fmla="*/ 1705708 w 3560664"/>
                <a:gd name="connsiteY19" fmla="*/ 1261515 h 2661618"/>
                <a:gd name="connsiteX20" fmla="*/ 1755458 w 3560664"/>
                <a:gd name="connsiteY20" fmla="*/ 1211765 h 2661618"/>
                <a:gd name="connsiteX21" fmla="*/ 1822975 w 3560664"/>
                <a:gd name="connsiteY21" fmla="*/ 1115819 h 2661618"/>
                <a:gd name="connsiteX22" fmla="*/ 1833636 w 3560664"/>
                <a:gd name="connsiteY22" fmla="*/ 1073176 h 2661618"/>
                <a:gd name="connsiteX23" fmla="*/ 1890493 w 3560664"/>
                <a:gd name="connsiteY23" fmla="*/ 1009212 h 2661618"/>
                <a:gd name="connsiteX24" fmla="*/ 2025528 w 3560664"/>
                <a:gd name="connsiteY24" fmla="*/ 1009212 h 2661618"/>
                <a:gd name="connsiteX25" fmla="*/ 2132135 w 3560664"/>
                <a:gd name="connsiteY25" fmla="*/ 948801 h 2661618"/>
                <a:gd name="connsiteX26" fmla="*/ 2181885 w 3560664"/>
                <a:gd name="connsiteY26" fmla="*/ 945248 h 2661618"/>
                <a:gd name="connsiteX27" fmla="*/ 2231634 w 3560664"/>
                <a:gd name="connsiteY27" fmla="*/ 856408 h 2661618"/>
                <a:gd name="connsiteX28" fmla="*/ 2231634 w 3560664"/>
                <a:gd name="connsiteY28" fmla="*/ 806659 h 2661618"/>
                <a:gd name="connsiteX29" fmla="*/ 2320473 w 3560664"/>
                <a:gd name="connsiteY29" fmla="*/ 710712 h 2661618"/>
                <a:gd name="connsiteX30" fmla="*/ 2359562 w 3560664"/>
                <a:gd name="connsiteY30" fmla="*/ 739141 h 2661618"/>
                <a:gd name="connsiteX31" fmla="*/ 2515919 w 3560664"/>
                <a:gd name="connsiteY31" fmla="*/ 653855 h 2661618"/>
                <a:gd name="connsiteX32" fmla="*/ 2604758 w 3560664"/>
                <a:gd name="connsiteY32" fmla="*/ 653855 h 2661618"/>
                <a:gd name="connsiteX33" fmla="*/ 2643847 w 3560664"/>
                <a:gd name="connsiteY33" fmla="*/ 604106 h 2661618"/>
                <a:gd name="connsiteX34" fmla="*/ 2700704 w 3560664"/>
                <a:gd name="connsiteY34" fmla="*/ 511713 h 2661618"/>
                <a:gd name="connsiteX35" fmla="*/ 2778882 w 3560664"/>
                <a:gd name="connsiteY35" fmla="*/ 419320 h 2661618"/>
                <a:gd name="connsiteX36" fmla="*/ 2913917 w 3560664"/>
                <a:gd name="connsiteY36" fmla="*/ 351803 h 2661618"/>
                <a:gd name="connsiteX37" fmla="*/ 2981435 w 3560664"/>
                <a:gd name="connsiteY37" fmla="*/ 351803 h 2661618"/>
                <a:gd name="connsiteX38" fmla="*/ 3105810 w 3560664"/>
                <a:gd name="connsiteY38" fmla="*/ 312713 h 2661618"/>
                <a:gd name="connsiteX39" fmla="*/ 3144899 w 3560664"/>
                <a:gd name="connsiteY39" fmla="*/ 255856 h 2661618"/>
                <a:gd name="connsiteX40" fmla="*/ 3212416 w 3560664"/>
                <a:gd name="connsiteY40" fmla="*/ 149250 h 2661618"/>
                <a:gd name="connsiteX41" fmla="*/ 3262166 w 3560664"/>
                <a:gd name="connsiteY41" fmla="*/ 149250 h 2661618"/>
                <a:gd name="connsiteX42" fmla="*/ 3379433 w 3560664"/>
                <a:gd name="connsiteY42" fmla="*/ 110160 h 2661618"/>
                <a:gd name="connsiteX43" fmla="*/ 3436290 w 3560664"/>
                <a:gd name="connsiteY43" fmla="*/ 7107 h 2661618"/>
                <a:gd name="connsiteX44" fmla="*/ 3532237 w 3560664"/>
                <a:gd name="connsiteY44" fmla="*/ 7107 h 2661618"/>
                <a:gd name="connsiteX45" fmla="*/ 3560665 w 3560664"/>
                <a:gd name="connsiteY45" fmla="*/ 0 h 2661618"/>
                <a:gd name="connsiteX46" fmla="*/ 0 w 3560664"/>
                <a:gd name="connsiteY46" fmla="*/ 0 h 266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560664" h="2661618">
                  <a:moveTo>
                    <a:pt x="0" y="0"/>
                  </a:moveTo>
                  <a:lnTo>
                    <a:pt x="0" y="2661618"/>
                  </a:lnTo>
                  <a:cubicBezTo>
                    <a:pt x="21321" y="2622529"/>
                    <a:pt x="53303" y="2555011"/>
                    <a:pt x="78178" y="2498154"/>
                  </a:cubicBezTo>
                  <a:cubicBezTo>
                    <a:pt x="106607" y="2437744"/>
                    <a:pt x="106607" y="2494601"/>
                    <a:pt x="145696" y="2427083"/>
                  </a:cubicBezTo>
                  <a:cubicBezTo>
                    <a:pt x="184785" y="2359565"/>
                    <a:pt x="184785" y="2370226"/>
                    <a:pt x="195446" y="2313369"/>
                  </a:cubicBezTo>
                  <a:cubicBezTo>
                    <a:pt x="206106" y="2256512"/>
                    <a:pt x="302052" y="2235191"/>
                    <a:pt x="380231" y="2128584"/>
                  </a:cubicBezTo>
                  <a:cubicBezTo>
                    <a:pt x="458409" y="2021977"/>
                    <a:pt x="458409" y="2146352"/>
                    <a:pt x="536587" y="2128584"/>
                  </a:cubicBezTo>
                  <a:cubicBezTo>
                    <a:pt x="614765" y="2110816"/>
                    <a:pt x="593444" y="2107262"/>
                    <a:pt x="593444" y="2107262"/>
                  </a:cubicBezTo>
                  <a:cubicBezTo>
                    <a:pt x="593444" y="2107262"/>
                    <a:pt x="593444" y="2107262"/>
                    <a:pt x="660962" y="2071727"/>
                  </a:cubicBezTo>
                  <a:cubicBezTo>
                    <a:pt x="728479" y="2036191"/>
                    <a:pt x="824425" y="2064620"/>
                    <a:pt x="824425" y="2064620"/>
                  </a:cubicBezTo>
                  <a:cubicBezTo>
                    <a:pt x="824425" y="2064620"/>
                    <a:pt x="874175" y="1950906"/>
                    <a:pt x="902604" y="1918924"/>
                  </a:cubicBezTo>
                  <a:cubicBezTo>
                    <a:pt x="931032" y="1886941"/>
                    <a:pt x="941693" y="1833638"/>
                    <a:pt x="959461" y="1805210"/>
                  </a:cubicBezTo>
                  <a:cubicBezTo>
                    <a:pt x="977228" y="1776781"/>
                    <a:pt x="1009210" y="1709263"/>
                    <a:pt x="1055407" y="1659514"/>
                  </a:cubicBezTo>
                  <a:cubicBezTo>
                    <a:pt x="1055407" y="1659514"/>
                    <a:pt x="1112264" y="1641746"/>
                    <a:pt x="1162013" y="1591996"/>
                  </a:cubicBezTo>
                  <a:cubicBezTo>
                    <a:pt x="1211763" y="1542246"/>
                    <a:pt x="1279281" y="1591996"/>
                    <a:pt x="1279281" y="1591996"/>
                  </a:cubicBezTo>
                  <a:lnTo>
                    <a:pt x="1357459" y="1506710"/>
                  </a:lnTo>
                  <a:lnTo>
                    <a:pt x="1446298" y="1318372"/>
                  </a:lnTo>
                  <a:cubicBezTo>
                    <a:pt x="1446298" y="1318372"/>
                    <a:pt x="1446298" y="1318372"/>
                    <a:pt x="1474727" y="1318372"/>
                  </a:cubicBezTo>
                  <a:cubicBezTo>
                    <a:pt x="1503155" y="1318372"/>
                    <a:pt x="1524476" y="1329032"/>
                    <a:pt x="1570673" y="1318372"/>
                  </a:cubicBezTo>
                  <a:cubicBezTo>
                    <a:pt x="1620422" y="1307711"/>
                    <a:pt x="1638190" y="1307711"/>
                    <a:pt x="1705708" y="1261515"/>
                  </a:cubicBezTo>
                  <a:lnTo>
                    <a:pt x="1755458" y="1211765"/>
                  </a:lnTo>
                  <a:lnTo>
                    <a:pt x="1822975" y="1115819"/>
                  </a:lnTo>
                  <a:cubicBezTo>
                    <a:pt x="1822975" y="1115819"/>
                    <a:pt x="1822975" y="1115819"/>
                    <a:pt x="1833636" y="1073176"/>
                  </a:cubicBezTo>
                  <a:cubicBezTo>
                    <a:pt x="1844297" y="1030533"/>
                    <a:pt x="1833636" y="1073176"/>
                    <a:pt x="1890493" y="1009212"/>
                  </a:cubicBezTo>
                  <a:cubicBezTo>
                    <a:pt x="1890493" y="1009212"/>
                    <a:pt x="1940243" y="1019872"/>
                    <a:pt x="2025528" y="1009212"/>
                  </a:cubicBezTo>
                  <a:cubicBezTo>
                    <a:pt x="2114367" y="998551"/>
                    <a:pt x="2093046" y="980783"/>
                    <a:pt x="2132135" y="948801"/>
                  </a:cubicBezTo>
                  <a:cubicBezTo>
                    <a:pt x="2171224" y="916819"/>
                    <a:pt x="2181885" y="945248"/>
                    <a:pt x="2181885" y="945248"/>
                  </a:cubicBezTo>
                  <a:lnTo>
                    <a:pt x="2231634" y="856408"/>
                  </a:lnTo>
                  <a:lnTo>
                    <a:pt x="2231634" y="806659"/>
                  </a:lnTo>
                  <a:lnTo>
                    <a:pt x="2320473" y="710712"/>
                  </a:lnTo>
                  <a:cubicBezTo>
                    <a:pt x="2320473" y="710712"/>
                    <a:pt x="2320473" y="710712"/>
                    <a:pt x="2359562" y="739141"/>
                  </a:cubicBezTo>
                  <a:cubicBezTo>
                    <a:pt x="2398652" y="767569"/>
                    <a:pt x="2476830" y="682284"/>
                    <a:pt x="2515919" y="653855"/>
                  </a:cubicBezTo>
                  <a:cubicBezTo>
                    <a:pt x="2555008" y="625427"/>
                    <a:pt x="2572776" y="664516"/>
                    <a:pt x="2604758" y="653855"/>
                  </a:cubicBezTo>
                  <a:cubicBezTo>
                    <a:pt x="2633186" y="643195"/>
                    <a:pt x="2643847" y="604106"/>
                    <a:pt x="2643847" y="604106"/>
                  </a:cubicBezTo>
                  <a:cubicBezTo>
                    <a:pt x="2643847" y="604106"/>
                    <a:pt x="2672275" y="565016"/>
                    <a:pt x="2700704" y="511713"/>
                  </a:cubicBezTo>
                  <a:cubicBezTo>
                    <a:pt x="2729133" y="458410"/>
                    <a:pt x="2750454" y="508159"/>
                    <a:pt x="2778882" y="419320"/>
                  </a:cubicBezTo>
                  <a:lnTo>
                    <a:pt x="2913917" y="351803"/>
                  </a:lnTo>
                  <a:cubicBezTo>
                    <a:pt x="2913917" y="351803"/>
                    <a:pt x="2953007" y="362463"/>
                    <a:pt x="2981435" y="351803"/>
                  </a:cubicBezTo>
                  <a:cubicBezTo>
                    <a:pt x="3009863" y="341142"/>
                    <a:pt x="3048953" y="341142"/>
                    <a:pt x="3105810" y="312713"/>
                  </a:cubicBezTo>
                  <a:lnTo>
                    <a:pt x="3144899" y="255856"/>
                  </a:lnTo>
                  <a:lnTo>
                    <a:pt x="3212416" y="149250"/>
                  </a:lnTo>
                  <a:lnTo>
                    <a:pt x="3262166" y="149250"/>
                  </a:lnTo>
                  <a:lnTo>
                    <a:pt x="3379433" y="110160"/>
                  </a:lnTo>
                  <a:lnTo>
                    <a:pt x="3436290" y="7107"/>
                  </a:lnTo>
                  <a:cubicBezTo>
                    <a:pt x="3436290" y="7107"/>
                    <a:pt x="3486040" y="10661"/>
                    <a:pt x="3532237" y="7107"/>
                  </a:cubicBezTo>
                  <a:cubicBezTo>
                    <a:pt x="3542897" y="7107"/>
                    <a:pt x="3550004" y="3554"/>
                    <a:pt x="35606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5536" cap="flat">
              <a:noFill/>
              <a:prstDash val="solid"/>
              <a:miter/>
            </a:ln>
            <a:effectLst>
              <a:outerShdw blurRad="889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8864F0DE-C4F3-406C-A259-F5D78076D743}"/>
                </a:ext>
              </a:extLst>
            </p:cNvPr>
            <p:cNvSpPr/>
            <p:nvPr/>
          </p:nvSpPr>
          <p:spPr>
            <a:xfrm>
              <a:off x="3295650" y="5018609"/>
              <a:ext cx="2892596" cy="2100155"/>
            </a:xfrm>
            <a:custGeom>
              <a:avLst/>
              <a:gdLst>
                <a:gd name="connsiteX0" fmla="*/ 0 w 2892596"/>
                <a:gd name="connsiteY0" fmla="*/ 7107 h 2100155"/>
                <a:gd name="connsiteX1" fmla="*/ 0 w 2892596"/>
                <a:gd name="connsiteY1" fmla="*/ 2100155 h 2100155"/>
                <a:gd name="connsiteX2" fmla="*/ 31982 w 2892596"/>
                <a:gd name="connsiteY2" fmla="*/ 2089494 h 2100155"/>
                <a:gd name="connsiteX3" fmla="*/ 127928 w 2892596"/>
                <a:gd name="connsiteY3" fmla="*/ 2089494 h 2100155"/>
                <a:gd name="connsiteX4" fmla="*/ 184785 w 2892596"/>
                <a:gd name="connsiteY4" fmla="*/ 2089494 h 2100155"/>
                <a:gd name="connsiteX5" fmla="*/ 369570 w 2892596"/>
                <a:gd name="connsiteY5" fmla="*/ 2064620 h 2100155"/>
                <a:gd name="connsiteX6" fmla="*/ 486837 w 2892596"/>
                <a:gd name="connsiteY6" fmla="*/ 2075280 h 2100155"/>
                <a:gd name="connsiteX7" fmla="*/ 554355 w 2892596"/>
                <a:gd name="connsiteY7" fmla="*/ 2085941 h 2100155"/>
                <a:gd name="connsiteX8" fmla="*/ 678730 w 2892596"/>
                <a:gd name="connsiteY8" fmla="*/ 2075280 h 2100155"/>
                <a:gd name="connsiteX9" fmla="*/ 746247 w 2892596"/>
                <a:gd name="connsiteY9" fmla="*/ 2025530 h 2100155"/>
                <a:gd name="connsiteX10" fmla="*/ 824425 w 2892596"/>
                <a:gd name="connsiteY10" fmla="*/ 1997102 h 2100155"/>
                <a:gd name="connsiteX11" fmla="*/ 891943 w 2892596"/>
                <a:gd name="connsiteY11" fmla="*/ 1943798 h 2100155"/>
                <a:gd name="connsiteX12" fmla="*/ 948800 w 2892596"/>
                <a:gd name="connsiteY12" fmla="*/ 1695049 h 2100155"/>
                <a:gd name="connsiteX13" fmla="*/ 977228 w 2892596"/>
                <a:gd name="connsiteY13" fmla="*/ 1638192 h 2100155"/>
                <a:gd name="connsiteX14" fmla="*/ 1026978 w 2892596"/>
                <a:gd name="connsiteY14" fmla="*/ 1549353 h 2100155"/>
                <a:gd name="connsiteX15" fmla="*/ 1055407 w 2892596"/>
                <a:gd name="connsiteY15" fmla="*/ 1510264 h 2100155"/>
                <a:gd name="connsiteX16" fmla="*/ 1211763 w 2892596"/>
                <a:gd name="connsiteY16" fmla="*/ 1392996 h 2100155"/>
                <a:gd name="connsiteX17" fmla="*/ 1261513 w 2892596"/>
                <a:gd name="connsiteY17" fmla="*/ 1343246 h 2100155"/>
                <a:gd name="connsiteX18" fmla="*/ 1311263 w 2892596"/>
                <a:gd name="connsiteY18" fmla="*/ 1275729 h 2100155"/>
                <a:gd name="connsiteX19" fmla="*/ 1329031 w 2892596"/>
                <a:gd name="connsiteY19" fmla="*/ 1247300 h 2100155"/>
                <a:gd name="connsiteX20" fmla="*/ 1378780 w 2892596"/>
                <a:gd name="connsiteY20" fmla="*/ 1179783 h 2100155"/>
                <a:gd name="connsiteX21" fmla="*/ 1474727 w 2892596"/>
                <a:gd name="connsiteY21" fmla="*/ 1105158 h 2100155"/>
                <a:gd name="connsiteX22" fmla="*/ 1552905 w 2892596"/>
                <a:gd name="connsiteY22" fmla="*/ 1105158 h 2100155"/>
                <a:gd name="connsiteX23" fmla="*/ 1687940 w 2892596"/>
                <a:gd name="connsiteY23" fmla="*/ 1105158 h 2100155"/>
                <a:gd name="connsiteX24" fmla="*/ 1776779 w 2892596"/>
                <a:gd name="connsiteY24" fmla="*/ 1105158 h 2100155"/>
                <a:gd name="connsiteX25" fmla="*/ 1844297 w 2892596"/>
                <a:gd name="connsiteY25" fmla="*/ 998551 h 2100155"/>
                <a:gd name="connsiteX26" fmla="*/ 1933136 w 2892596"/>
                <a:gd name="connsiteY26" fmla="*/ 817319 h 2100155"/>
                <a:gd name="connsiteX27" fmla="*/ 2000653 w 2892596"/>
                <a:gd name="connsiteY27" fmla="*/ 742695 h 2100155"/>
                <a:gd name="connsiteX28" fmla="*/ 2050403 w 2892596"/>
                <a:gd name="connsiteY28" fmla="*/ 628981 h 2100155"/>
                <a:gd name="connsiteX29" fmla="*/ 2235188 w 2892596"/>
                <a:gd name="connsiteY29" fmla="*/ 444195 h 2100155"/>
                <a:gd name="connsiteX30" fmla="*/ 2391545 w 2892596"/>
                <a:gd name="connsiteY30" fmla="*/ 444195 h 2100155"/>
                <a:gd name="connsiteX31" fmla="*/ 2448401 w 2892596"/>
                <a:gd name="connsiteY31" fmla="*/ 422874 h 2100155"/>
                <a:gd name="connsiteX32" fmla="*/ 2515919 w 2892596"/>
                <a:gd name="connsiteY32" fmla="*/ 387338 h 2100155"/>
                <a:gd name="connsiteX33" fmla="*/ 2679383 w 2892596"/>
                <a:gd name="connsiteY33" fmla="*/ 380231 h 2100155"/>
                <a:gd name="connsiteX34" fmla="*/ 2757561 w 2892596"/>
                <a:gd name="connsiteY34" fmla="*/ 234535 h 2100155"/>
                <a:gd name="connsiteX35" fmla="*/ 2814418 w 2892596"/>
                <a:gd name="connsiteY35" fmla="*/ 120821 h 2100155"/>
                <a:gd name="connsiteX36" fmla="*/ 2892596 w 2892596"/>
                <a:gd name="connsiteY36" fmla="*/ 0 h 2100155"/>
                <a:gd name="connsiteX37" fmla="*/ 0 w 2892596"/>
                <a:gd name="connsiteY37" fmla="*/ 0 h 21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92596" h="2100155">
                  <a:moveTo>
                    <a:pt x="0" y="7107"/>
                  </a:moveTo>
                  <a:lnTo>
                    <a:pt x="0" y="2100155"/>
                  </a:lnTo>
                  <a:cubicBezTo>
                    <a:pt x="10661" y="2096602"/>
                    <a:pt x="17768" y="2093048"/>
                    <a:pt x="31982" y="2089494"/>
                  </a:cubicBezTo>
                  <a:cubicBezTo>
                    <a:pt x="127928" y="2053959"/>
                    <a:pt x="99500" y="2114370"/>
                    <a:pt x="127928" y="2089494"/>
                  </a:cubicBezTo>
                  <a:cubicBezTo>
                    <a:pt x="156357" y="2064620"/>
                    <a:pt x="184785" y="2089494"/>
                    <a:pt x="184785" y="2089494"/>
                  </a:cubicBezTo>
                  <a:cubicBezTo>
                    <a:pt x="184785" y="2089494"/>
                    <a:pt x="241642" y="2075280"/>
                    <a:pt x="369570" y="2064620"/>
                  </a:cubicBezTo>
                  <a:cubicBezTo>
                    <a:pt x="493945" y="2053959"/>
                    <a:pt x="369570" y="2064620"/>
                    <a:pt x="486837" y="2075280"/>
                  </a:cubicBezTo>
                  <a:cubicBezTo>
                    <a:pt x="604105" y="2085941"/>
                    <a:pt x="486837" y="2075280"/>
                    <a:pt x="554355" y="2085941"/>
                  </a:cubicBezTo>
                  <a:cubicBezTo>
                    <a:pt x="621873" y="2096602"/>
                    <a:pt x="554355" y="2085941"/>
                    <a:pt x="678730" y="2075280"/>
                  </a:cubicBezTo>
                  <a:cubicBezTo>
                    <a:pt x="803104" y="2064620"/>
                    <a:pt x="678730" y="2075280"/>
                    <a:pt x="746247" y="2025530"/>
                  </a:cubicBezTo>
                  <a:cubicBezTo>
                    <a:pt x="813765" y="1975781"/>
                    <a:pt x="746247" y="2025530"/>
                    <a:pt x="824425" y="1997102"/>
                  </a:cubicBezTo>
                  <a:cubicBezTo>
                    <a:pt x="902604" y="1968673"/>
                    <a:pt x="891943" y="1943798"/>
                    <a:pt x="891943" y="1943798"/>
                  </a:cubicBezTo>
                  <a:lnTo>
                    <a:pt x="948800" y="1695049"/>
                  </a:lnTo>
                  <a:cubicBezTo>
                    <a:pt x="948800" y="1695049"/>
                    <a:pt x="948800" y="1695049"/>
                    <a:pt x="977228" y="1638192"/>
                  </a:cubicBezTo>
                  <a:cubicBezTo>
                    <a:pt x="1005657" y="1581335"/>
                    <a:pt x="977228" y="1638192"/>
                    <a:pt x="1026978" y="1549353"/>
                  </a:cubicBezTo>
                  <a:cubicBezTo>
                    <a:pt x="1076728" y="1460514"/>
                    <a:pt x="1026978" y="1549353"/>
                    <a:pt x="1055407" y="1510264"/>
                  </a:cubicBezTo>
                  <a:cubicBezTo>
                    <a:pt x="1083835" y="1471175"/>
                    <a:pt x="1162013" y="1414318"/>
                    <a:pt x="1211763" y="1392996"/>
                  </a:cubicBezTo>
                  <a:cubicBezTo>
                    <a:pt x="1261513" y="1375229"/>
                    <a:pt x="1211763" y="1392996"/>
                    <a:pt x="1261513" y="1343246"/>
                  </a:cubicBezTo>
                  <a:cubicBezTo>
                    <a:pt x="1311263" y="1293497"/>
                    <a:pt x="1261513" y="1343246"/>
                    <a:pt x="1311263" y="1275729"/>
                  </a:cubicBezTo>
                  <a:cubicBezTo>
                    <a:pt x="1361013" y="1208211"/>
                    <a:pt x="1311263" y="1275729"/>
                    <a:pt x="1329031" y="1247300"/>
                  </a:cubicBezTo>
                  <a:cubicBezTo>
                    <a:pt x="1346798" y="1218872"/>
                    <a:pt x="1378780" y="1179783"/>
                    <a:pt x="1378780" y="1179783"/>
                  </a:cubicBezTo>
                  <a:cubicBezTo>
                    <a:pt x="1378780" y="1179783"/>
                    <a:pt x="1435637" y="1140693"/>
                    <a:pt x="1474727" y="1105158"/>
                  </a:cubicBezTo>
                  <a:cubicBezTo>
                    <a:pt x="1513816" y="1069622"/>
                    <a:pt x="1524476" y="1112265"/>
                    <a:pt x="1552905" y="1105158"/>
                  </a:cubicBezTo>
                  <a:cubicBezTo>
                    <a:pt x="1581333" y="1098051"/>
                    <a:pt x="1620422" y="1101604"/>
                    <a:pt x="1687940" y="1105158"/>
                  </a:cubicBezTo>
                  <a:cubicBezTo>
                    <a:pt x="1755458" y="1105158"/>
                    <a:pt x="1776779" y="1105158"/>
                    <a:pt x="1776779" y="1105158"/>
                  </a:cubicBezTo>
                  <a:cubicBezTo>
                    <a:pt x="1776779" y="1105158"/>
                    <a:pt x="1826529" y="1026979"/>
                    <a:pt x="1844297" y="998551"/>
                  </a:cubicBezTo>
                  <a:cubicBezTo>
                    <a:pt x="1862064" y="970122"/>
                    <a:pt x="1901153" y="881283"/>
                    <a:pt x="1933136" y="817319"/>
                  </a:cubicBezTo>
                  <a:cubicBezTo>
                    <a:pt x="1961564" y="753355"/>
                    <a:pt x="1961564" y="813766"/>
                    <a:pt x="2000653" y="742695"/>
                  </a:cubicBezTo>
                  <a:cubicBezTo>
                    <a:pt x="2039742" y="675177"/>
                    <a:pt x="2039742" y="685838"/>
                    <a:pt x="2050403" y="628981"/>
                  </a:cubicBezTo>
                  <a:cubicBezTo>
                    <a:pt x="2061064" y="572124"/>
                    <a:pt x="2157010" y="550802"/>
                    <a:pt x="2235188" y="444195"/>
                  </a:cubicBezTo>
                  <a:cubicBezTo>
                    <a:pt x="2313366" y="337588"/>
                    <a:pt x="2313366" y="461963"/>
                    <a:pt x="2391545" y="444195"/>
                  </a:cubicBezTo>
                  <a:cubicBezTo>
                    <a:pt x="2469723" y="426427"/>
                    <a:pt x="2448401" y="422874"/>
                    <a:pt x="2448401" y="422874"/>
                  </a:cubicBezTo>
                  <a:cubicBezTo>
                    <a:pt x="2448401" y="422874"/>
                    <a:pt x="2448401" y="422874"/>
                    <a:pt x="2515919" y="387338"/>
                  </a:cubicBezTo>
                  <a:cubicBezTo>
                    <a:pt x="2583436" y="351803"/>
                    <a:pt x="2679383" y="380231"/>
                    <a:pt x="2679383" y="380231"/>
                  </a:cubicBezTo>
                  <a:cubicBezTo>
                    <a:pt x="2679383" y="380231"/>
                    <a:pt x="2729133" y="266517"/>
                    <a:pt x="2757561" y="234535"/>
                  </a:cubicBezTo>
                  <a:cubicBezTo>
                    <a:pt x="2785989" y="202553"/>
                    <a:pt x="2796650" y="149250"/>
                    <a:pt x="2814418" y="120821"/>
                  </a:cubicBezTo>
                  <a:cubicBezTo>
                    <a:pt x="2832185" y="95946"/>
                    <a:pt x="2853507" y="42643"/>
                    <a:pt x="289259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5A5A"/>
            </a:solidFill>
            <a:ln w="35536" cap="flat">
              <a:noFill/>
              <a:prstDash val="solid"/>
              <a:miter/>
            </a:ln>
            <a:effectLst>
              <a:outerShdw blurRad="889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PICTURE">
            <a:extLst>
              <a:ext uri="{FF2B5EF4-FFF2-40B4-BE49-F238E27FC236}">
                <a16:creationId xmlns:a16="http://schemas.microsoft.com/office/drawing/2014/main" id="{F2AD8279-877E-44A2-949C-7959A1C46131}"/>
              </a:ext>
            </a:extLst>
          </p:cNvPr>
          <p:cNvSpPr/>
          <p:nvPr/>
        </p:nvSpPr>
        <p:spPr>
          <a:xfrm rot="10800000">
            <a:off x="644534" y="3800543"/>
            <a:ext cx="6124288" cy="7846219"/>
          </a:xfrm>
          <a:custGeom>
            <a:avLst/>
            <a:gdLst>
              <a:gd name="connsiteX0" fmla="*/ 0 w 5010399"/>
              <a:gd name="connsiteY0" fmla="*/ 0 h 7100094"/>
              <a:gd name="connsiteX1" fmla="*/ 5010400 w 5010399"/>
              <a:gd name="connsiteY1" fmla="*/ 0 h 7100094"/>
              <a:gd name="connsiteX2" fmla="*/ 5010400 w 5010399"/>
              <a:gd name="connsiteY2" fmla="*/ 7100094 h 7100094"/>
              <a:gd name="connsiteX3" fmla="*/ 0 w 5010399"/>
              <a:gd name="connsiteY3" fmla="*/ 7100094 h 710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0399" h="7100094">
                <a:moveTo>
                  <a:pt x="0" y="0"/>
                </a:moveTo>
                <a:lnTo>
                  <a:pt x="5010400" y="0"/>
                </a:lnTo>
                <a:lnTo>
                  <a:pt x="5010400" y="7100094"/>
                </a:lnTo>
                <a:lnTo>
                  <a:pt x="0" y="7100094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62132" r="-30078"/>
            </a:stretch>
          </a:blipFill>
          <a:ln w="61093" cap="flat">
            <a:noFill/>
            <a:prstDash val="solid"/>
            <a:miter/>
          </a:ln>
          <a:effectLst>
            <a:outerShdw blurRad="127000" sx="103000" sy="103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1" name="Graphic 260">
            <a:extLst>
              <a:ext uri="{FF2B5EF4-FFF2-40B4-BE49-F238E27FC236}">
                <a16:creationId xmlns:a16="http://schemas.microsoft.com/office/drawing/2014/main" id="{05F5AB9F-40C3-4E97-8B96-297C83F6B47E}"/>
              </a:ext>
            </a:extLst>
          </p:cNvPr>
          <p:cNvGrpSpPr/>
          <p:nvPr/>
        </p:nvGrpSpPr>
        <p:grpSpPr>
          <a:xfrm rot="3014827">
            <a:off x="-5378816" y="8673877"/>
            <a:ext cx="10213727" cy="7396016"/>
            <a:chOff x="-205906" y="-3412572"/>
            <a:chExt cx="10698812" cy="569828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DE1E71A-894A-4D54-A281-67E39CAFD08C}"/>
                </a:ext>
              </a:extLst>
            </p:cNvPr>
            <p:cNvSpPr/>
            <p:nvPr/>
          </p:nvSpPr>
          <p:spPr>
            <a:xfrm>
              <a:off x="-205906" y="-3296280"/>
              <a:ext cx="10687183" cy="5477326"/>
            </a:xfrm>
            <a:custGeom>
              <a:avLst/>
              <a:gdLst>
                <a:gd name="connsiteX0" fmla="*/ 10687183 w 10687183"/>
                <a:gd name="connsiteY0" fmla="*/ 4965644 h 5477326"/>
                <a:gd name="connsiteX1" fmla="*/ 10687183 w 10687183"/>
                <a:gd name="connsiteY1" fmla="*/ 81404 h 5477326"/>
                <a:gd name="connsiteX2" fmla="*/ 10629037 w 10687183"/>
                <a:gd name="connsiteY2" fmla="*/ 122106 h 5477326"/>
                <a:gd name="connsiteX3" fmla="*/ 10355753 w 10687183"/>
                <a:gd name="connsiteY3" fmla="*/ 40702 h 5477326"/>
                <a:gd name="connsiteX4" fmla="*/ 10204573 w 10687183"/>
                <a:gd name="connsiteY4" fmla="*/ 0 h 5477326"/>
                <a:gd name="connsiteX5" fmla="*/ 9925474 w 10687183"/>
                <a:gd name="connsiteY5" fmla="*/ 98848 h 5477326"/>
                <a:gd name="connsiteX6" fmla="*/ 9803368 w 10687183"/>
                <a:gd name="connsiteY6" fmla="*/ 186066 h 5477326"/>
                <a:gd name="connsiteX7" fmla="*/ 9466123 w 10687183"/>
                <a:gd name="connsiteY7" fmla="*/ 255841 h 5477326"/>
                <a:gd name="connsiteX8" fmla="*/ 9198652 w 10687183"/>
                <a:gd name="connsiteY8" fmla="*/ 215139 h 5477326"/>
                <a:gd name="connsiteX9" fmla="*/ 8966069 w 10687183"/>
                <a:gd name="connsiteY9" fmla="*/ 145364 h 5477326"/>
                <a:gd name="connsiteX10" fmla="*/ 8826520 w 10687183"/>
                <a:gd name="connsiteY10" fmla="*/ 116291 h 5477326"/>
                <a:gd name="connsiteX11" fmla="*/ 8669527 w 10687183"/>
                <a:gd name="connsiteY11" fmla="*/ 226768 h 5477326"/>
                <a:gd name="connsiteX12" fmla="*/ 8268321 w 10687183"/>
                <a:gd name="connsiteY12" fmla="*/ 290729 h 5477326"/>
                <a:gd name="connsiteX13" fmla="*/ 8239248 w 10687183"/>
                <a:gd name="connsiteY13" fmla="*/ 383762 h 5477326"/>
                <a:gd name="connsiteX14" fmla="*/ 7948520 w 10687183"/>
                <a:gd name="connsiteY14" fmla="*/ 343060 h 5477326"/>
                <a:gd name="connsiteX15" fmla="*/ 7878745 w 10687183"/>
                <a:gd name="connsiteY15" fmla="*/ 267470 h 5477326"/>
                <a:gd name="connsiteX16" fmla="*/ 7675235 w 10687183"/>
                <a:gd name="connsiteY16" fmla="*/ 180252 h 5477326"/>
                <a:gd name="connsiteX17" fmla="*/ 7582201 w 10687183"/>
                <a:gd name="connsiteY17" fmla="*/ 238397 h 5477326"/>
                <a:gd name="connsiteX18" fmla="*/ 7303102 w 10687183"/>
                <a:gd name="connsiteY18" fmla="*/ 279099 h 5477326"/>
                <a:gd name="connsiteX19" fmla="*/ 7058890 w 10687183"/>
                <a:gd name="connsiteY19" fmla="*/ 453537 h 5477326"/>
                <a:gd name="connsiteX20" fmla="*/ 6861195 w 10687183"/>
                <a:gd name="connsiteY20" fmla="*/ 424464 h 5477326"/>
                <a:gd name="connsiteX21" fmla="*/ 6785605 w 10687183"/>
                <a:gd name="connsiteY21" fmla="*/ 372133 h 5477326"/>
                <a:gd name="connsiteX22" fmla="*/ 6529764 w 10687183"/>
                <a:gd name="connsiteY22" fmla="*/ 308172 h 5477326"/>
                <a:gd name="connsiteX23" fmla="*/ 6384400 w 10687183"/>
                <a:gd name="connsiteY23" fmla="*/ 290729 h 5477326"/>
                <a:gd name="connsiteX24" fmla="*/ 6058784 w 10687183"/>
                <a:gd name="connsiteY24" fmla="*/ 372133 h 5477326"/>
                <a:gd name="connsiteX25" fmla="*/ 5884347 w 10687183"/>
                <a:gd name="connsiteY25" fmla="*/ 494239 h 5477326"/>
                <a:gd name="connsiteX26" fmla="*/ 5832016 w 10687183"/>
                <a:gd name="connsiteY26" fmla="*/ 529126 h 5477326"/>
                <a:gd name="connsiteX27" fmla="*/ 5413366 w 10687183"/>
                <a:gd name="connsiteY27" fmla="*/ 348874 h 5477326"/>
                <a:gd name="connsiteX28" fmla="*/ 5157525 w 10687183"/>
                <a:gd name="connsiteY28" fmla="*/ 313987 h 5477326"/>
                <a:gd name="connsiteX29" fmla="*/ 4948201 w 10687183"/>
                <a:gd name="connsiteY29" fmla="*/ 465166 h 5477326"/>
                <a:gd name="connsiteX30" fmla="*/ 4663287 w 10687183"/>
                <a:gd name="connsiteY30" fmla="*/ 494239 h 5477326"/>
                <a:gd name="connsiteX31" fmla="*/ 4285339 w 10687183"/>
                <a:gd name="connsiteY31" fmla="*/ 389576 h 5477326"/>
                <a:gd name="connsiteX32" fmla="*/ 4029499 w 10687183"/>
                <a:gd name="connsiteY32" fmla="*/ 290729 h 5477326"/>
                <a:gd name="connsiteX33" fmla="*/ 3686439 w 10687183"/>
                <a:gd name="connsiteY33" fmla="*/ 162808 h 5477326"/>
                <a:gd name="connsiteX34" fmla="*/ 3384081 w 10687183"/>
                <a:gd name="connsiteY34" fmla="*/ 360503 h 5477326"/>
                <a:gd name="connsiteX35" fmla="*/ 3215458 w 10687183"/>
                <a:gd name="connsiteY35" fmla="*/ 395391 h 5477326"/>
                <a:gd name="connsiteX36" fmla="*/ 3081723 w 10687183"/>
                <a:gd name="connsiteY36" fmla="*/ 436093 h 5477326"/>
                <a:gd name="connsiteX37" fmla="*/ 2802624 w 10687183"/>
                <a:gd name="connsiteY37" fmla="*/ 633788 h 5477326"/>
                <a:gd name="connsiteX38" fmla="*/ 2215352 w 10687183"/>
                <a:gd name="connsiteY38" fmla="*/ 581457 h 5477326"/>
                <a:gd name="connsiteX39" fmla="*/ 1971140 w 10687183"/>
                <a:gd name="connsiteY39" fmla="*/ 465166 h 5477326"/>
                <a:gd name="connsiteX40" fmla="*/ 1744372 w 10687183"/>
                <a:gd name="connsiteY40" fmla="*/ 436093 h 5477326"/>
                <a:gd name="connsiteX41" fmla="*/ 1337352 w 10687183"/>
                <a:gd name="connsiteY41" fmla="*/ 267470 h 5477326"/>
                <a:gd name="connsiteX42" fmla="*/ 1064067 w 10687183"/>
                <a:gd name="connsiteY42" fmla="*/ 186066 h 5477326"/>
                <a:gd name="connsiteX43" fmla="*/ 907073 w 10687183"/>
                <a:gd name="connsiteY43" fmla="*/ 296543 h 5477326"/>
                <a:gd name="connsiteX44" fmla="*/ 662861 w 10687183"/>
                <a:gd name="connsiteY44" fmla="*/ 470980 h 5477326"/>
                <a:gd name="connsiteX45" fmla="*/ 523311 w 10687183"/>
                <a:gd name="connsiteY45" fmla="*/ 569828 h 5477326"/>
                <a:gd name="connsiteX46" fmla="*/ 244212 w 10687183"/>
                <a:gd name="connsiteY46" fmla="*/ 575643 h 5477326"/>
                <a:gd name="connsiteX47" fmla="*/ 63960 w 10687183"/>
                <a:gd name="connsiteY47" fmla="*/ 529126 h 5477326"/>
                <a:gd name="connsiteX48" fmla="*/ 0 w 10687183"/>
                <a:gd name="connsiteY48" fmla="*/ 511682 h 5477326"/>
                <a:gd name="connsiteX49" fmla="*/ 0 w 10687183"/>
                <a:gd name="connsiteY49" fmla="*/ 5395923 h 5477326"/>
                <a:gd name="connsiteX50" fmla="*/ 58146 w 10687183"/>
                <a:gd name="connsiteY50" fmla="*/ 5355220 h 5477326"/>
                <a:gd name="connsiteX51" fmla="*/ 331431 w 10687183"/>
                <a:gd name="connsiteY51" fmla="*/ 5436625 h 5477326"/>
                <a:gd name="connsiteX52" fmla="*/ 482609 w 10687183"/>
                <a:gd name="connsiteY52" fmla="*/ 5477326 h 5477326"/>
                <a:gd name="connsiteX53" fmla="*/ 761709 w 10687183"/>
                <a:gd name="connsiteY53" fmla="*/ 5378479 h 5477326"/>
                <a:gd name="connsiteX54" fmla="*/ 883815 w 10687183"/>
                <a:gd name="connsiteY54" fmla="*/ 5291260 h 5477326"/>
                <a:gd name="connsiteX55" fmla="*/ 1221060 w 10687183"/>
                <a:gd name="connsiteY55" fmla="*/ 5221486 h 5477326"/>
                <a:gd name="connsiteX56" fmla="*/ 1488530 w 10687183"/>
                <a:gd name="connsiteY56" fmla="*/ 5262187 h 5477326"/>
                <a:gd name="connsiteX57" fmla="*/ 1721113 w 10687183"/>
                <a:gd name="connsiteY57" fmla="*/ 5331962 h 5477326"/>
                <a:gd name="connsiteX58" fmla="*/ 1860663 w 10687183"/>
                <a:gd name="connsiteY58" fmla="*/ 5361035 h 5477326"/>
                <a:gd name="connsiteX59" fmla="*/ 2017657 w 10687183"/>
                <a:gd name="connsiteY59" fmla="*/ 5250558 h 5477326"/>
                <a:gd name="connsiteX60" fmla="*/ 2418862 w 10687183"/>
                <a:gd name="connsiteY60" fmla="*/ 5186598 h 5477326"/>
                <a:gd name="connsiteX61" fmla="*/ 2447935 w 10687183"/>
                <a:gd name="connsiteY61" fmla="*/ 5093565 h 5477326"/>
                <a:gd name="connsiteX62" fmla="*/ 2738663 w 10687183"/>
                <a:gd name="connsiteY62" fmla="*/ 5134267 h 5477326"/>
                <a:gd name="connsiteX63" fmla="*/ 2808438 w 10687183"/>
                <a:gd name="connsiteY63" fmla="*/ 5209856 h 5477326"/>
                <a:gd name="connsiteX64" fmla="*/ 3023577 w 10687183"/>
                <a:gd name="connsiteY64" fmla="*/ 5291260 h 5477326"/>
                <a:gd name="connsiteX65" fmla="*/ 3116610 w 10687183"/>
                <a:gd name="connsiteY65" fmla="*/ 5233115 h 5477326"/>
                <a:gd name="connsiteX66" fmla="*/ 3395710 w 10687183"/>
                <a:gd name="connsiteY66" fmla="*/ 5192413 h 5477326"/>
                <a:gd name="connsiteX67" fmla="*/ 3639922 w 10687183"/>
                <a:gd name="connsiteY67" fmla="*/ 5017976 h 5477326"/>
                <a:gd name="connsiteX68" fmla="*/ 3837617 w 10687183"/>
                <a:gd name="connsiteY68" fmla="*/ 5047048 h 5477326"/>
                <a:gd name="connsiteX69" fmla="*/ 3913207 w 10687183"/>
                <a:gd name="connsiteY69" fmla="*/ 5099379 h 5477326"/>
                <a:gd name="connsiteX70" fmla="*/ 4169048 w 10687183"/>
                <a:gd name="connsiteY70" fmla="*/ 5163340 h 5477326"/>
                <a:gd name="connsiteX71" fmla="*/ 4326042 w 10687183"/>
                <a:gd name="connsiteY71" fmla="*/ 5174969 h 5477326"/>
                <a:gd name="connsiteX72" fmla="*/ 4651658 w 10687183"/>
                <a:gd name="connsiteY72" fmla="*/ 5093565 h 5477326"/>
                <a:gd name="connsiteX73" fmla="*/ 4826095 w 10687183"/>
                <a:gd name="connsiteY73" fmla="*/ 4971459 h 5477326"/>
                <a:gd name="connsiteX74" fmla="*/ 4878426 w 10687183"/>
                <a:gd name="connsiteY74" fmla="*/ 4936571 h 5477326"/>
                <a:gd name="connsiteX75" fmla="*/ 5297075 w 10687183"/>
                <a:gd name="connsiteY75" fmla="*/ 5116823 h 5477326"/>
                <a:gd name="connsiteX76" fmla="*/ 5552916 w 10687183"/>
                <a:gd name="connsiteY76" fmla="*/ 5151710 h 5477326"/>
                <a:gd name="connsiteX77" fmla="*/ 5762241 w 10687183"/>
                <a:gd name="connsiteY77" fmla="*/ 5000532 h 5477326"/>
                <a:gd name="connsiteX78" fmla="*/ 6047155 w 10687183"/>
                <a:gd name="connsiteY78" fmla="*/ 4971459 h 5477326"/>
                <a:gd name="connsiteX79" fmla="*/ 6425102 w 10687183"/>
                <a:gd name="connsiteY79" fmla="*/ 5076121 h 5477326"/>
                <a:gd name="connsiteX80" fmla="*/ 6686758 w 10687183"/>
                <a:gd name="connsiteY80" fmla="*/ 5180783 h 5477326"/>
                <a:gd name="connsiteX81" fmla="*/ 7029818 w 10687183"/>
                <a:gd name="connsiteY81" fmla="*/ 5308704 h 5477326"/>
                <a:gd name="connsiteX82" fmla="*/ 7332175 w 10687183"/>
                <a:gd name="connsiteY82" fmla="*/ 5111009 h 5477326"/>
                <a:gd name="connsiteX83" fmla="*/ 7500798 w 10687183"/>
                <a:gd name="connsiteY83" fmla="*/ 5076121 h 5477326"/>
                <a:gd name="connsiteX84" fmla="*/ 7634533 w 10687183"/>
                <a:gd name="connsiteY84" fmla="*/ 5035419 h 5477326"/>
                <a:gd name="connsiteX85" fmla="*/ 7913633 w 10687183"/>
                <a:gd name="connsiteY85" fmla="*/ 4837724 h 5477326"/>
                <a:gd name="connsiteX86" fmla="*/ 8500904 w 10687183"/>
                <a:gd name="connsiteY86" fmla="*/ 4890055 h 5477326"/>
                <a:gd name="connsiteX87" fmla="*/ 8745116 w 10687183"/>
                <a:gd name="connsiteY87" fmla="*/ 5006346 h 5477326"/>
                <a:gd name="connsiteX88" fmla="*/ 8971884 w 10687183"/>
                <a:gd name="connsiteY88" fmla="*/ 5035419 h 5477326"/>
                <a:gd name="connsiteX89" fmla="*/ 9378904 w 10687183"/>
                <a:gd name="connsiteY89" fmla="*/ 5204042 h 5477326"/>
                <a:gd name="connsiteX90" fmla="*/ 9652189 w 10687183"/>
                <a:gd name="connsiteY90" fmla="*/ 5285446 h 5477326"/>
                <a:gd name="connsiteX91" fmla="*/ 9809182 w 10687183"/>
                <a:gd name="connsiteY91" fmla="*/ 5174969 h 5477326"/>
                <a:gd name="connsiteX92" fmla="*/ 10053394 w 10687183"/>
                <a:gd name="connsiteY92" fmla="*/ 5000532 h 5477326"/>
                <a:gd name="connsiteX93" fmla="*/ 10192944 w 10687183"/>
                <a:gd name="connsiteY93" fmla="*/ 4901684 h 5477326"/>
                <a:gd name="connsiteX94" fmla="*/ 10472044 w 10687183"/>
                <a:gd name="connsiteY94" fmla="*/ 4895869 h 5477326"/>
                <a:gd name="connsiteX95" fmla="*/ 10652295 w 10687183"/>
                <a:gd name="connsiteY95" fmla="*/ 4942386 h 5477326"/>
                <a:gd name="connsiteX96" fmla="*/ 10687183 w 10687183"/>
                <a:gd name="connsiteY96" fmla="*/ 4965644 h 547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687183" h="5477326">
                  <a:moveTo>
                    <a:pt x="10687183" y="4965644"/>
                  </a:moveTo>
                  <a:lnTo>
                    <a:pt x="10687183" y="81404"/>
                  </a:lnTo>
                  <a:lnTo>
                    <a:pt x="10629037" y="122106"/>
                  </a:lnTo>
                  <a:lnTo>
                    <a:pt x="10355753" y="40702"/>
                  </a:lnTo>
                  <a:lnTo>
                    <a:pt x="10204573" y="0"/>
                  </a:lnTo>
                  <a:cubicBezTo>
                    <a:pt x="10059209" y="29073"/>
                    <a:pt x="9989434" y="75589"/>
                    <a:pt x="9925474" y="98848"/>
                  </a:cubicBezTo>
                  <a:cubicBezTo>
                    <a:pt x="9861514" y="122106"/>
                    <a:pt x="9803368" y="186066"/>
                    <a:pt x="9803368" y="186066"/>
                  </a:cubicBezTo>
                  <a:lnTo>
                    <a:pt x="9466123" y="255841"/>
                  </a:lnTo>
                  <a:cubicBezTo>
                    <a:pt x="9291686" y="151179"/>
                    <a:pt x="9320759" y="261656"/>
                    <a:pt x="9198652" y="215139"/>
                  </a:cubicBezTo>
                  <a:cubicBezTo>
                    <a:pt x="9070732" y="168623"/>
                    <a:pt x="8966069" y="145364"/>
                    <a:pt x="8966069" y="145364"/>
                  </a:cubicBezTo>
                  <a:cubicBezTo>
                    <a:pt x="8966069" y="145364"/>
                    <a:pt x="8896295" y="98848"/>
                    <a:pt x="8826520" y="116291"/>
                  </a:cubicBezTo>
                  <a:cubicBezTo>
                    <a:pt x="8762559" y="139550"/>
                    <a:pt x="8780003" y="220954"/>
                    <a:pt x="8669527" y="226768"/>
                  </a:cubicBezTo>
                  <a:cubicBezTo>
                    <a:pt x="8559049" y="232583"/>
                    <a:pt x="8297394" y="191881"/>
                    <a:pt x="8268321" y="290729"/>
                  </a:cubicBezTo>
                  <a:cubicBezTo>
                    <a:pt x="8239248" y="383762"/>
                    <a:pt x="8239248" y="383762"/>
                    <a:pt x="8239248" y="383762"/>
                  </a:cubicBezTo>
                  <a:lnTo>
                    <a:pt x="7948520" y="343060"/>
                  </a:lnTo>
                  <a:lnTo>
                    <a:pt x="7878745" y="267470"/>
                  </a:lnTo>
                  <a:lnTo>
                    <a:pt x="7675235" y="180252"/>
                  </a:lnTo>
                  <a:cubicBezTo>
                    <a:pt x="7675235" y="180252"/>
                    <a:pt x="7698493" y="238397"/>
                    <a:pt x="7582201" y="238397"/>
                  </a:cubicBezTo>
                  <a:cubicBezTo>
                    <a:pt x="7465910" y="238397"/>
                    <a:pt x="7471725" y="180252"/>
                    <a:pt x="7303102" y="279099"/>
                  </a:cubicBezTo>
                  <a:cubicBezTo>
                    <a:pt x="7134480" y="377947"/>
                    <a:pt x="7058890" y="453537"/>
                    <a:pt x="7058890" y="453537"/>
                  </a:cubicBezTo>
                  <a:cubicBezTo>
                    <a:pt x="6861195" y="424464"/>
                    <a:pt x="6942599" y="476795"/>
                    <a:pt x="6861195" y="424464"/>
                  </a:cubicBezTo>
                  <a:cubicBezTo>
                    <a:pt x="6785605" y="372133"/>
                    <a:pt x="6785605" y="372133"/>
                    <a:pt x="6785605" y="372133"/>
                  </a:cubicBezTo>
                  <a:lnTo>
                    <a:pt x="6529764" y="308172"/>
                  </a:lnTo>
                  <a:lnTo>
                    <a:pt x="6384400" y="290729"/>
                  </a:lnTo>
                  <a:cubicBezTo>
                    <a:pt x="6192519" y="302358"/>
                    <a:pt x="6163446" y="325616"/>
                    <a:pt x="6058784" y="372133"/>
                  </a:cubicBezTo>
                  <a:cubicBezTo>
                    <a:pt x="5959936" y="418649"/>
                    <a:pt x="5936678" y="459351"/>
                    <a:pt x="5884347" y="494239"/>
                  </a:cubicBezTo>
                  <a:cubicBezTo>
                    <a:pt x="5832016" y="529126"/>
                    <a:pt x="5832016" y="529126"/>
                    <a:pt x="5832016" y="529126"/>
                  </a:cubicBezTo>
                  <a:lnTo>
                    <a:pt x="5413366" y="348874"/>
                  </a:lnTo>
                  <a:lnTo>
                    <a:pt x="5157525" y="313987"/>
                  </a:lnTo>
                  <a:cubicBezTo>
                    <a:pt x="5157525" y="313987"/>
                    <a:pt x="5105194" y="476795"/>
                    <a:pt x="4948201" y="465166"/>
                  </a:cubicBezTo>
                  <a:cubicBezTo>
                    <a:pt x="4791207" y="453537"/>
                    <a:pt x="4663287" y="494239"/>
                    <a:pt x="4663287" y="494239"/>
                  </a:cubicBezTo>
                  <a:cubicBezTo>
                    <a:pt x="4506293" y="482609"/>
                    <a:pt x="4360929" y="412835"/>
                    <a:pt x="4285339" y="389576"/>
                  </a:cubicBezTo>
                  <a:cubicBezTo>
                    <a:pt x="4209750" y="366318"/>
                    <a:pt x="4128346" y="308172"/>
                    <a:pt x="4029499" y="290729"/>
                  </a:cubicBezTo>
                  <a:cubicBezTo>
                    <a:pt x="3930651" y="279099"/>
                    <a:pt x="3686439" y="162808"/>
                    <a:pt x="3686439" y="162808"/>
                  </a:cubicBezTo>
                  <a:cubicBezTo>
                    <a:pt x="3686439" y="162808"/>
                    <a:pt x="3552703" y="331431"/>
                    <a:pt x="3384081" y="360503"/>
                  </a:cubicBezTo>
                  <a:cubicBezTo>
                    <a:pt x="3215458" y="395391"/>
                    <a:pt x="3215458" y="395391"/>
                    <a:pt x="3215458" y="395391"/>
                  </a:cubicBezTo>
                  <a:cubicBezTo>
                    <a:pt x="3215458" y="395391"/>
                    <a:pt x="3250346" y="372133"/>
                    <a:pt x="3081723" y="436093"/>
                  </a:cubicBezTo>
                  <a:cubicBezTo>
                    <a:pt x="2918915" y="505868"/>
                    <a:pt x="3093352" y="703563"/>
                    <a:pt x="2802624" y="633788"/>
                  </a:cubicBezTo>
                  <a:cubicBezTo>
                    <a:pt x="2511895" y="564013"/>
                    <a:pt x="2314200" y="657047"/>
                    <a:pt x="2215352" y="581457"/>
                  </a:cubicBezTo>
                  <a:cubicBezTo>
                    <a:pt x="2116504" y="505868"/>
                    <a:pt x="2133948" y="523311"/>
                    <a:pt x="1971140" y="465166"/>
                  </a:cubicBezTo>
                  <a:cubicBezTo>
                    <a:pt x="1802517" y="407020"/>
                    <a:pt x="1883921" y="500053"/>
                    <a:pt x="1744372" y="436093"/>
                  </a:cubicBezTo>
                  <a:cubicBezTo>
                    <a:pt x="1604822" y="372133"/>
                    <a:pt x="1412941" y="290729"/>
                    <a:pt x="1337352" y="267470"/>
                  </a:cubicBezTo>
                  <a:cubicBezTo>
                    <a:pt x="1261762" y="244212"/>
                    <a:pt x="1064067" y="186066"/>
                    <a:pt x="1064067" y="186066"/>
                  </a:cubicBezTo>
                  <a:cubicBezTo>
                    <a:pt x="1064067" y="186066"/>
                    <a:pt x="1029179" y="209325"/>
                    <a:pt x="907073" y="296543"/>
                  </a:cubicBezTo>
                  <a:cubicBezTo>
                    <a:pt x="790782" y="383762"/>
                    <a:pt x="726821" y="441907"/>
                    <a:pt x="662861" y="470980"/>
                  </a:cubicBezTo>
                  <a:cubicBezTo>
                    <a:pt x="598901" y="494239"/>
                    <a:pt x="645418" y="575643"/>
                    <a:pt x="523311" y="569828"/>
                  </a:cubicBezTo>
                  <a:cubicBezTo>
                    <a:pt x="401205" y="564013"/>
                    <a:pt x="244212" y="575643"/>
                    <a:pt x="244212" y="575643"/>
                  </a:cubicBezTo>
                  <a:cubicBezTo>
                    <a:pt x="244212" y="575643"/>
                    <a:pt x="139550" y="552384"/>
                    <a:pt x="63960" y="529126"/>
                  </a:cubicBezTo>
                  <a:cubicBezTo>
                    <a:pt x="-11629" y="505868"/>
                    <a:pt x="162808" y="552384"/>
                    <a:pt x="0" y="511682"/>
                  </a:cubicBezTo>
                  <a:lnTo>
                    <a:pt x="0" y="5395923"/>
                  </a:lnTo>
                  <a:lnTo>
                    <a:pt x="58146" y="5355220"/>
                  </a:lnTo>
                  <a:lnTo>
                    <a:pt x="331431" y="5436625"/>
                  </a:lnTo>
                  <a:lnTo>
                    <a:pt x="482609" y="5477326"/>
                  </a:lnTo>
                  <a:cubicBezTo>
                    <a:pt x="627974" y="5448254"/>
                    <a:pt x="697749" y="5401737"/>
                    <a:pt x="761709" y="5378479"/>
                  </a:cubicBezTo>
                  <a:cubicBezTo>
                    <a:pt x="825669" y="5355220"/>
                    <a:pt x="883815" y="5291260"/>
                    <a:pt x="883815" y="5291260"/>
                  </a:cubicBezTo>
                  <a:lnTo>
                    <a:pt x="1221060" y="5221486"/>
                  </a:lnTo>
                  <a:cubicBezTo>
                    <a:pt x="1395497" y="5326148"/>
                    <a:pt x="1366424" y="5215671"/>
                    <a:pt x="1488530" y="5262187"/>
                  </a:cubicBezTo>
                  <a:cubicBezTo>
                    <a:pt x="1616451" y="5308704"/>
                    <a:pt x="1721113" y="5331962"/>
                    <a:pt x="1721113" y="5331962"/>
                  </a:cubicBezTo>
                  <a:cubicBezTo>
                    <a:pt x="1721113" y="5331962"/>
                    <a:pt x="1790888" y="5378479"/>
                    <a:pt x="1860663" y="5361035"/>
                  </a:cubicBezTo>
                  <a:cubicBezTo>
                    <a:pt x="1924623" y="5337777"/>
                    <a:pt x="1907180" y="5256373"/>
                    <a:pt x="2017657" y="5250558"/>
                  </a:cubicBezTo>
                  <a:cubicBezTo>
                    <a:pt x="2128133" y="5244744"/>
                    <a:pt x="2389789" y="5285446"/>
                    <a:pt x="2418862" y="5186598"/>
                  </a:cubicBezTo>
                  <a:cubicBezTo>
                    <a:pt x="2447935" y="5093565"/>
                    <a:pt x="2447935" y="5093565"/>
                    <a:pt x="2447935" y="5093565"/>
                  </a:cubicBezTo>
                  <a:lnTo>
                    <a:pt x="2738663" y="5134267"/>
                  </a:lnTo>
                  <a:lnTo>
                    <a:pt x="2808438" y="5209856"/>
                  </a:lnTo>
                  <a:lnTo>
                    <a:pt x="3023577" y="5291260"/>
                  </a:lnTo>
                  <a:cubicBezTo>
                    <a:pt x="3023577" y="5291260"/>
                    <a:pt x="3000319" y="5233115"/>
                    <a:pt x="3116610" y="5233115"/>
                  </a:cubicBezTo>
                  <a:cubicBezTo>
                    <a:pt x="3232902" y="5233115"/>
                    <a:pt x="3227087" y="5291260"/>
                    <a:pt x="3395710" y="5192413"/>
                  </a:cubicBezTo>
                  <a:cubicBezTo>
                    <a:pt x="3564333" y="5093565"/>
                    <a:pt x="3639922" y="5017976"/>
                    <a:pt x="3639922" y="5017976"/>
                  </a:cubicBezTo>
                  <a:cubicBezTo>
                    <a:pt x="3837617" y="5047048"/>
                    <a:pt x="3756213" y="4994717"/>
                    <a:pt x="3837617" y="5047048"/>
                  </a:cubicBezTo>
                  <a:cubicBezTo>
                    <a:pt x="3913207" y="5099379"/>
                    <a:pt x="3913207" y="5099379"/>
                    <a:pt x="3913207" y="5099379"/>
                  </a:cubicBezTo>
                  <a:lnTo>
                    <a:pt x="4169048" y="5163340"/>
                  </a:lnTo>
                  <a:lnTo>
                    <a:pt x="4326042" y="5174969"/>
                  </a:lnTo>
                  <a:cubicBezTo>
                    <a:pt x="4517922" y="5163340"/>
                    <a:pt x="4546995" y="5140081"/>
                    <a:pt x="4651658" y="5093565"/>
                  </a:cubicBezTo>
                  <a:cubicBezTo>
                    <a:pt x="4750505" y="5047048"/>
                    <a:pt x="4773764" y="5006346"/>
                    <a:pt x="4826095" y="4971459"/>
                  </a:cubicBezTo>
                  <a:cubicBezTo>
                    <a:pt x="4878426" y="4936571"/>
                    <a:pt x="4878426" y="4936571"/>
                    <a:pt x="4878426" y="4936571"/>
                  </a:cubicBezTo>
                  <a:lnTo>
                    <a:pt x="5297075" y="5116823"/>
                  </a:lnTo>
                  <a:lnTo>
                    <a:pt x="5552916" y="5151710"/>
                  </a:lnTo>
                  <a:cubicBezTo>
                    <a:pt x="5552916" y="5151710"/>
                    <a:pt x="5605247" y="4988903"/>
                    <a:pt x="5762241" y="5000532"/>
                  </a:cubicBezTo>
                  <a:cubicBezTo>
                    <a:pt x="5919234" y="5012161"/>
                    <a:pt x="6047155" y="4971459"/>
                    <a:pt x="6047155" y="4971459"/>
                  </a:cubicBezTo>
                  <a:cubicBezTo>
                    <a:pt x="6204148" y="4983088"/>
                    <a:pt x="6349512" y="5052863"/>
                    <a:pt x="6425102" y="5076121"/>
                  </a:cubicBezTo>
                  <a:cubicBezTo>
                    <a:pt x="6500692" y="5099379"/>
                    <a:pt x="6587910" y="5163340"/>
                    <a:pt x="6686758" y="5180783"/>
                  </a:cubicBezTo>
                  <a:cubicBezTo>
                    <a:pt x="6785605" y="5192413"/>
                    <a:pt x="7029818" y="5308704"/>
                    <a:pt x="7029818" y="5308704"/>
                  </a:cubicBezTo>
                  <a:cubicBezTo>
                    <a:pt x="7029818" y="5308704"/>
                    <a:pt x="7163552" y="5140081"/>
                    <a:pt x="7332175" y="5111009"/>
                  </a:cubicBezTo>
                  <a:cubicBezTo>
                    <a:pt x="7500798" y="5076121"/>
                    <a:pt x="7500798" y="5076121"/>
                    <a:pt x="7500798" y="5076121"/>
                  </a:cubicBezTo>
                  <a:cubicBezTo>
                    <a:pt x="7500798" y="5076121"/>
                    <a:pt x="7465910" y="5099379"/>
                    <a:pt x="7634533" y="5035419"/>
                  </a:cubicBezTo>
                  <a:cubicBezTo>
                    <a:pt x="7797341" y="4965644"/>
                    <a:pt x="7622904" y="4767949"/>
                    <a:pt x="7913633" y="4837724"/>
                  </a:cubicBezTo>
                  <a:cubicBezTo>
                    <a:pt x="8198546" y="4907499"/>
                    <a:pt x="8402056" y="4814466"/>
                    <a:pt x="8500904" y="4890055"/>
                  </a:cubicBezTo>
                  <a:cubicBezTo>
                    <a:pt x="8599751" y="4965644"/>
                    <a:pt x="8582308" y="4948200"/>
                    <a:pt x="8745116" y="5006346"/>
                  </a:cubicBezTo>
                  <a:cubicBezTo>
                    <a:pt x="8913739" y="5064492"/>
                    <a:pt x="8826520" y="4971459"/>
                    <a:pt x="8971884" y="5035419"/>
                  </a:cubicBezTo>
                  <a:cubicBezTo>
                    <a:pt x="9111434" y="5099379"/>
                    <a:pt x="9303315" y="5186598"/>
                    <a:pt x="9378904" y="5204042"/>
                  </a:cubicBezTo>
                  <a:cubicBezTo>
                    <a:pt x="9454494" y="5227300"/>
                    <a:pt x="9652189" y="5285446"/>
                    <a:pt x="9652189" y="5285446"/>
                  </a:cubicBezTo>
                  <a:cubicBezTo>
                    <a:pt x="9652189" y="5285446"/>
                    <a:pt x="9687077" y="5262187"/>
                    <a:pt x="9809182" y="5174969"/>
                  </a:cubicBezTo>
                  <a:cubicBezTo>
                    <a:pt x="9931289" y="5087750"/>
                    <a:pt x="9989434" y="5029605"/>
                    <a:pt x="10053394" y="5000532"/>
                  </a:cubicBezTo>
                  <a:cubicBezTo>
                    <a:pt x="10117355" y="4977273"/>
                    <a:pt x="10070838" y="4895869"/>
                    <a:pt x="10192944" y="4901684"/>
                  </a:cubicBezTo>
                  <a:cubicBezTo>
                    <a:pt x="10315050" y="4907499"/>
                    <a:pt x="10472044" y="4895869"/>
                    <a:pt x="10472044" y="4895869"/>
                  </a:cubicBezTo>
                  <a:cubicBezTo>
                    <a:pt x="10472044" y="4895869"/>
                    <a:pt x="10576706" y="4919128"/>
                    <a:pt x="10652295" y="4942386"/>
                  </a:cubicBezTo>
                  <a:cubicBezTo>
                    <a:pt x="10692997" y="4965644"/>
                    <a:pt x="10524375" y="4924942"/>
                    <a:pt x="10687183" y="49656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555B89E-C03D-424E-8A26-F25E4A8C7E93}"/>
                </a:ext>
              </a:extLst>
            </p:cNvPr>
            <p:cNvSpPr/>
            <p:nvPr/>
          </p:nvSpPr>
          <p:spPr>
            <a:xfrm>
              <a:off x="-205906" y="-3412572"/>
              <a:ext cx="10687183" cy="5704094"/>
            </a:xfrm>
            <a:custGeom>
              <a:avLst/>
              <a:gdLst>
                <a:gd name="connsiteX0" fmla="*/ 10442971 w 10687183"/>
                <a:gd name="connsiteY0" fmla="*/ 220954 h 5704094"/>
                <a:gd name="connsiteX1" fmla="*/ 10338309 w 10687183"/>
                <a:gd name="connsiteY1" fmla="*/ 279099 h 5704094"/>
                <a:gd name="connsiteX2" fmla="*/ 10175501 w 10687183"/>
                <a:gd name="connsiteY2" fmla="*/ 360503 h 5704094"/>
                <a:gd name="connsiteX3" fmla="*/ 10094097 w 10687183"/>
                <a:gd name="connsiteY3" fmla="*/ 389576 h 5704094"/>
                <a:gd name="connsiteX4" fmla="*/ 9739408 w 10687183"/>
                <a:gd name="connsiteY4" fmla="*/ 407020 h 5704094"/>
                <a:gd name="connsiteX5" fmla="*/ 9617301 w 10687183"/>
                <a:gd name="connsiteY5" fmla="*/ 430278 h 5704094"/>
                <a:gd name="connsiteX6" fmla="*/ 9477752 w 10687183"/>
                <a:gd name="connsiteY6" fmla="*/ 482609 h 5704094"/>
                <a:gd name="connsiteX7" fmla="*/ 9419606 w 10687183"/>
                <a:gd name="connsiteY7" fmla="*/ 505868 h 5704094"/>
                <a:gd name="connsiteX8" fmla="*/ 9280057 w 10687183"/>
                <a:gd name="connsiteY8" fmla="*/ 558199 h 5704094"/>
                <a:gd name="connsiteX9" fmla="*/ 9059103 w 10687183"/>
                <a:gd name="connsiteY9" fmla="*/ 569828 h 5704094"/>
                <a:gd name="connsiteX10" fmla="*/ 8942812 w 10687183"/>
                <a:gd name="connsiteY10" fmla="*/ 488424 h 5704094"/>
                <a:gd name="connsiteX11" fmla="*/ 8739302 w 10687183"/>
                <a:gd name="connsiteY11" fmla="*/ 348874 h 5704094"/>
                <a:gd name="connsiteX12" fmla="*/ 8605566 w 10687183"/>
                <a:gd name="connsiteY12" fmla="*/ 261656 h 5704094"/>
                <a:gd name="connsiteX13" fmla="*/ 8390427 w 10687183"/>
                <a:gd name="connsiteY13" fmla="*/ 354689 h 5704094"/>
                <a:gd name="connsiteX14" fmla="*/ 8076440 w 10687183"/>
                <a:gd name="connsiteY14" fmla="*/ 534941 h 5704094"/>
                <a:gd name="connsiteX15" fmla="*/ 7902003 w 10687183"/>
                <a:gd name="connsiteY15" fmla="*/ 575643 h 5704094"/>
                <a:gd name="connsiteX16" fmla="*/ 7710123 w 10687183"/>
                <a:gd name="connsiteY16" fmla="*/ 697749 h 5704094"/>
                <a:gd name="connsiteX17" fmla="*/ 7244957 w 10687183"/>
                <a:gd name="connsiteY17" fmla="*/ 784967 h 5704094"/>
                <a:gd name="connsiteX18" fmla="*/ 7012374 w 10687183"/>
                <a:gd name="connsiteY18" fmla="*/ 627974 h 5704094"/>
                <a:gd name="connsiteX19" fmla="*/ 6907712 w 10687183"/>
                <a:gd name="connsiteY19" fmla="*/ 598901 h 5704094"/>
                <a:gd name="connsiteX20" fmla="*/ 6768162 w 10687183"/>
                <a:gd name="connsiteY20" fmla="*/ 581457 h 5704094"/>
                <a:gd name="connsiteX21" fmla="*/ 6512321 w 10687183"/>
                <a:gd name="connsiteY21" fmla="*/ 424464 h 5704094"/>
                <a:gd name="connsiteX22" fmla="*/ 6244850 w 10687183"/>
                <a:gd name="connsiteY22" fmla="*/ 564013 h 5704094"/>
                <a:gd name="connsiteX23" fmla="*/ 6041340 w 10687183"/>
                <a:gd name="connsiteY23" fmla="*/ 674490 h 5704094"/>
                <a:gd name="connsiteX24" fmla="*/ 5744797 w 10687183"/>
                <a:gd name="connsiteY24" fmla="*/ 796596 h 5704094"/>
                <a:gd name="connsiteX25" fmla="*/ 5518029 w 10687183"/>
                <a:gd name="connsiteY25" fmla="*/ 790782 h 5704094"/>
                <a:gd name="connsiteX26" fmla="*/ 5343592 w 10687183"/>
                <a:gd name="connsiteY26" fmla="*/ 674490 h 5704094"/>
                <a:gd name="connsiteX27" fmla="*/ 5140082 w 10687183"/>
                <a:gd name="connsiteY27" fmla="*/ 721007 h 5704094"/>
                <a:gd name="connsiteX28" fmla="*/ 4814466 w 10687183"/>
                <a:gd name="connsiteY28" fmla="*/ 912888 h 5704094"/>
                <a:gd name="connsiteX29" fmla="*/ 4767949 w 10687183"/>
                <a:gd name="connsiteY29" fmla="*/ 883815 h 5704094"/>
                <a:gd name="connsiteX30" fmla="*/ 4622585 w 10687183"/>
                <a:gd name="connsiteY30" fmla="*/ 784967 h 5704094"/>
                <a:gd name="connsiteX31" fmla="*/ 4360929 w 10687183"/>
                <a:gd name="connsiteY31" fmla="*/ 732636 h 5704094"/>
                <a:gd name="connsiteX32" fmla="*/ 4238823 w 10687183"/>
                <a:gd name="connsiteY32" fmla="*/ 755894 h 5704094"/>
                <a:gd name="connsiteX33" fmla="*/ 4035313 w 10687183"/>
                <a:gd name="connsiteY33" fmla="*/ 831484 h 5704094"/>
                <a:gd name="connsiteX34" fmla="*/ 3977167 w 10687183"/>
                <a:gd name="connsiteY34" fmla="*/ 883815 h 5704094"/>
                <a:gd name="connsiteX35" fmla="*/ 3825989 w 10687183"/>
                <a:gd name="connsiteY35" fmla="*/ 924517 h 5704094"/>
                <a:gd name="connsiteX36" fmla="*/ 3622478 w 10687183"/>
                <a:gd name="connsiteY36" fmla="*/ 784967 h 5704094"/>
                <a:gd name="connsiteX37" fmla="*/ 3401525 w 10687183"/>
                <a:gd name="connsiteY37" fmla="*/ 767523 h 5704094"/>
                <a:gd name="connsiteX38" fmla="*/ 3325935 w 10687183"/>
                <a:gd name="connsiteY38" fmla="*/ 721007 h 5704094"/>
                <a:gd name="connsiteX39" fmla="*/ 3163127 w 10687183"/>
                <a:gd name="connsiteY39" fmla="*/ 808225 h 5704094"/>
                <a:gd name="connsiteX40" fmla="*/ 3110796 w 10687183"/>
                <a:gd name="connsiteY40" fmla="*/ 883815 h 5704094"/>
                <a:gd name="connsiteX41" fmla="*/ 2878213 w 10687183"/>
                <a:gd name="connsiteY41" fmla="*/ 941961 h 5704094"/>
                <a:gd name="connsiteX42" fmla="*/ 2849140 w 10687183"/>
                <a:gd name="connsiteY42" fmla="*/ 860557 h 5704094"/>
                <a:gd name="connsiteX43" fmla="*/ 2529339 w 10687183"/>
                <a:gd name="connsiteY43" fmla="*/ 831484 h 5704094"/>
                <a:gd name="connsiteX44" fmla="*/ 2395604 w 10687183"/>
                <a:gd name="connsiteY44" fmla="*/ 744265 h 5704094"/>
                <a:gd name="connsiteX45" fmla="*/ 2285127 w 10687183"/>
                <a:gd name="connsiteY45" fmla="*/ 779153 h 5704094"/>
                <a:gd name="connsiteX46" fmla="*/ 2104875 w 10687183"/>
                <a:gd name="connsiteY46" fmla="*/ 860557 h 5704094"/>
                <a:gd name="connsiteX47" fmla="*/ 1895550 w 10687183"/>
                <a:gd name="connsiteY47" fmla="*/ 918702 h 5704094"/>
                <a:gd name="connsiteX48" fmla="*/ 1622266 w 10687183"/>
                <a:gd name="connsiteY48" fmla="*/ 872186 h 5704094"/>
                <a:gd name="connsiteX49" fmla="*/ 1517603 w 10687183"/>
                <a:gd name="connsiteY49" fmla="*/ 802411 h 5704094"/>
                <a:gd name="connsiteX50" fmla="*/ 1290835 w 10687183"/>
                <a:gd name="connsiteY50" fmla="*/ 732636 h 5704094"/>
                <a:gd name="connsiteX51" fmla="*/ 1174544 w 10687183"/>
                <a:gd name="connsiteY51" fmla="*/ 779153 h 5704094"/>
                <a:gd name="connsiteX52" fmla="*/ 965219 w 10687183"/>
                <a:gd name="connsiteY52" fmla="*/ 872186 h 5704094"/>
                <a:gd name="connsiteX53" fmla="*/ 889630 w 10687183"/>
                <a:gd name="connsiteY53" fmla="*/ 819855 h 5704094"/>
                <a:gd name="connsiteX54" fmla="*/ 674490 w 10687183"/>
                <a:gd name="connsiteY54" fmla="*/ 761709 h 5704094"/>
                <a:gd name="connsiteX55" fmla="*/ 482609 w 10687183"/>
                <a:gd name="connsiteY55" fmla="*/ 854742 h 5704094"/>
                <a:gd name="connsiteX56" fmla="*/ 337245 w 10687183"/>
                <a:gd name="connsiteY56" fmla="*/ 755894 h 5704094"/>
                <a:gd name="connsiteX57" fmla="*/ 151179 w 10687183"/>
                <a:gd name="connsiteY57" fmla="*/ 744265 h 5704094"/>
                <a:gd name="connsiteX58" fmla="*/ 81404 w 10687183"/>
                <a:gd name="connsiteY58" fmla="*/ 848927 h 5704094"/>
                <a:gd name="connsiteX59" fmla="*/ 0 w 10687183"/>
                <a:gd name="connsiteY59" fmla="*/ 860557 h 5704094"/>
                <a:gd name="connsiteX60" fmla="*/ 0 w 10687183"/>
                <a:gd name="connsiteY60" fmla="*/ 2511895 h 5704094"/>
                <a:gd name="connsiteX61" fmla="*/ 0 w 10687183"/>
                <a:gd name="connsiteY61" fmla="*/ 3192200 h 5704094"/>
                <a:gd name="connsiteX62" fmla="*/ 0 w 10687183"/>
                <a:gd name="connsiteY62" fmla="*/ 5704095 h 5704094"/>
                <a:gd name="connsiteX63" fmla="*/ 244212 w 10687183"/>
                <a:gd name="connsiteY63" fmla="*/ 5483141 h 5704094"/>
                <a:gd name="connsiteX64" fmla="*/ 348874 w 10687183"/>
                <a:gd name="connsiteY64" fmla="*/ 5424996 h 5704094"/>
                <a:gd name="connsiteX65" fmla="*/ 511682 w 10687183"/>
                <a:gd name="connsiteY65" fmla="*/ 5343591 h 5704094"/>
                <a:gd name="connsiteX66" fmla="*/ 593086 w 10687183"/>
                <a:gd name="connsiteY66" fmla="*/ 5314519 h 5704094"/>
                <a:gd name="connsiteX67" fmla="*/ 947775 w 10687183"/>
                <a:gd name="connsiteY67" fmla="*/ 5297075 h 5704094"/>
                <a:gd name="connsiteX68" fmla="*/ 1069881 w 10687183"/>
                <a:gd name="connsiteY68" fmla="*/ 5273816 h 5704094"/>
                <a:gd name="connsiteX69" fmla="*/ 1209431 w 10687183"/>
                <a:gd name="connsiteY69" fmla="*/ 5221486 h 5704094"/>
                <a:gd name="connsiteX70" fmla="*/ 1267577 w 10687183"/>
                <a:gd name="connsiteY70" fmla="*/ 5198227 h 5704094"/>
                <a:gd name="connsiteX71" fmla="*/ 1407126 w 10687183"/>
                <a:gd name="connsiteY71" fmla="*/ 5145896 h 5704094"/>
                <a:gd name="connsiteX72" fmla="*/ 1628080 w 10687183"/>
                <a:gd name="connsiteY72" fmla="*/ 5134267 h 5704094"/>
                <a:gd name="connsiteX73" fmla="*/ 1744372 w 10687183"/>
                <a:gd name="connsiteY73" fmla="*/ 5215671 h 5704094"/>
                <a:gd name="connsiteX74" fmla="*/ 1947882 w 10687183"/>
                <a:gd name="connsiteY74" fmla="*/ 5355220 h 5704094"/>
                <a:gd name="connsiteX75" fmla="*/ 2081617 w 10687183"/>
                <a:gd name="connsiteY75" fmla="*/ 5442439 h 5704094"/>
                <a:gd name="connsiteX76" fmla="*/ 2296756 w 10687183"/>
                <a:gd name="connsiteY76" fmla="*/ 5349406 h 5704094"/>
                <a:gd name="connsiteX77" fmla="*/ 2610743 w 10687183"/>
                <a:gd name="connsiteY77" fmla="*/ 5169154 h 5704094"/>
                <a:gd name="connsiteX78" fmla="*/ 2785180 w 10687183"/>
                <a:gd name="connsiteY78" fmla="*/ 5128452 h 5704094"/>
                <a:gd name="connsiteX79" fmla="*/ 2977061 w 10687183"/>
                <a:gd name="connsiteY79" fmla="*/ 5006346 h 5704094"/>
                <a:gd name="connsiteX80" fmla="*/ 3442227 w 10687183"/>
                <a:gd name="connsiteY80" fmla="*/ 4919128 h 5704094"/>
                <a:gd name="connsiteX81" fmla="*/ 3674810 w 10687183"/>
                <a:gd name="connsiteY81" fmla="*/ 5076121 h 5704094"/>
                <a:gd name="connsiteX82" fmla="*/ 3779472 w 10687183"/>
                <a:gd name="connsiteY82" fmla="*/ 5105194 h 5704094"/>
                <a:gd name="connsiteX83" fmla="*/ 3919022 w 10687183"/>
                <a:gd name="connsiteY83" fmla="*/ 5122638 h 5704094"/>
                <a:gd name="connsiteX84" fmla="*/ 4174863 w 10687183"/>
                <a:gd name="connsiteY84" fmla="*/ 5279631 h 5704094"/>
                <a:gd name="connsiteX85" fmla="*/ 4442333 w 10687183"/>
                <a:gd name="connsiteY85" fmla="*/ 5140081 h 5704094"/>
                <a:gd name="connsiteX86" fmla="*/ 4645843 w 10687183"/>
                <a:gd name="connsiteY86" fmla="*/ 5029605 h 5704094"/>
                <a:gd name="connsiteX87" fmla="*/ 4942386 w 10687183"/>
                <a:gd name="connsiteY87" fmla="*/ 4907499 h 5704094"/>
                <a:gd name="connsiteX88" fmla="*/ 5169155 w 10687183"/>
                <a:gd name="connsiteY88" fmla="*/ 4913313 h 5704094"/>
                <a:gd name="connsiteX89" fmla="*/ 5343592 w 10687183"/>
                <a:gd name="connsiteY89" fmla="*/ 5029605 h 5704094"/>
                <a:gd name="connsiteX90" fmla="*/ 5547102 w 10687183"/>
                <a:gd name="connsiteY90" fmla="*/ 4983088 h 5704094"/>
                <a:gd name="connsiteX91" fmla="*/ 5872718 w 10687183"/>
                <a:gd name="connsiteY91" fmla="*/ 4791207 h 5704094"/>
                <a:gd name="connsiteX92" fmla="*/ 5919234 w 10687183"/>
                <a:gd name="connsiteY92" fmla="*/ 4820280 h 5704094"/>
                <a:gd name="connsiteX93" fmla="*/ 6064599 w 10687183"/>
                <a:gd name="connsiteY93" fmla="*/ 4919128 h 5704094"/>
                <a:gd name="connsiteX94" fmla="*/ 6326254 w 10687183"/>
                <a:gd name="connsiteY94" fmla="*/ 4971459 h 5704094"/>
                <a:gd name="connsiteX95" fmla="*/ 6448360 w 10687183"/>
                <a:gd name="connsiteY95" fmla="*/ 4948200 h 5704094"/>
                <a:gd name="connsiteX96" fmla="*/ 6651870 w 10687183"/>
                <a:gd name="connsiteY96" fmla="*/ 4872611 h 5704094"/>
                <a:gd name="connsiteX97" fmla="*/ 6710016 w 10687183"/>
                <a:gd name="connsiteY97" fmla="*/ 4820280 h 5704094"/>
                <a:gd name="connsiteX98" fmla="*/ 6861195 w 10687183"/>
                <a:gd name="connsiteY98" fmla="*/ 4779578 h 5704094"/>
                <a:gd name="connsiteX99" fmla="*/ 7064705 w 10687183"/>
                <a:gd name="connsiteY99" fmla="*/ 4919128 h 5704094"/>
                <a:gd name="connsiteX100" fmla="*/ 7285659 w 10687183"/>
                <a:gd name="connsiteY100" fmla="*/ 4936571 h 5704094"/>
                <a:gd name="connsiteX101" fmla="*/ 7361248 w 10687183"/>
                <a:gd name="connsiteY101" fmla="*/ 4983088 h 5704094"/>
                <a:gd name="connsiteX102" fmla="*/ 7524056 w 10687183"/>
                <a:gd name="connsiteY102" fmla="*/ 4895869 h 5704094"/>
                <a:gd name="connsiteX103" fmla="*/ 7576387 w 10687183"/>
                <a:gd name="connsiteY103" fmla="*/ 4820280 h 5704094"/>
                <a:gd name="connsiteX104" fmla="*/ 7808970 w 10687183"/>
                <a:gd name="connsiteY104" fmla="*/ 4762134 h 5704094"/>
                <a:gd name="connsiteX105" fmla="*/ 7838043 w 10687183"/>
                <a:gd name="connsiteY105" fmla="*/ 4843538 h 5704094"/>
                <a:gd name="connsiteX106" fmla="*/ 8157845 w 10687183"/>
                <a:gd name="connsiteY106" fmla="*/ 4872611 h 5704094"/>
                <a:gd name="connsiteX107" fmla="*/ 8291580 w 10687183"/>
                <a:gd name="connsiteY107" fmla="*/ 4959830 h 5704094"/>
                <a:gd name="connsiteX108" fmla="*/ 8402056 w 10687183"/>
                <a:gd name="connsiteY108" fmla="*/ 4924942 h 5704094"/>
                <a:gd name="connsiteX109" fmla="*/ 8582308 w 10687183"/>
                <a:gd name="connsiteY109" fmla="*/ 4843538 h 5704094"/>
                <a:gd name="connsiteX110" fmla="*/ 8791632 w 10687183"/>
                <a:gd name="connsiteY110" fmla="*/ 4785393 h 5704094"/>
                <a:gd name="connsiteX111" fmla="*/ 9064917 w 10687183"/>
                <a:gd name="connsiteY111" fmla="*/ 4820280 h 5704094"/>
                <a:gd name="connsiteX112" fmla="*/ 9169579 w 10687183"/>
                <a:gd name="connsiteY112" fmla="*/ 4890055 h 5704094"/>
                <a:gd name="connsiteX113" fmla="*/ 9396348 w 10687183"/>
                <a:gd name="connsiteY113" fmla="*/ 4959830 h 5704094"/>
                <a:gd name="connsiteX114" fmla="*/ 9512640 w 10687183"/>
                <a:gd name="connsiteY114" fmla="*/ 4913313 h 5704094"/>
                <a:gd name="connsiteX115" fmla="*/ 9721964 w 10687183"/>
                <a:gd name="connsiteY115" fmla="*/ 4820280 h 5704094"/>
                <a:gd name="connsiteX116" fmla="*/ 9797553 w 10687183"/>
                <a:gd name="connsiteY116" fmla="*/ 4872611 h 5704094"/>
                <a:gd name="connsiteX117" fmla="*/ 10012692 w 10687183"/>
                <a:gd name="connsiteY117" fmla="*/ 4930757 h 5704094"/>
                <a:gd name="connsiteX118" fmla="*/ 10204573 w 10687183"/>
                <a:gd name="connsiteY118" fmla="*/ 4837724 h 5704094"/>
                <a:gd name="connsiteX119" fmla="*/ 10349938 w 10687183"/>
                <a:gd name="connsiteY119" fmla="*/ 4936571 h 5704094"/>
                <a:gd name="connsiteX120" fmla="*/ 10536004 w 10687183"/>
                <a:gd name="connsiteY120" fmla="*/ 4948200 h 5704094"/>
                <a:gd name="connsiteX121" fmla="*/ 10605778 w 10687183"/>
                <a:gd name="connsiteY121" fmla="*/ 4843538 h 5704094"/>
                <a:gd name="connsiteX122" fmla="*/ 10687183 w 10687183"/>
                <a:gd name="connsiteY122" fmla="*/ 4826095 h 5704094"/>
                <a:gd name="connsiteX123" fmla="*/ 10687183 w 10687183"/>
                <a:gd name="connsiteY123" fmla="*/ 3192200 h 5704094"/>
                <a:gd name="connsiteX124" fmla="*/ 10687183 w 10687183"/>
                <a:gd name="connsiteY124" fmla="*/ 2511895 h 5704094"/>
                <a:gd name="connsiteX125" fmla="*/ 10687183 w 10687183"/>
                <a:gd name="connsiteY125" fmla="*/ 0 h 5704094"/>
                <a:gd name="connsiteX126" fmla="*/ 10442971 w 10687183"/>
                <a:gd name="connsiteY126" fmla="*/ 220954 h 570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0687183" h="5704094">
                  <a:moveTo>
                    <a:pt x="10442971" y="220954"/>
                  </a:moveTo>
                  <a:cubicBezTo>
                    <a:pt x="10442971" y="220954"/>
                    <a:pt x="10442971" y="220954"/>
                    <a:pt x="10338309" y="279099"/>
                  </a:cubicBezTo>
                  <a:cubicBezTo>
                    <a:pt x="10233646" y="337245"/>
                    <a:pt x="10338309" y="279099"/>
                    <a:pt x="10175501" y="360503"/>
                  </a:cubicBezTo>
                  <a:cubicBezTo>
                    <a:pt x="10012692" y="441907"/>
                    <a:pt x="10175501" y="360503"/>
                    <a:pt x="10094097" y="389576"/>
                  </a:cubicBezTo>
                  <a:cubicBezTo>
                    <a:pt x="10012692" y="418649"/>
                    <a:pt x="9832441" y="424464"/>
                    <a:pt x="9739408" y="407020"/>
                  </a:cubicBezTo>
                  <a:cubicBezTo>
                    <a:pt x="9646374" y="383762"/>
                    <a:pt x="9739408" y="407020"/>
                    <a:pt x="9617301" y="430278"/>
                  </a:cubicBezTo>
                  <a:cubicBezTo>
                    <a:pt x="9495196" y="453537"/>
                    <a:pt x="9617301" y="430278"/>
                    <a:pt x="9477752" y="482609"/>
                  </a:cubicBezTo>
                  <a:cubicBezTo>
                    <a:pt x="9338203" y="534941"/>
                    <a:pt x="9477752" y="482609"/>
                    <a:pt x="9419606" y="505868"/>
                  </a:cubicBezTo>
                  <a:cubicBezTo>
                    <a:pt x="9361460" y="529126"/>
                    <a:pt x="9280057" y="558199"/>
                    <a:pt x="9280057" y="558199"/>
                  </a:cubicBezTo>
                  <a:cubicBezTo>
                    <a:pt x="9280057" y="558199"/>
                    <a:pt x="9152136" y="558199"/>
                    <a:pt x="9059103" y="569828"/>
                  </a:cubicBezTo>
                  <a:cubicBezTo>
                    <a:pt x="8966069" y="587272"/>
                    <a:pt x="8995142" y="511682"/>
                    <a:pt x="8942812" y="488424"/>
                  </a:cubicBezTo>
                  <a:cubicBezTo>
                    <a:pt x="8890480" y="470980"/>
                    <a:pt x="8838149" y="424464"/>
                    <a:pt x="8739302" y="348874"/>
                  </a:cubicBezTo>
                  <a:cubicBezTo>
                    <a:pt x="8640454" y="279099"/>
                    <a:pt x="8605566" y="261656"/>
                    <a:pt x="8605566" y="261656"/>
                  </a:cubicBezTo>
                  <a:cubicBezTo>
                    <a:pt x="8605566" y="261656"/>
                    <a:pt x="8454387" y="331431"/>
                    <a:pt x="8390427" y="354689"/>
                  </a:cubicBezTo>
                  <a:cubicBezTo>
                    <a:pt x="8332282" y="377947"/>
                    <a:pt x="8181103" y="470980"/>
                    <a:pt x="8076440" y="534941"/>
                  </a:cubicBezTo>
                  <a:cubicBezTo>
                    <a:pt x="7965964" y="598901"/>
                    <a:pt x="8029924" y="511682"/>
                    <a:pt x="7902003" y="575643"/>
                  </a:cubicBezTo>
                  <a:cubicBezTo>
                    <a:pt x="7774082" y="639603"/>
                    <a:pt x="7785711" y="622159"/>
                    <a:pt x="7710123" y="697749"/>
                  </a:cubicBezTo>
                  <a:cubicBezTo>
                    <a:pt x="7634533" y="773338"/>
                    <a:pt x="7471725" y="709378"/>
                    <a:pt x="7244957" y="784967"/>
                  </a:cubicBezTo>
                  <a:cubicBezTo>
                    <a:pt x="7018188" y="866371"/>
                    <a:pt x="7146109" y="674490"/>
                    <a:pt x="7012374" y="627974"/>
                  </a:cubicBezTo>
                  <a:cubicBezTo>
                    <a:pt x="6878639" y="575643"/>
                    <a:pt x="6907712" y="598901"/>
                    <a:pt x="6907712" y="598901"/>
                  </a:cubicBezTo>
                  <a:cubicBezTo>
                    <a:pt x="6907712" y="598901"/>
                    <a:pt x="6907712" y="598901"/>
                    <a:pt x="6768162" y="581457"/>
                  </a:cubicBezTo>
                  <a:cubicBezTo>
                    <a:pt x="6628612" y="564013"/>
                    <a:pt x="6512321" y="424464"/>
                    <a:pt x="6512321" y="424464"/>
                  </a:cubicBezTo>
                  <a:cubicBezTo>
                    <a:pt x="6512321" y="424464"/>
                    <a:pt x="6326254" y="546570"/>
                    <a:pt x="6244850" y="564013"/>
                  </a:cubicBezTo>
                  <a:cubicBezTo>
                    <a:pt x="6169261" y="581457"/>
                    <a:pt x="6099486" y="651232"/>
                    <a:pt x="6041340" y="674490"/>
                  </a:cubicBezTo>
                  <a:cubicBezTo>
                    <a:pt x="5983195" y="697749"/>
                    <a:pt x="5866903" y="773338"/>
                    <a:pt x="5744797" y="796596"/>
                  </a:cubicBezTo>
                  <a:cubicBezTo>
                    <a:pt x="5744797" y="796596"/>
                    <a:pt x="5640135" y="767523"/>
                    <a:pt x="5518029" y="790782"/>
                  </a:cubicBezTo>
                  <a:cubicBezTo>
                    <a:pt x="5395923" y="814040"/>
                    <a:pt x="5343592" y="674490"/>
                    <a:pt x="5343592" y="674490"/>
                  </a:cubicBezTo>
                  <a:lnTo>
                    <a:pt x="5140082" y="721007"/>
                  </a:lnTo>
                  <a:lnTo>
                    <a:pt x="4814466" y="912888"/>
                  </a:lnTo>
                  <a:cubicBezTo>
                    <a:pt x="4814466" y="912888"/>
                    <a:pt x="4814466" y="912888"/>
                    <a:pt x="4767949" y="883815"/>
                  </a:cubicBezTo>
                  <a:cubicBezTo>
                    <a:pt x="4721432" y="854742"/>
                    <a:pt x="4703989" y="819855"/>
                    <a:pt x="4622585" y="784967"/>
                  </a:cubicBezTo>
                  <a:cubicBezTo>
                    <a:pt x="4541181" y="750080"/>
                    <a:pt x="4512108" y="732636"/>
                    <a:pt x="4360929" y="732636"/>
                  </a:cubicBezTo>
                  <a:lnTo>
                    <a:pt x="4238823" y="755894"/>
                  </a:lnTo>
                  <a:lnTo>
                    <a:pt x="4035313" y="831484"/>
                  </a:lnTo>
                  <a:cubicBezTo>
                    <a:pt x="4035313" y="831484"/>
                    <a:pt x="4035313" y="831484"/>
                    <a:pt x="3977167" y="883815"/>
                  </a:cubicBezTo>
                  <a:cubicBezTo>
                    <a:pt x="3919022" y="936146"/>
                    <a:pt x="3977167" y="883815"/>
                    <a:pt x="3825989" y="924517"/>
                  </a:cubicBezTo>
                  <a:cubicBezTo>
                    <a:pt x="3825989" y="924517"/>
                    <a:pt x="3762028" y="860557"/>
                    <a:pt x="3622478" y="784967"/>
                  </a:cubicBezTo>
                  <a:cubicBezTo>
                    <a:pt x="3482929" y="709378"/>
                    <a:pt x="3488743" y="761709"/>
                    <a:pt x="3401525" y="767523"/>
                  </a:cubicBezTo>
                  <a:cubicBezTo>
                    <a:pt x="3308492" y="779153"/>
                    <a:pt x="3325935" y="721007"/>
                    <a:pt x="3325935" y="721007"/>
                  </a:cubicBezTo>
                  <a:lnTo>
                    <a:pt x="3163127" y="808225"/>
                  </a:lnTo>
                  <a:lnTo>
                    <a:pt x="3110796" y="883815"/>
                  </a:lnTo>
                  <a:lnTo>
                    <a:pt x="2878213" y="941961"/>
                  </a:lnTo>
                  <a:cubicBezTo>
                    <a:pt x="2878213" y="941961"/>
                    <a:pt x="2878213" y="941961"/>
                    <a:pt x="2849140" y="860557"/>
                  </a:cubicBezTo>
                  <a:cubicBezTo>
                    <a:pt x="2820067" y="779153"/>
                    <a:pt x="2616557" y="825669"/>
                    <a:pt x="2529339" y="831484"/>
                  </a:cubicBezTo>
                  <a:cubicBezTo>
                    <a:pt x="2442120" y="837298"/>
                    <a:pt x="2453749" y="755894"/>
                    <a:pt x="2395604" y="744265"/>
                  </a:cubicBezTo>
                  <a:cubicBezTo>
                    <a:pt x="2343272" y="726821"/>
                    <a:pt x="2285127" y="779153"/>
                    <a:pt x="2285127" y="779153"/>
                  </a:cubicBezTo>
                  <a:cubicBezTo>
                    <a:pt x="2285127" y="779153"/>
                    <a:pt x="2203723" y="808225"/>
                    <a:pt x="2104875" y="860557"/>
                  </a:cubicBezTo>
                  <a:cubicBezTo>
                    <a:pt x="2006027" y="912888"/>
                    <a:pt x="2029286" y="814040"/>
                    <a:pt x="1895550" y="918702"/>
                  </a:cubicBezTo>
                  <a:lnTo>
                    <a:pt x="1622266" y="872186"/>
                  </a:lnTo>
                  <a:cubicBezTo>
                    <a:pt x="1622266" y="872186"/>
                    <a:pt x="1575749" y="819855"/>
                    <a:pt x="1517603" y="802411"/>
                  </a:cubicBezTo>
                  <a:cubicBezTo>
                    <a:pt x="1465272" y="784967"/>
                    <a:pt x="1407126" y="750080"/>
                    <a:pt x="1290835" y="732636"/>
                  </a:cubicBezTo>
                  <a:lnTo>
                    <a:pt x="1174544" y="779153"/>
                  </a:lnTo>
                  <a:lnTo>
                    <a:pt x="965219" y="872186"/>
                  </a:lnTo>
                  <a:lnTo>
                    <a:pt x="889630" y="819855"/>
                  </a:lnTo>
                  <a:lnTo>
                    <a:pt x="674490" y="761709"/>
                  </a:lnTo>
                  <a:lnTo>
                    <a:pt x="482609" y="854742"/>
                  </a:lnTo>
                  <a:cubicBezTo>
                    <a:pt x="482609" y="854742"/>
                    <a:pt x="412835" y="796596"/>
                    <a:pt x="337245" y="755894"/>
                  </a:cubicBezTo>
                  <a:cubicBezTo>
                    <a:pt x="261656" y="715192"/>
                    <a:pt x="151179" y="744265"/>
                    <a:pt x="151179" y="744265"/>
                  </a:cubicBezTo>
                  <a:lnTo>
                    <a:pt x="81404" y="848927"/>
                  </a:lnTo>
                  <a:lnTo>
                    <a:pt x="0" y="860557"/>
                  </a:lnTo>
                  <a:lnTo>
                    <a:pt x="0" y="2511895"/>
                  </a:lnTo>
                  <a:lnTo>
                    <a:pt x="0" y="3192200"/>
                  </a:lnTo>
                  <a:lnTo>
                    <a:pt x="0" y="5704095"/>
                  </a:lnTo>
                  <a:lnTo>
                    <a:pt x="244212" y="5483141"/>
                  </a:lnTo>
                  <a:cubicBezTo>
                    <a:pt x="244212" y="5483141"/>
                    <a:pt x="244212" y="5483141"/>
                    <a:pt x="348874" y="5424996"/>
                  </a:cubicBezTo>
                  <a:cubicBezTo>
                    <a:pt x="453537" y="5366850"/>
                    <a:pt x="348874" y="5424996"/>
                    <a:pt x="511682" y="5343591"/>
                  </a:cubicBezTo>
                  <a:cubicBezTo>
                    <a:pt x="674490" y="5262187"/>
                    <a:pt x="511682" y="5343591"/>
                    <a:pt x="593086" y="5314519"/>
                  </a:cubicBezTo>
                  <a:cubicBezTo>
                    <a:pt x="674490" y="5285446"/>
                    <a:pt x="854742" y="5279631"/>
                    <a:pt x="947775" y="5297075"/>
                  </a:cubicBezTo>
                  <a:cubicBezTo>
                    <a:pt x="1040808" y="5320333"/>
                    <a:pt x="947775" y="5297075"/>
                    <a:pt x="1069881" y="5273816"/>
                  </a:cubicBezTo>
                  <a:cubicBezTo>
                    <a:pt x="1191987" y="5250558"/>
                    <a:pt x="1069881" y="5273816"/>
                    <a:pt x="1209431" y="5221486"/>
                  </a:cubicBezTo>
                  <a:cubicBezTo>
                    <a:pt x="1348981" y="5169154"/>
                    <a:pt x="1209431" y="5221486"/>
                    <a:pt x="1267577" y="5198227"/>
                  </a:cubicBezTo>
                  <a:cubicBezTo>
                    <a:pt x="1325722" y="5174969"/>
                    <a:pt x="1407126" y="5145896"/>
                    <a:pt x="1407126" y="5145896"/>
                  </a:cubicBezTo>
                  <a:cubicBezTo>
                    <a:pt x="1407126" y="5145896"/>
                    <a:pt x="1535047" y="5145896"/>
                    <a:pt x="1628080" y="5134267"/>
                  </a:cubicBezTo>
                  <a:cubicBezTo>
                    <a:pt x="1721113" y="5116823"/>
                    <a:pt x="1692040" y="5192413"/>
                    <a:pt x="1744372" y="5215671"/>
                  </a:cubicBezTo>
                  <a:cubicBezTo>
                    <a:pt x="1796703" y="5233115"/>
                    <a:pt x="1849034" y="5279631"/>
                    <a:pt x="1947882" y="5355220"/>
                  </a:cubicBezTo>
                  <a:cubicBezTo>
                    <a:pt x="2046729" y="5424996"/>
                    <a:pt x="2081617" y="5442439"/>
                    <a:pt x="2081617" y="5442439"/>
                  </a:cubicBezTo>
                  <a:cubicBezTo>
                    <a:pt x="2081617" y="5442439"/>
                    <a:pt x="2232796" y="5372664"/>
                    <a:pt x="2296756" y="5349406"/>
                  </a:cubicBezTo>
                  <a:cubicBezTo>
                    <a:pt x="2354902" y="5326148"/>
                    <a:pt x="2506080" y="5233115"/>
                    <a:pt x="2610743" y="5169154"/>
                  </a:cubicBezTo>
                  <a:cubicBezTo>
                    <a:pt x="2721220" y="5105194"/>
                    <a:pt x="2657259" y="5192413"/>
                    <a:pt x="2785180" y="5128452"/>
                  </a:cubicBezTo>
                  <a:cubicBezTo>
                    <a:pt x="2913100" y="5064492"/>
                    <a:pt x="2901472" y="5081936"/>
                    <a:pt x="2977061" y="5006346"/>
                  </a:cubicBezTo>
                  <a:cubicBezTo>
                    <a:pt x="3052650" y="4930757"/>
                    <a:pt x="3215458" y="4994717"/>
                    <a:pt x="3442227" y="4919128"/>
                  </a:cubicBezTo>
                  <a:cubicBezTo>
                    <a:pt x="3668995" y="4837724"/>
                    <a:pt x="3541074" y="5029605"/>
                    <a:pt x="3674810" y="5076121"/>
                  </a:cubicBezTo>
                  <a:cubicBezTo>
                    <a:pt x="3808545" y="5128452"/>
                    <a:pt x="3779472" y="5105194"/>
                    <a:pt x="3779472" y="5105194"/>
                  </a:cubicBezTo>
                  <a:cubicBezTo>
                    <a:pt x="3779472" y="5105194"/>
                    <a:pt x="3779472" y="5105194"/>
                    <a:pt x="3919022" y="5122638"/>
                  </a:cubicBezTo>
                  <a:cubicBezTo>
                    <a:pt x="4058571" y="5140081"/>
                    <a:pt x="4174863" y="5279631"/>
                    <a:pt x="4174863" y="5279631"/>
                  </a:cubicBezTo>
                  <a:cubicBezTo>
                    <a:pt x="4174863" y="5279631"/>
                    <a:pt x="4360929" y="5157525"/>
                    <a:pt x="4442333" y="5140081"/>
                  </a:cubicBezTo>
                  <a:cubicBezTo>
                    <a:pt x="4523737" y="5122638"/>
                    <a:pt x="4587697" y="5052863"/>
                    <a:pt x="4645843" y="5029605"/>
                  </a:cubicBezTo>
                  <a:cubicBezTo>
                    <a:pt x="4703989" y="5006346"/>
                    <a:pt x="4820280" y="4930757"/>
                    <a:pt x="4942386" y="4907499"/>
                  </a:cubicBezTo>
                  <a:cubicBezTo>
                    <a:pt x="4942386" y="4907499"/>
                    <a:pt x="5047049" y="4936571"/>
                    <a:pt x="5169155" y="4913313"/>
                  </a:cubicBezTo>
                  <a:cubicBezTo>
                    <a:pt x="5291261" y="4890055"/>
                    <a:pt x="5343592" y="5029605"/>
                    <a:pt x="5343592" y="5029605"/>
                  </a:cubicBezTo>
                  <a:lnTo>
                    <a:pt x="5547102" y="4983088"/>
                  </a:lnTo>
                  <a:lnTo>
                    <a:pt x="5872718" y="4791207"/>
                  </a:lnTo>
                  <a:cubicBezTo>
                    <a:pt x="5872718" y="4791207"/>
                    <a:pt x="5872718" y="4791207"/>
                    <a:pt x="5919234" y="4820280"/>
                  </a:cubicBezTo>
                  <a:cubicBezTo>
                    <a:pt x="5965751" y="4849353"/>
                    <a:pt x="5983195" y="4884240"/>
                    <a:pt x="6064599" y="4919128"/>
                  </a:cubicBezTo>
                  <a:cubicBezTo>
                    <a:pt x="6146002" y="4954015"/>
                    <a:pt x="6175075" y="4971459"/>
                    <a:pt x="6326254" y="4971459"/>
                  </a:cubicBezTo>
                  <a:lnTo>
                    <a:pt x="6448360" y="4948200"/>
                  </a:lnTo>
                  <a:lnTo>
                    <a:pt x="6651870" y="4872611"/>
                  </a:lnTo>
                  <a:cubicBezTo>
                    <a:pt x="6651870" y="4872611"/>
                    <a:pt x="6651870" y="4872611"/>
                    <a:pt x="6710016" y="4820280"/>
                  </a:cubicBezTo>
                  <a:cubicBezTo>
                    <a:pt x="6768162" y="4767949"/>
                    <a:pt x="6710016" y="4820280"/>
                    <a:pt x="6861195" y="4779578"/>
                  </a:cubicBezTo>
                  <a:cubicBezTo>
                    <a:pt x="6861195" y="4779578"/>
                    <a:pt x="6925155" y="4843538"/>
                    <a:pt x="7064705" y="4919128"/>
                  </a:cubicBezTo>
                  <a:cubicBezTo>
                    <a:pt x="7204255" y="4994717"/>
                    <a:pt x="7198440" y="4942386"/>
                    <a:pt x="7285659" y="4936571"/>
                  </a:cubicBezTo>
                  <a:cubicBezTo>
                    <a:pt x="7378692" y="4924942"/>
                    <a:pt x="7361248" y="4983088"/>
                    <a:pt x="7361248" y="4983088"/>
                  </a:cubicBezTo>
                  <a:lnTo>
                    <a:pt x="7524056" y="4895869"/>
                  </a:lnTo>
                  <a:lnTo>
                    <a:pt x="7576387" y="4820280"/>
                  </a:lnTo>
                  <a:lnTo>
                    <a:pt x="7808970" y="4762134"/>
                  </a:lnTo>
                  <a:cubicBezTo>
                    <a:pt x="7808970" y="4762134"/>
                    <a:pt x="7808970" y="4762134"/>
                    <a:pt x="7838043" y="4843538"/>
                  </a:cubicBezTo>
                  <a:cubicBezTo>
                    <a:pt x="7867116" y="4924942"/>
                    <a:pt x="8070626" y="4878426"/>
                    <a:pt x="8157845" y="4872611"/>
                  </a:cubicBezTo>
                  <a:cubicBezTo>
                    <a:pt x="8245063" y="4866796"/>
                    <a:pt x="8233434" y="4948200"/>
                    <a:pt x="8291580" y="4959830"/>
                  </a:cubicBezTo>
                  <a:cubicBezTo>
                    <a:pt x="8343911" y="4977273"/>
                    <a:pt x="8402056" y="4924942"/>
                    <a:pt x="8402056" y="4924942"/>
                  </a:cubicBezTo>
                  <a:cubicBezTo>
                    <a:pt x="8402056" y="4924942"/>
                    <a:pt x="8483460" y="4895869"/>
                    <a:pt x="8582308" y="4843538"/>
                  </a:cubicBezTo>
                  <a:cubicBezTo>
                    <a:pt x="8681156" y="4791207"/>
                    <a:pt x="8657897" y="4890055"/>
                    <a:pt x="8791632" y="4785393"/>
                  </a:cubicBezTo>
                  <a:lnTo>
                    <a:pt x="9064917" y="4820280"/>
                  </a:lnTo>
                  <a:cubicBezTo>
                    <a:pt x="9064917" y="4820280"/>
                    <a:pt x="9111434" y="4872611"/>
                    <a:pt x="9169579" y="4890055"/>
                  </a:cubicBezTo>
                  <a:cubicBezTo>
                    <a:pt x="9221911" y="4907499"/>
                    <a:pt x="9280057" y="4942386"/>
                    <a:pt x="9396348" y="4959830"/>
                  </a:cubicBezTo>
                  <a:lnTo>
                    <a:pt x="9512640" y="4913313"/>
                  </a:lnTo>
                  <a:lnTo>
                    <a:pt x="9721964" y="4820280"/>
                  </a:lnTo>
                  <a:lnTo>
                    <a:pt x="9797553" y="4872611"/>
                  </a:lnTo>
                  <a:lnTo>
                    <a:pt x="10012692" y="4930757"/>
                  </a:lnTo>
                  <a:lnTo>
                    <a:pt x="10204573" y="4837724"/>
                  </a:lnTo>
                  <a:cubicBezTo>
                    <a:pt x="10204573" y="4837724"/>
                    <a:pt x="10274348" y="4895869"/>
                    <a:pt x="10349938" y="4936571"/>
                  </a:cubicBezTo>
                  <a:cubicBezTo>
                    <a:pt x="10425527" y="4977273"/>
                    <a:pt x="10536004" y="4948200"/>
                    <a:pt x="10536004" y="4948200"/>
                  </a:cubicBezTo>
                  <a:lnTo>
                    <a:pt x="10605778" y="4843538"/>
                  </a:lnTo>
                  <a:lnTo>
                    <a:pt x="10687183" y="4826095"/>
                  </a:lnTo>
                  <a:lnTo>
                    <a:pt x="10687183" y="3192200"/>
                  </a:lnTo>
                  <a:lnTo>
                    <a:pt x="10687183" y="2511895"/>
                  </a:lnTo>
                  <a:lnTo>
                    <a:pt x="10687183" y="0"/>
                  </a:lnTo>
                  <a:lnTo>
                    <a:pt x="10442971" y="220954"/>
                  </a:lnTo>
                  <a:close/>
                </a:path>
              </a:pathLst>
            </a:custGeom>
            <a:solidFill>
              <a:srgbClr val="EC5A5A"/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00A75DD-BF7C-4440-A829-6D26A3CE4AD3}"/>
              </a:ext>
            </a:extLst>
          </p:cNvPr>
          <p:cNvGrpSpPr/>
          <p:nvPr/>
        </p:nvGrpSpPr>
        <p:grpSpPr>
          <a:xfrm>
            <a:off x="644533" y="352600"/>
            <a:ext cx="1580351" cy="836763"/>
            <a:chOff x="644533" y="352600"/>
            <a:chExt cx="1580351" cy="83676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0DC2FC6-E206-4C4D-B08D-DBBD15538114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SKATE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F48DB7E-86C3-42BA-B1EA-70221BC221FF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rgbClr val="FFFFFF"/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33C9757-3261-423B-B06F-1A38A28F0774}"/>
              </a:ext>
            </a:extLst>
          </p:cNvPr>
          <p:cNvSpPr/>
          <p:nvPr/>
        </p:nvSpPr>
        <p:spPr>
          <a:xfrm>
            <a:off x="8005691" y="8648378"/>
            <a:ext cx="2683490" cy="601572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388CD2B4-248E-4219-810F-39A4521B2679}"/>
              </a:ext>
            </a:extLst>
          </p:cNvPr>
          <p:cNvSpPr/>
          <p:nvPr/>
        </p:nvSpPr>
        <p:spPr>
          <a:xfrm rot="10800000">
            <a:off x="435380" y="3210791"/>
            <a:ext cx="470354" cy="1669071"/>
          </a:xfrm>
          <a:custGeom>
            <a:avLst/>
            <a:gdLst>
              <a:gd name="connsiteX0" fmla="*/ 0 w 274631"/>
              <a:gd name="connsiteY0" fmla="*/ 0 h 1363521"/>
              <a:gd name="connsiteX1" fmla="*/ 274632 w 274631"/>
              <a:gd name="connsiteY1" fmla="*/ 0 h 1363521"/>
              <a:gd name="connsiteX2" fmla="*/ 274632 w 274631"/>
              <a:gd name="connsiteY2" fmla="*/ 1363522 h 1363521"/>
              <a:gd name="connsiteX3" fmla="*/ 0 w 274631"/>
              <a:gd name="connsiteY3" fmla="*/ 1363522 h 136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631" h="1363521">
                <a:moveTo>
                  <a:pt x="0" y="0"/>
                </a:moveTo>
                <a:lnTo>
                  <a:pt x="274632" y="0"/>
                </a:lnTo>
                <a:lnTo>
                  <a:pt x="274632" y="1363522"/>
                </a:lnTo>
                <a:lnTo>
                  <a:pt x="0" y="1363522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3">
            <a:extLst>
              <a:ext uri="{FF2B5EF4-FFF2-40B4-BE49-F238E27FC236}">
                <a16:creationId xmlns:a16="http://schemas.microsoft.com/office/drawing/2014/main" id="{FA314BB2-313F-42B1-9CFD-032C3C19A82E}"/>
              </a:ext>
            </a:extLst>
          </p:cNvPr>
          <p:cNvGrpSpPr/>
          <p:nvPr/>
        </p:nvGrpSpPr>
        <p:grpSpPr>
          <a:xfrm rot="5400000">
            <a:off x="8607265" y="5247580"/>
            <a:ext cx="1486241" cy="342070"/>
            <a:chOff x="971024" y="7484538"/>
            <a:chExt cx="1214161" cy="279449"/>
          </a:xfrm>
          <a:solidFill>
            <a:srgbClr val="EC5A5A"/>
          </a:solidFill>
        </p:grpSpPr>
        <p:grpSp>
          <p:nvGrpSpPr>
            <p:cNvPr id="32" name="Graphic 3">
              <a:extLst>
                <a:ext uri="{FF2B5EF4-FFF2-40B4-BE49-F238E27FC236}">
                  <a16:creationId xmlns:a16="http://schemas.microsoft.com/office/drawing/2014/main" id="{D30DF710-DF8A-4A80-9DDB-AB295962C32F}"/>
                </a:ext>
              </a:extLst>
            </p:cNvPr>
            <p:cNvGrpSpPr/>
            <p:nvPr/>
          </p:nvGrpSpPr>
          <p:grpSpPr>
            <a:xfrm>
              <a:off x="1905736" y="7484538"/>
              <a:ext cx="279449" cy="279449"/>
              <a:chOff x="1905736" y="7484538"/>
              <a:chExt cx="279449" cy="279449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B597145-CCAE-4D37-AE26-F3000476105C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9449" cy="279449"/>
              </a:xfrm>
              <a:custGeom>
                <a:avLst/>
                <a:gdLst>
                  <a:gd name="connsiteX0" fmla="*/ 67453 w 279449"/>
                  <a:gd name="connsiteY0" fmla="*/ 0 h 279449"/>
                  <a:gd name="connsiteX1" fmla="*/ 0 w 279449"/>
                  <a:gd name="connsiteY1" fmla="*/ 67453 h 279449"/>
                  <a:gd name="connsiteX2" fmla="*/ 207178 w 279449"/>
                  <a:gd name="connsiteY2" fmla="*/ 279450 h 279449"/>
                  <a:gd name="connsiteX3" fmla="*/ 279450 w 279449"/>
                  <a:gd name="connsiteY3" fmla="*/ 207178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67453" y="0"/>
                    </a:moveTo>
                    <a:lnTo>
                      <a:pt x="0" y="67453"/>
                    </a:lnTo>
                    <a:lnTo>
                      <a:pt x="207178" y="279450"/>
                    </a:lnTo>
                    <a:lnTo>
                      <a:pt x="279450" y="207178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57433AB-7B1F-4470-801C-EFF343B57FE8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2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2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3" name="Graphic 3">
              <a:extLst>
                <a:ext uri="{FF2B5EF4-FFF2-40B4-BE49-F238E27FC236}">
                  <a16:creationId xmlns:a16="http://schemas.microsoft.com/office/drawing/2014/main" id="{7740576E-47D8-4B4C-A3F1-845FD4E43E32}"/>
                </a:ext>
              </a:extLst>
            </p:cNvPr>
            <p:cNvGrpSpPr/>
            <p:nvPr/>
          </p:nvGrpSpPr>
          <p:grpSpPr>
            <a:xfrm>
              <a:off x="1438380" y="7484538"/>
              <a:ext cx="279449" cy="279449"/>
              <a:chOff x="1438380" y="7484538"/>
              <a:chExt cx="279449" cy="279449"/>
            </a:xfrm>
            <a:grpFill/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F970321-F00E-41B1-B821-7861DAEEE5DE}"/>
                  </a:ext>
                </a:extLst>
              </p:cNvPr>
              <p:cNvSpPr/>
              <p:nvPr/>
            </p:nvSpPr>
            <p:spPr>
              <a:xfrm>
                <a:off x="1438380" y="7484538"/>
                <a:ext cx="279449" cy="279449"/>
              </a:xfrm>
              <a:custGeom>
                <a:avLst/>
                <a:gdLst>
                  <a:gd name="connsiteX0" fmla="*/ 72272 w 279449"/>
                  <a:gd name="connsiteY0" fmla="*/ 0 h 279449"/>
                  <a:gd name="connsiteX1" fmla="*/ 0 w 279449"/>
                  <a:gd name="connsiteY1" fmla="*/ 72271 h 279449"/>
                  <a:gd name="connsiteX2" fmla="*/ 211997 w 279449"/>
                  <a:gd name="connsiteY2" fmla="*/ 279450 h 279449"/>
                  <a:gd name="connsiteX3" fmla="*/ 279450 w 279449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7" y="279450"/>
                    </a:lnTo>
                    <a:lnTo>
                      <a:pt x="279450" y="211996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C669B3C-149E-4EB1-BD31-E4A9F51921CD}"/>
                  </a:ext>
                </a:extLst>
              </p:cNvPr>
              <p:cNvSpPr/>
              <p:nvPr/>
            </p:nvSpPr>
            <p:spPr>
              <a:xfrm>
                <a:off x="1443198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2360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2360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4" name="Graphic 3">
              <a:extLst>
                <a:ext uri="{FF2B5EF4-FFF2-40B4-BE49-F238E27FC236}">
                  <a16:creationId xmlns:a16="http://schemas.microsoft.com/office/drawing/2014/main" id="{0D779AA7-ACA6-46D6-907A-01F49FD435DD}"/>
                </a:ext>
              </a:extLst>
            </p:cNvPr>
            <p:cNvGrpSpPr/>
            <p:nvPr/>
          </p:nvGrpSpPr>
          <p:grpSpPr>
            <a:xfrm>
              <a:off x="971024" y="7484538"/>
              <a:ext cx="284267" cy="279449"/>
              <a:chOff x="971024" y="7484538"/>
              <a:chExt cx="284267" cy="279449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3F8A4FF-C4CC-4F71-A985-175F84929346}"/>
                  </a:ext>
                </a:extLst>
              </p:cNvPr>
              <p:cNvSpPr/>
              <p:nvPr/>
            </p:nvSpPr>
            <p:spPr>
              <a:xfrm>
                <a:off x="971024" y="7484538"/>
                <a:ext cx="284267" cy="279449"/>
              </a:xfrm>
              <a:custGeom>
                <a:avLst/>
                <a:gdLst>
                  <a:gd name="connsiteX0" fmla="*/ 72272 w 284267"/>
                  <a:gd name="connsiteY0" fmla="*/ 0 h 279449"/>
                  <a:gd name="connsiteX1" fmla="*/ 0 w 284267"/>
                  <a:gd name="connsiteY1" fmla="*/ 72271 h 279449"/>
                  <a:gd name="connsiteX2" fmla="*/ 211996 w 284267"/>
                  <a:gd name="connsiteY2" fmla="*/ 279450 h 279449"/>
                  <a:gd name="connsiteX3" fmla="*/ 284268 w 284267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267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6" y="279450"/>
                    </a:lnTo>
                    <a:lnTo>
                      <a:pt x="284268" y="211996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3067E16-9382-48E7-BEC5-FD014BFFF81D}"/>
                  </a:ext>
                </a:extLst>
              </p:cNvPr>
              <p:cNvSpPr/>
              <p:nvPr/>
            </p:nvSpPr>
            <p:spPr>
              <a:xfrm>
                <a:off x="975842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1" name="Graphic 3">
            <a:extLst>
              <a:ext uri="{FF2B5EF4-FFF2-40B4-BE49-F238E27FC236}">
                <a16:creationId xmlns:a16="http://schemas.microsoft.com/office/drawing/2014/main" id="{4AABD627-CED2-4DF7-AFD8-77E70AC4F278}"/>
              </a:ext>
            </a:extLst>
          </p:cNvPr>
          <p:cNvGrpSpPr/>
          <p:nvPr/>
        </p:nvGrpSpPr>
        <p:grpSpPr>
          <a:xfrm>
            <a:off x="10391887" y="-2667911"/>
            <a:ext cx="1069023" cy="548548"/>
            <a:chOff x="7092421" y="3268031"/>
            <a:chExt cx="873321" cy="448127"/>
          </a:xfrm>
          <a:solidFill>
            <a:srgbClr val="FFFFFF"/>
          </a:solidFill>
        </p:grpSpPr>
        <p:grpSp>
          <p:nvGrpSpPr>
            <p:cNvPr id="42" name="Graphic 3">
              <a:extLst>
                <a:ext uri="{FF2B5EF4-FFF2-40B4-BE49-F238E27FC236}">
                  <a16:creationId xmlns:a16="http://schemas.microsoft.com/office/drawing/2014/main" id="{B1EB86E0-A59B-489D-8F46-FE970773FA79}"/>
                </a:ext>
              </a:extLst>
            </p:cNvPr>
            <p:cNvGrpSpPr/>
            <p:nvPr/>
          </p:nvGrpSpPr>
          <p:grpSpPr>
            <a:xfrm>
              <a:off x="7092421" y="3268031"/>
              <a:ext cx="873321" cy="149403"/>
              <a:chOff x="7092421" y="3268031"/>
              <a:chExt cx="873321" cy="149403"/>
            </a:xfrm>
            <a:solidFill>
              <a:srgbClr val="FFFFFF"/>
            </a:solidFill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2DC9EE4-3735-4A7D-A437-7D2A1131A187}"/>
                  </a:ext>
                </a:extLst>
              </p:cNvPr>
              <p:cNvSpPr/>
              <p:nvPr/>
            </p:nvSpPr>
            <p:spPr>
              <a:xfrm>
                <a:off x="7816341" y="3268031"/>
                <a:ext cx="149401" cy="149400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0F7BEF3-391E-49C2-B4BB-DDBD2326A222}"/>
                  </a:ext>
                </a:extLst>
              </p:cNvPr>
              <p:cNvSpPr/>
              <p:nvPr/>
            </p:nvSpPr>
            <p:spPr>
              <a:xfrm>
                <a:off x="7454984" y="3268032"/>
                <a:ext cx="149401" cy="149400"/>
              </a:xfrm>
              <a:prstGeom prst="ellipse">
                <a:avLst/>
              </a:prstGeom>
              <a:solidFill>
                <a:srgbClr val="EC5A5A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C94883CF-CF24-4F2D-A2F1-10BE135FDB01}"/>
                  </a:ext>
                </a:extLst>
              </p:cNvPr>
              <p:cNvSpPr/>
              <p:nvPr/>
            </p:nvSpPr>
            <p:spPr>
              <a:xfrm>
                <a:off x="7092421" y="3268034"/>
                <a:ext cx="149401" cy="149400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aphic 3">
              <a:extLst>
                <a:ext uri="{FF2B5EF4-FFF2-40B4-BE49-F238E27FC236}">
                  <a16:creationId xmlns:a16="http://schemas.microsoft.com/office/drawing/2014/main" id="{B2C9D38F-1D2E-4F4F-B2D7-E2D854F97C8E}"/>
                </a:ext>
              </a:extLst>
            </p:cNvPr>
            <p:cNvGrpSpPr/>
            <p:nvPr/>
          </p:nvGrpSpPr>
          <p:grpSpPr>
            <a:xfrm>
              <a:off x="7092421" y="3566756"/>
              <a:ext cx="873321" cy="149402"/>
              <a:chOff x="7092421" y="3566756"/>
              <a:chExt cx="873321" cy="149402"/>
            </a:xfrm>
            <a:solidFill>
              <a:srgbClr val="FFFFFF"/>
            </a:solidFill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E031FE5D-E452-4762-91E1-6B977236ABA3}"/>
                  </a:ext>
                </a:extLst>
              </p:cNvPr>
              <p:cNvSpPr/>
              <p:nvPr/>
            </p:nvSpPr>
            <p:spPr>
              <a:xfrm>
                <a:off x="7816341" y="3566757"/>
                <a:ext cx="149401" cy="149401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30B308B8-C3C9-4AFD-807B-161814B1E6F1}"/>
                  </a:ext>
                </a:extLst>
              </p:cNvPr>
              <p:cNvSpPr/>
              <p:nvPr/>
            </p:nvSpPr>
            <p:spPr>
              <a:xfrm>
                <a:off x="7454984" y="3566758"/>
                <a:ext cx="149401" cy="149400"/>
              </a:xfrm>
              <a:prstGeom prst="ellipse">
                <a:avLst/>
              </a:prstGeom>
              <a:solidFill>
                <a:srgbClr val="EC5A5A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525ABC48-28CD-4288-8F79-AEA311BA2431}"/>
                  </a:ext>
                </a:extLst>
              </p:cNvPr>
              <p:cNvSpPr/>
              <p:nvPr/>
            </p:nvSpPr>
            <p:spPr>
              <a:xfrm>
                <a:off x="7092421" y="3566756"/>
                <a:ext cx="149401" cy="149400"/>
              </a:xfrm>
              <a:prstGeom prst="ellipse">
                <a:avLst/>
              </a:prstGeom>
              <a:solidFill>
                <a:srgbClr val="FFFFFF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A0765CB4-BE7A-4EBA-922D-DA5F5816DF36}"/>
              </a:ext>
            </a:extLst>
          </p:cNvPr>
          <p:cNvSpPr txBox="1"/>
          <p:nvPr/>
        </p:nvSpPr>
        <p:spPr>
          <a:xfrm>
            <a:off x="937818" y="2452479"/>
            <a:ext cx="1875240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BE THE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FFF60F2-A794-46DA-A68E-55A53C6E4E59}"/>
              </a:ext>
            </a:extLst>
          </p:cNvPr>
          <p:cNvSpPr txBox="1"/>
          <p:nvPr/>
        </p:nvSpPr>
        <p:spPr>
          <a:xfrm>
            <a:off x="937818" y="3024564"/>
            <a:ext cx="2170129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 dirty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WINNER</a:t>
            </a:r>
          </a:p>
        </p:txBody>
      </p:sp>
      <p:grpSp>
        <p:nvGrpSpPr>
          <p:cNvPr id="52" name="Graphic 3">
            <a:extLst>
              <a:ext uri="{FF2B5EF4-FFF2-40B4-BE49-F238E27FC236}">
                <a16:creationId xmlns:a16="http://schemas.microsoft.com/office/drawing/2014/main" id="{65F6D00A-7527-48BF-AF2A-61A8507A28E5}"/>
              </a:ext>
            </a:extLst>
          </p:cNvPr>
          <p:cNvGrpSpPr/>
          <p:nvPr/>
        </p:nvGrpSpPr>
        <p:grpSpPr>
          <a:xfrm>
            <a:off x="2629953" y="-258042"/>
            <a:ext cx="1875308" cy="1875307"/>
            <a:chOff x="3068664" y="6993125"/>
            <a:chExt cx="2632774" cy="2632773"/>
          </a:xfrm>
          <a:solidFill>
            <a:srgbClr val="EC5A5A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D898C3C-FD2E-4469-9544-8944DB814675}"/>
                </a:ext>
              </a:extLst>
            </p:cNvPr>
            <p:cNvSpPr/>
            <p:nvPr/>
          </p:nvSpPr>
          <p:spPr>
            <a:xfrm>
              <a:off x="3068664" y="6993125"/>
              <a:ext cx="1557579" cy="1557579"/>
            </a:xfrm>
            <a:custGeom>
              <a:avLst/>
              <a:gdLst>
                <a:gd name="connsiteX0" fmla="*/ 58119 w 1557579"/>
                <a:gd name="connsiteY0" fmla="*/ 1557579 h 1557579"/>
                <a:gd name="connsiteX1" fmla="*/ 17435 w 1557579"/>
                <a:gd name="connsiteY1" fmla="*/ 1540143 h 1557579"/>
                <a:gd name="connsiteX2" fmla="*/ 17435 w 1557579"/>
                <a:gd name="connsiteY2" fmla="*/ 1458778 h 1557579"/>
                <a:gd name="connsiteX3" fmla="*/ 1458778 w 1557579"/>
                <a:gd name="connsiteY3" fmla="*/ 17436 h 1557579"/>
                <a:gd name="connsiteX4" fmla="*/ 1540145 w 1557579"/>
                <a:gd name="connsiteY4" fmla="*/ 17436 h 1557579"/>
                <a:gd name="connsiteX5" fmla="*/ 1540145 w 1557579"/>
                <a:gd name="connsiteY5" fmla="*/ 98802 h 1557579"/>
                <a:gd name="connsiteX6" fmla="*/ 98802 w 1557579"/>
                <a:gd name="connsiteY6" fmla="*/ 1540143 h 1557579"/>
                <a:gd name="connsiteX7" fmla="*/ 58119 w 1557579"/>
                <a:gd name="connsiteY7" fmla="*/ 1557579 h 155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579" h="1557579">
                  <a:moveTo>
                    <a:pt x="58119" y="1557579"/>
                  </a:moveTo>
                  <a:cubicBezTo>
                    <a:pt x="40683" y="1557579"/>
                    <a:pt x="29059" y="1551767"/>
                    <a:pt x="17435" y="1540143"/>
                  </a:cubicBezTo>
                  <a:cubicBezTo>
                    <a:pt x="-5812" y="1516896"/>
                    <a:pt x="-5812" y="1482025"/>
                    <a:pt x="17435" y="1458778"/>
                  </a:cubicBezTo>
                  <a:lnTo>
                    <a:pt x="1458778" y="17436"/>
                  </a:lnTo>
                  <a:cubicBezTo>
                    <a:pt x="1482026" y="-5812"/>
                    <a:pt x="1516897" y="-5812"/>
                    <a:pt x="1540145" y="17436"/>
                  </a:cubicBezTo>
                  <a:cubicBezTo>
                    <a:pt x="1563392" y="40683"/>
                    <a:pt x="1563392" y="75554"/>
                    <a:pt x="1540145" y="98802"/>
                  </a:cubicBezTo>
                  <a:lnTo>
                    <a:pt x="98802" y="1540143"/>
                  </a:lnTo>
                  <a:cubicBezTo>
                    <a:pt x="87178" y="1551767"/>
                    <a:pt x="75554" y="1557579"/>
                    <a:pt x="58119" y="15575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7EE0F8C-B33F-46EB-BFE9-907998BF94A2}"/>
                </a:ext>
              </a:extLst>
            </p:cNvPr>
            <p:cNvSpPr/>
            <p:nvPr/>
          </p:nvSpPr>
          <p:spPr>
            <a:xfrm>
              <a:off x="3126782" y="7051244"/>
              <a:ext cx="906650" cy="906650"/>
            </a:xfrm>
            <a:custGeom>
              <a:avLst/>
              <a:gdLst>
                <a:gd name="connsiteX0" fmla="*/ 58119 w 906650"/>
                <a:gd name="connsiteY0" fmla="*/ 906651 h 906650"/>
                <a:gd name="connsiteX1" fmla="*/ 17435 w 906650"/>
                <a:gd name="connsiteY1" fmla="*/ 889215 h 906650"/>
                <a:gd name="connsiteX2" fmla="*/ 17435 w 906650"/>
                <a:gd name="connsiteY2" fmla="*/ 807849 h 906650"/>
                <a:gd name="connsiteX3" fmla="*/ 807849 w 906650"/>
                <a:gd name="connsiteY3" fmla="*/ 17436 h 906650"/>
                <a:gd name="connsiteX4" fmla="*/ 889215 w 906650"/>
                <a:gd name="connsiteY4" fmla="*/ 17436 h 906650"/>
                <a:gd name="connsiteX5" fmla="*/ 889215 w 906650"/>
                <a:gd name="connsiteY5" fmla="*/ 98802 h 906650"/>
                <a:gd name="connsiteX6" fmla="*/ 98802 w 906650"/>
                <a:gd name="connsiteY6" fmla="*/ 889215 h 906650"/>
                <a:gd name="connsiteX7" fmla="*/ 58119 w 906650"/>
                <a:gd name="connsiteY7" fmla="*/ 906651 h 90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6650" h="906650">
                  <a:moveTo>
                    <a:pt x="58119" y="906651"/>
                  </a:moveTo>
                  <a:cubicBezTo>
                    <a:pt x="40683" y="906651"/>
                    <a:pt x="29059" y="900839"/>
                    <a:pt x="17435" y="889215"/>
                  </a:cubicBezTo>
                  <a:cubicBezTo>
                    <a:pt x="-5812" y="865967"/>
                    <a:pt x="-5812" y="831096"/>
                    <a:pt x="17435" y="807849"/>
                  </a:cubicBezTo>
                  <a:lnTo>
                    <a:pt x="807849" y="17436"/>
                  </a:lnTo>
                  <a:cubicBezTo>
                    <a:pt x="831097" y="-5812"/>
                    <a:pt x="865968" y="-5812"/>
                    <a:pt x="889215" y="17436"/>
                  </a:cubicBezTo>
                  <a:cubicBezTo>
                    <a:pt x="912463" y="40683"/>
                    <a:pt x="912463" y="75554"/>
                    <a:pt x="889215" y="98802"/>
                  </a:cubicBezTo>
                  <a:lnTo>
                    <a:pt x="98802" y="889215"/>
                  </a:lnTo>
                  <a:cubicBezTo>
                    <a:pt x="87178" y="900839"/>
                    <a:pt x="69742" y="906651"/>
                    <a:pt x="58119" y="906651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9C208E3D-8A1E-4CD7-B578-4E674DD6F4DE}"/>
                </a:ext>
              </a:extLst>
            </p:cNvPr>
            <p:cNvSpPr/>
            <p:nvPr/>
          </p:nvSpPr>
          <p:spPr>
            <a:xfrm>
              <a:off x="3202336" y="7132610"/>
              <a:ext cx="1830737" cy="1830736"/>
            </a:xfrm>
            <a:custGeom>
              <a:avLst/>
              <a:gdLst>
                <a:gd name="connsiteX0" fmla="*/ 58119 w 1830737"/>
                <a:gd name="connsiteY0" fmla="*/ 1830737 h 1830736"/>
                <a:gd name="connsiteX1" fmla="*/ 17436 w 1830737"/>
                <a:gd name="connsiteY1" fmla="*/ 1813301 h 1830736"/>
                <a:gd name="connsiteX2" fmla="*/ 17436 w 1830737"/>
                <a:gd name="connsiteY2" fmla="*/ 1731935 h 1830736"/>
                <a:gd name="connsiteX3" fmla="*/ 1731936 w 1830737"/>
                <a:gd name="connsiteY3" fmla="*/ 17436 h 1830736"/>
                <a:gd name="connsiteX4" fmla="*/ 1813302 w 1830737"/>
                <a:gd name="connsiteY4" fmla="*/ 17436 h 1830736"/>
                <a:gd name="connsiteX5" fmla="*/ 1813302 w 1830737"/>
                <a:gd name="connsiteY5" fmla="*/ 98802 h 1830736"/>
                <a:gd name="connsiteX6" fmla="*/ 98802 w 1830737"/>
                <a:gd name="connsiteY6" fmla="*/ 1813301 h 1830736"/>
                <a:gd name="connsiteX7" fmla="*/ 58119 w 1830737"/>
                <a:gd name="connsiteY7" fmla="*/ 1830737 h 183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737" h="1830736">
                  <a:moveTo>
                    <a:pt x="58119" y="1830737"/>
                  </a:moveTo>
                  <a:cubicBezTo>
                    <a:pt x="40683" y="1830737"/>
                    <a:pt x="29059" y="1824925"/>
                    <a:pt x="17436" y="1813301"/>
                  </a:cubicBezTo>
                  <a:cubicBezTo>
                    <a:pt x="-5812" y="1790053"/>
                    <a:pt x="-5812" y="1755183"/>
                    <a:pt x="17436" y="1731935"/>
                  </a:cubicBezTo>
                  <a:lnTo>
                    <a:pt x="1731936" y="17436"/>
                  </a:lnTo>
                  <a:cubicBezTo>
                    <a:pt x="1755184" y="-5812"/>
                    <a:pt x="1790055" y="-5812"/>
                    <a:pt x="1813302" y="17436"/>
                  </a:cubicBezTo>
                  <a:cubicBezTo>
                    <a:pt x="1836549" y="40683"/>
                    <a:pt x="1836549" y="75554"/>
                    <a:pt x="1813302" y="98802"/>
                  </a:cubicBezTo>
                  <a:lnTo>
                    <a:pt x="98802" y="1813301"/>
                  </a:lnTo>
                  <a:cubicBezTo>
                    <a:pt x="87178" y="1824925"/>
                    <a:pt x="75554" y="1830737"/>
                    <a:pt x="58119" y="1830737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319E58F-8FD2-4984-9C66-2D46C6F9CA34}"/>
                </a:ext>
              </a:extLst>
            </p:cNvPr>
            <p:cNvSpPr/>
            <p:nvPr/>
          </p:nvSpPr>
          <p:spPr>
            <a:xfrm>
              <a:off x="3748652" y="7673113"/>
              <a:ext cx="1824925" cy="1824924"/>
            </a:xfrm>
            <a:custGeom>
              <a:avLst/>
              <a:gdLst>
                <a:gd name="connsiteX0" fmla="*/ 58119 w 1824925"/>
                <a:gd name="connsiteY0" fmla="*/ 1824925 h 1824924"/>
                <a:gd name="connsiteX1" fmla="*/ 17436 w 1824925"/>
                <a:gd name="connsiteY1" fmla="*/ 1807489 h 1824924"/>
                <a:gd name="connsiteX2" fmla="*/ 17436 w 1824925"/>
                <a:gd name="connsiteY2" fmla="*/ 1726123 h 1824924"/>
                <a:gd name="connsiteX3" fmla="*/ 1726124 w 1824925"/>
                <a:gd name="connsiteY3" fmla="*/ 17435 h 1824924"/>
                <a:gd name="connsiteX4" fmla="*/ 1807490 w 1824925"/>
                <a:gd name="connsiteY4" fmla="*/ 17435 h 1824924"/>
                <a:gd name="connsiteX5" fmla="*/ 1807490 w 1824925"/>
                <a:gd name="connsiteY5" fmla="*/ 98801 h 1824924"/>
                <a:gd name="connsiteX6" fmla="*/ 98801 w 1824925"/>
                <a:gd name="connsiteY6" fmla="*/ 1807489 h 1824924"/>
                <a:gd name="connsiteX7" fmla="*/ 58119 w 1824925"/>
                <a:gd name="connsiteY7" fmla="*/ 1824925 h 182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4925" h="1824924">
                  <a:moveTo>
                    <a:pt x="58119" y="1824925"/>
                  </a:moveTo>
                  <a:cubicBezTo>
                    <a:pt x="40683" y="1824925"/>
                    <a:pt x="29059" y="1819113"/>
                    <a:pt x="17436" y="1807489"/>
                  </a:cubicBezTo>
                  <a:cubicBezTo>
                    <a:pt x="-5812" y="1784242"/>
                    <a:pt x="-5812" y="1749370"/>
                    <a:pt x="17436" y="1726123"/>
                  </a:cubicBezTo>
                  <a:lnTo>
                    <a:pt x="1726124" y="17435"/>
                  </a:lnTo>
                  <a:cubicBezTo>
                    <a:pt x="1749371" y="-5812"/>
                    <a:pt x="1784242" y="-5812"/>
                    <a:pt x="1807490" y="17435"/>
                  </a:cubicBezTo>
                  <a:cubicBezTo>
                    <a:pt x="1830738" y="40683"/>
                    <a:pt x="1830738" y="75554"/>
                    <a:pt x="1807490" y="98801"/>
                  </a:cubicBezTo>
                  <a:lnTo>
                    <a:pt x="98801" y="1807489"/>
                  </a:lnTo>
                  <a:cubicBezTo>
                    <a:pt x="87178" y="1819113"/>
                    <a:pt x="69742" y="1824925"/>
                    <a:pt x="58119" y="182492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4919E60-4DE7-4770-B509-4FA7E8EABEA9}"/>
                </a:ext>
              </a:extLst>
            </p:cNvPr>
            <p:cNvSpPr/>
            <p:nvPr/>
          </p:nvSpPr>
          <p:spPr>
            <a:xfrm>
              <a:off x="3434811" y="7359273"/>
              <a:ext cx="1912103" cy="1912102"/>
            </a:xfrm>
            <a:custGeom>
              <a:avLst/>
              <a:gdLst>
                <a:gd name="connsiteX0" fmla="*/ 58119 w 1912103"/>
                <a:gd name="connsiteY0" fmla="*/ 1912102 h 1912102"/>
                <a:gd name="connsiteX1" fmla="*/ 17436 w 1912103"/>
                <a:gd name="connsiteY1" fmla="*/ 1894667 h 1912102"/>
                <a:gd name="connsiteX2" fmla="*/ 17436 w 1912103"/>
                <a:gd name="connsiteY2" fmla="*/ 1813301 h 1912102"/>
                <a:gd name="connsiteX3" fmla="*/ 1813302 w 1912103"/>
                <a:gd name="connsiteY3" fmla="*/ 17436 h 1912102"/>
                <a:gd name="connsiteX4" fmla="*/ 1894668 w 1912103"/>
                <a:gd name="connsiteY4" fmla="*/ 17436 h 1912102"/>
                <a:gd name="connsiteX5" fmla="*/ 1894668 w 1912103"/>
                <a:gd name="connsiteY5" fmla="*/ 98801 h 1912102"/>
                <a:gd name="connsiteX6" fmla="*/ 98802 w 1912103"/>
                <a:gd name="connsiteY6" fmla="*/ 1894667 h 1912102"/>
                <a:gd name="connsiteX7" fmla="*/ 58119 w 1912103"/>
                <a:gd name="connsiteY7" fmla="*/ 1912102 h 191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2103" h="1912102">
                  <a:moveTo>
                    <a:pt x="58119" y="1912102"/>
                  </a:moveTo>
                  <a:cubicBezTo>
                    <a:pt x="40683" y="1912102"/>
                    <a:pt x="29059" y="1906291"/>
                    <a:pt x="17436" y="1894667"/>
                  </a:cubicBezTo>
                  <a:cubicBezTo>
                    <a:pt x="-5812" y="1871419"/>
                    <a:pt x="-5812" y="1836549"/>
                    <a:pt x="17436" y="1813301"/>
                  </a:cubicBezTo>
                  <a:lnTo>
                    <a:pt x="1813302" y="17436"/>
                  </a:lnTo>
                  <a:cubicBezTo>
                    <a:pt x="1836549" y="-5812"/>
                    <a:pt x="1871421" y="-5812"/>
                    <a:pt x="1894668" y="17436"/>
                  </a:cubicBezTo>
                  <a:cubicBezTo>
                    <a:pt x="1917916" y="40683"/>
                    <a:pt x="1917916" y="75554"/>
                    <a:pt x="1894668" y="98801"/>
                  </a:cubicBezTo>
                  <a:lnTo>
                    <a:pt x="98802" y="1894667"/>
                  </a:lnTo>
                  <a:cubicBezTo>
                    <a:pt x="87178" y="1906291"/>
                    <a:pt x="69742" y="1912102"/>
                    <a:pt x="58119" y="1912102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776516D-DEB1-4626-90AF-DBD1A568BA43}"/>
                </a:ext>
              </a:extLst>
            </p:cNvPr>
            <p:cNvSpPr/>
            <p:nvPr/>
          </p:nvSpPr>
          <p:spPr>
            <a:xfrm>
              <a:off x="4765728" y="8690189"/>
              <a:ext cx="871779" cy="871778"/>
            </a:xfrm>
            <a:custGeom>
              <a:avLst/>
              <a:gdLst>
                <a:gd name="connsiteX0" fmla="*/ 58119 w 871779"/>
                <a:gd name="connsiteY0" fmla="*/ 871779 h 871778"/>
                <a:gd name="connsiteX1" fmla="*/ 17436 w 871779"/>
                <a:gd name="connsiteY1" fmla="*/ 854344 h 871778"/>
                <a:gd name="connsiteX2" fmla="*/ 17436 w 871779"/>
                <a:gd name="connsiteY2" fmla="*/ 772977 h 871778"/>
                <a:gd name="connsiteX3" fmla="*/ 772978 w 871779"/>
                <a:gd name="connsiteY3" fmla="*/ 17435 h 871778"/>
                <a:gd name="connsiteX4" fmla="*/ 854344 w 871779"/>
                <a:gd name="connsiteY4" fmla="*/ 17435 h 871778"/>
                <a:gd name="connsiteX5" fmla="*/ 854344 w 871779"/>
                <a:gd name="connsiteY5" fmla="*/ 98801 h 871778"/>
                <a:gd name="connsiteX6" fmla="*/ 98801 w 871779"/>
                <a:gd name="connsiteY6" fmla="*/ 854344 h 871778"/>
                <a:gd name="connsiteX7" fmla="*/ 58119 w 871779"/>
                <a:gd name="connsiteY7" fmla="*/ 871779 h 87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79" h="871778">
                  <a:moveTo>
                    <a:pt x="58119" y="871779"/>
                  </a:moveTo>
                  <a:cubicBezTo>
                    <a:pt x="40683" y="871779"/>
                    <a:pt x="29059" y="865968"/>
                    <a:pt x="17436" y="854344"/>
                  </a:cubicBezTo>
                  <a:cubicBezTo>
                    <a:pt x="-5812" y="831096"/>
                    <a:pt x="-5812" y="796225"/>
                    <a:pt x="17436" y="772977"/>
                  </a:cubicBezTo>
                  <a:lnTo>
                    <a:pt x="772978" y="17435"/>
                  </a:lnTo>
                  <a:cubicBezTo>
                    <a:pt x="796225" y="-5812"/>
                    <a:pt x="831097" y="-5812"/>
                    <a:pt x="854344" y="17435"/>
                  </a:cubicBezTo>
                  <a:cubicBezTo>
                    <a:pt x="877592" y="40683"/>
                    <a:pt x="877592" y="75554"/>
                    <a:pt x="854344" y="98801"/>
                  </a:cubicBezTo>
                  <a:lnTo>
                    <a:pt x="98801" y="854344"/>
                  </a:lnTo>
                  <a:cubicBezTo>
                    <a:pt x="87178" y="865968"/>
                    <a:pt x="69742" y="871779"/>
                    <a:pt x="58119" y="8717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A641930-232B-477A-95CC-51B8461F58E6}"/>
                </a:ext>
              </a:extLst>
            </p:cNvPr>
            <p:cNvSpPr/>
            <p:nvPr/>
          </p:nvSpPr>
          <p:spPr>
            <a:xfrm>
              <a:off x="4155482" y="8079943"/>
              <a:ext cx="1545956" cy="1545955"/>
            </a:xfrm>
            <a:custGeom>
              <a:avLst/>
              <a:gdLst>
                <a:gd name="connsiteX0" fmla="*/ 58119 w 1545956"/>
                <a:gd name="connsiteY0" fmla="*/ 1545955 h 1545955"/>
                <a:gd name="connsiteX1" fmla="*/ 17436 w 1545956"/>
                <a:gd name="connsiteY1" fmla="*/ 1528520 h 1545955"/>
                <a:gd name="connsiteX2" fmla="*/ 17436 w 1545956"/>
                <a:gd name="connsiteY2" fmla="*/ 1447154 h 1545955"/>
                <a:gd name="connsiteX3" fmla="*/ 1447155 w 1545956"/>
                <a:gd name="connsiteY3" fmla="*/ 17435 h 1545955"/>
                <a:gd name="connsiteX4" fmla="*/ 1528521 w 1545956"/>
                <a:gd name="connsiteY4" fmla="*/ 17435 h 1545955"/>
                <a:gd name="connsiteX5" fmla="*/ 1528521 w 1545956"/>
                <a:gd name="connsiteY5" fmla="*/ 98801 h 1545955"/>
                <a:gd name="connsiteX6" fmla="*/ 98801 w 1545956"/>
                <a:gd name="connsiteY6" fmla="*/ 1528520 h 1545955"/>
                <a:gd name="connsiteX7" fmla="*/ 58119 w 1545956"/>
                <a:gd name="connsiteY7" fmla="*/ 1545955 h 154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5956" h="1545955">
                  <a:moveTo>
                    <a:pt x="58119" y="1545955"/>
                  </a:moveTo>
                  <a:cubicBezTo>
                    <a:pt x="40683" y="1545955"/>
                    <a:pt x="29059" y="1540143"/>
                    <a:pt x="17436" y="1528520"/>
                  </a:cubicBezTo>
                  <a:cubicBezTo>
                    <a:pt x="-5812" y="1505272"/>
                    <a:pt x="-5812" y="1470401"/>
                    <a:pt x="17436" y="1447154"/>
                  </a:cubicBezTo>
                  <a:lnTo>
                    <a:pt x="1447155" y="17435"/>
                  </a:lnTo>
                  <a:cubicBezTo>
                    <a:pt x="1470402" y="-5812"/>
                    <a:pt x="1505273" y="-5812"/>
                    <a:pt x="1528521" y="17435"/>
                  </a:cubicBezTo>
                  <a:cubicBezTo>
                    <a:pt x="1551768" y="40683"/>
                    <a:pt x="1551768" y="75554"/>
                    <a:pt x="1528521" y="98801"/>
                  </a:cubicBezTo>
                  <a:lnTo>
                    <a:pt x="98801" y="1528520"/>
                  </a:lnTo>
                  <a:cubicBezTo>
                    <a:pt x="92990" y="1540143"/>
                    <a:pt x="75554" y="1545955"/>
                    <a:pt x="58119" y="154595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586CE450-555E-409D-BA3A-C1F95018B0D0}"/>
              </a:ext>
            </a:extLst>
          </p:cNvPr>
          <p:cNvSpPr txBox="1"/>
          <p:nvPr/>
        </p:nvSpPr>
        <p:spPr>
          <a:xfrm>
            <a:off x="5586695" y="570340"/>
            <a:ext cx="44406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dirty="0">
                <a:solidFill>
                  <a:schemeClr val="bg1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Modern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20E5F88-E1D4-4309-A098-1D4523192CEE}"/>
              </a:ext>
            </a:extLst>
          </p:cNvPr>
          <p:cNvSpPr txBox="1"/>
          <p:nvPr/>
        </p:nvSpPr>
        <p:spPr>
          <a:xfrm>
            <a:off x="6162809" y="1549282"/>
            <a:ext cx="33586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200" dirty="0">
                <a:solidFill>
                  <a:srgbClr val="EC5A5A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Design.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40F8D5D-47CA-4D13-A73E-EDA08C96D53F}"/>
              </a:ext>
            </a:extLst>
          </p:cNvPr>
          <p:cNvSpPr/>
          <p:nvPr/>
        </p:nvSpPr>
        <p:spPr>
          <a:xfrm>
            <a:off x="2999874" y="2131473"/>
            <a:ext cx="70274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F566B9B-B8C7-4530-82B8-592780CC480E}"/>
              </a:ext>
            </a:extLst>
          </p:cNvPr>
          <p:cNvGrpSpPr/>
          <p:nvPr/>
        </p:nvGrpSpPr>
        <p:grpSpPr>
          <a:xfrm>
            <a:off x="464189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64" name="Graphic 28">
              <a:extLst>
                <a:ext uri="{FF2B5EF4-FFF2-40B4-BE49-F238E27FC236}">
                  <a16:creationId xmlns:a16="http://schemas.microsoft.com/office/drawing/2014/main" id="{68F75D7A-8D91-44C3-BAA7-34B26720130F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71196FD-3258-4099-9727-DA1B948C62B3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2B804E18-88CE-42B7-A755-40F9DB4178F4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65" name="Graphic 29">
              <a:extLst>
                <a:ext uri="{FF2B5EF4-FFF2-40B4-BE49-F238E27FC236}">
                  <a16:creationId xmlns:a16="http://schemas.microsoft.com/office/drawing/2014/main" id="{C96D0231-0856-4501-BE40-A6B530762DF7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3EACA895-E975-496F-BBD2-8BACFC226870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5BC2EA4B-DD41-4650-A5C5-447E18497861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66" name="Graphic 27">
              <a:extLst>
                <a:ext uri="{FF2B5EF4-FFF2-40B4-BE49-F238E27FC236}">
                  <a16:creationId xmlns:a16="http://schemas.microsoft.com/office/drawing/2014/main" id="{BCDA6900-C960-4DF9-9B9D-A0F2E385BA6E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54CDC689-1265-40DD-A77B-EAA30D6F9A9D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68" name="Graphic 27">
                <a:extLst>
                  <a:ext uri="{FF2B5EF4-FFF2-40B4-BE49-F238E27FC236}">
                    <a16:creationId xmlns:a16="http://schemas.microsoft.com/office/drawing/2014/main" id="{923607A8-3211-453B-81A8-CA9E4179A823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FC4B98C9-B9A5-4A6A-A40F-C18C5522A12A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C5A5A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54E46507-57E2-47C6-834E-DBE06A323A4D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5FD98C71-D870-462E-B6FD-586BA2F7AA54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118AB480-E886-493F-8A61-05F9A58CDE40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02C01D95-75FE-4AEC-B6C1-26C588B89373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4B685FE6-56DA-497B-B800-D4C738820B2E}"/>
              </a:ext>
            </a:extLst>
          </p:cNvPr>
          <p:cNvSpPr/>
          <p:nvPr/>
        </p:nvSpPr>
        <p:spPr>
          <a:xfrm>
            <a:off x="7042100" y="9488660"/>
            <a:ext cx="30541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Lorem ipsum 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83580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3F3F"/>
            </a:gs>
            <a:gs pos="81000">
              <a:srgbClr val="1D1D1D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17448E-B61D-4CEC-B8B8-50647AFF1B32}"/>
              </a:ext>
            </a:extLst>
          </p:cNvPr>
          <p:cNvSpPr/>
          <p:nvPr/>
        </p:nvSpPr>
        <p:spPr>
          <a:xfrm>
            <a:off x="0" y="0"/>
            <a:ext cx="10287000" cy="128587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 l="-37219" r="-372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B6B60C97-FF1C-424D-96EE-86E1C6AF2CB0}"/>
              </a:ext>
            </a:extLst>
          </p:cNvPr>
          <p:cNvSpPr/>
          <p:nvPr/>
        </p:nvSpPr>
        <p:spPr>
          <a:xfrm>
            <a:off x="2861348" y="9164012"/>
            <a:ext cx="2683490" cy="145358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5C106123-6AAD-4570-859B-6464E24B2680}"/>
              </a:ext>
            </a:extLst>
          </p:cNvPr>
          <p:cNvSpPr/>
          <p:nvPr/>
        </p:nvSpPr>
        <p:spPr>
          <a:xfrm>
            <a:off x="1897757" y="9399891"/>
            <a:ext cx="30541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Lorem ipsum 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22" name="Graphic 253">
            <a:extLst>
              <a:ext uri="{FF2B5EF4-FFF2-40B4-BE49-F238E27FC236}">
                <a16:creationId xmlns:a16="http://schemas.microsoft.com/office/drawing/2014/main" id="{83D29B05-50E6-4898-8FC0-CC2BDC224337}"/>
              </a:ext>
            </a:extLst>
          </p:cNvPr>
          <p:cNvGrpSpPr/>
          <p:nvPr/>
        </p:nvGrpSpPr>
        <p:grpSpPr>
          <a:xfrm rot="10800000" flipV="1">
            <a:off x="6273816" y="-191635"/>
            <a:ext cx="4386068" cy="3331729"/>
            <a:chOff x="3295650" y="5025717"/>
            <a:chExt cx="3695700" cy="28073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BA8C70E-EDB6-42C2-87F8-D656071ECF59}"/>
                </a:ext>
              </a:extLst>
            </p:cNvPr>
            <p:cNvSpPr/>
            <p:nvPr/>
          </p:nvSpPr>
          <p:spPr>
            <a:xfrm>
              <a:off x="3295650" y="5022163"/>
              <a:ext cx="3706360" cy="2804622"/>
            </a:xfrm>
            <a:custGeom>
              <a:avLst/>
              <a:gdLst>
                <a:gd name="connsiteX0" fmla="*/ 0 w 3706360"/>
                <a:gd name="connsiteY0" fmla="*/ 3554 h 2804622"/>
                <a:gd name="connsiteX1" fmla="*/ 0 w 3706360"/>
                <a:gd name="connsiteY1" fmla="*/ 2789546 h 2804622"/>
                <a:gd name="connsiteX2" fmla="*/ 110160 w 3706360"/>
                <a:gd name="connsiteY2" fmla="*/ 2778886 h 2804622"/>
                <a:gd name="connsiteX3" fmla="*/ 227428 w 3706360"/>
                <a:gd name="connsiteY3" fmla="*/ 2789546 h 2804622"/>
                <a:gd name="connsiteX4" fmla="*/ 294945 w 3706360"/>
                <a:gd name="connsiteY4" fmla="*/ 2800207 h 2804622"/>
                <a:gd name="connsiteX5" fmla="*/ 419320 w 3706360"/>
                <a:gd name="connsiteY5" fmla="*/ 2789546 h 2804622"/>
                <a:gd name="connsiteX6" fmla="*/ 486837 w 3706360"/>
                <a:gd name="connsiteY6" fmla="*/ 2739796 h 2804622"/>
                <a:gd name="connsiteX7" fmla="*/ 565016 w 3706360"/>
                <a:gd name="connsiteY7" fmla="*/ 2711368 h 2804622"/>
                <a:gd name="connsiteX8" fmla="*/ 632533 w 3706360"/>
                <a:gd name="connsiteY8" fmla="*/ 2658064 h 2804622"/>
                <a:gd name="connsiteX9" fmla="*/ 689390 w 3706360"/>
                <a:gd name="connsiteY9" fmla="*/ 2409315 h 2804622"/>
                <a:gd name="connsiteX10" fmla="*/ 717819 w 3706360"/>
                <a:gd name="connsiteY10" fmla="*/ 2352458 h 2804622"/>
                <a:gd name="connsiteX11" fmla="*/ 767569 w 3706360"/>
                <a:gd name="connsiteY11" fmla="*/ 2263619 h 2804622"/>
                <a:gd name="connsiteX12" fmla="*/ 795997 w 3706360"/>
                <a:gd name="connsiteY12" fmla="*/ 2224530 h 2804622"/>
                <a:gd name="connsiteX13" fmla="*/ 952353 w 3706360"/>
                <a:gd name="connsiteY13" fmla="*/ 2107262 h 2804622"/>
                <a:gd name="connsiteX14" fmla="*/ 1002103 w 3706360"/>
                <a:gd name="connsiteY14" fmla="*/ 2057512 h 2804622"/>
                <a:gd name="connsiteX15" fmla="*/ 1051853 w 3706360"/>
                <a:gd name="connsiteY15" fmla="*/ 1989995 h 2804622"/>
                <a:gd name="connsiteX16" fmla="*/ 1069621 w 3706360"/>
                <a:gd name="connsiteY16" fmla="*/ 1961566 h 2804622"/>
                <a:gd name="connsiteX17" fmla="*/ 1119371 w 3706360"/>
                <a:gd name="connsiteY17" fmla="*/ 1894049 h 2804622"/>
                <a:gd name="connsiteX18" fmla="*/ 1215317 w 3706360"/>
                <a:gd name="connsiteY18" fmla="*/ 1819424 h 2804622"/>
                <a:gd name="connsiteX19" fmla="*/ 1293495 w 3706360"/>
                <a:gd name="connsiteY19" fmla="*/ 1819424 h 2804622"/>
                <a:gd name="connsiteX20" fmla="*/ 1428530 w 3706360"/>
                <a:gd name="connsiteY20" fmla="*/ 1819424 h 2804622"/>
                <a:gd name="connsiteX21" fmla="*/ 1517369 w 3706360"/>
                <a:gd name="connsiteY21" fmla="*/ 1819424 h 2804622"/>
                <a:gd name="connsiteX22" fmla="*/ 1584887 w 3706360"/>
                <a:gd name="connsiteY22" fmla="*/ 1712817 h 2804622"/>
                <a:gd name="connsiteX23" fmla="*/ 1673726 w 3706360"/>
                <a:gd name="connsiteY23" fmla="*/ 1531585 h 2804622"/>
                <a:gd name="connsiteX24" fmla="*/ 1741243 w 3706360"/>
                <a:gd name="connsiteY24" fmla="*/ 1456961 h 2804622"/>
                <a:gd name="connsiteX25" fmla="*/ 1790993 w 3706360"/>
                <a:gd name="connsiteY25" fmla="*/ 1343247 h 2804622"/>
                <a:gd name="connsiteX26" fmla="*/ 1975778 w 3706360"/>
                <a:gd name="connsiteY26" fmla="*/ 1158461 h 2804622"/>
                <a:gd name="connsiteX27" fmla="*/ 2132135 w 3706360"/>
                <a:gd name="connsiteY27" fmla="*/ 1158461 h 2804622"/>
                <a:gd name="connsiteX28" fmla="*/ 2188992 w 3706360"/>
                <a:gd name="connsiteY28" fmla="*/ 1137140 h 2804622"/>
                <a:gd name="connsiteX29" fmla="*/ 2256509 w 3706360"/>
                <a:gd name="connsiteY29" fmla="*/ 1101604 h 2804622"/>
                <a:gd name="connsiteX30" fmla="*/ 2419973 w 3706360"/>
                <a:gd name="connsiteY30" fmla="*/ 1094497 h 2804622"/>
                <a:gd name="connsiteX31" fmla="*/ 2498151 w 3706360"/>
                <a:gd name="connsiteY31" fmla="*/ 948801 h 2804622"/>
                <a:gd name="connsiteX32" fmla="*/ 2555008 w 3706360"/>
                <a:gd name="connsiteY32" fmla="*/ 835087 h 2804622"/>
                <a:gd name="connsiteX33" fmla="*/ 2650954 w 3706360"/>
                <a:gd name="connsiteY33" fmla="*/ 689391 h 2804622"/>
                <a:gd name="connsiteX34" fmla="*/ 2757561 w 3706360"/>
                <a:gd name="connsiteY34" fmla="*/ 621873 h 2804622"/>
                <a:gd name="connsiteX35" fmla="*/ 2874828 w 3706360"/>
                <a:gd name="connsiteY35" fmla="*/ 621873 h 2804622"/>
                <a:gd name="connsiteX36" fmla="*/ 2953007 w 3706360"/>
                <a:gd name="connsiteY36" fmla="*/ 536588 h 2804622"/>
                <a:gd name="connsiteX37" fmla="*/ 3041845 w 3706360"/>
                <a:gd name="connsiteY37" fmla="*/ 348249 h 2804622"/>
                <a:gd name="connsiteX38" fmla="*/ 3070274 w 3706360"/>
                <a:gd name="connsiteY38" fmla="*/ 348249 h 2804622"/>
                <a:gd name="connsiteX39" fmla="*/ 3166220 w 3706360"/>
                <a:gd name="connsiteY39" fmla="*/ 348249 h 2804622"/>
                <a:gd name="connsiteX40" fmla="*/ 3301255 w 3706360"/>
                <a:gd name="connsiteY40" fmla="*/ 291392 h 2804622"/>
                <a:gd name="connsiteX41" fmla="*/ 3351005 w 3706360"/>
                <a:gd name="connsiteY41" fmla="*/ 241642 h 2804622"/>
                <a:gd name="connsiteX42" fmla="*/ 3418523 w 3706360"/>
                <a:gd name="connsiteY42" fmla="*/ 145696 h 2804622"/>
                <a:gd name="connsiteX43" fmla="*/ 3429183 w 3706360"/>
                <a:gd name="connsiteY43" fmla="*/ 103053 h 2804622"/>
                <a:gd name="connsiteX44" fmla="*/ 3486040 w 3706360"/>
                <a:gd name="connsiteY44" fmla="*/ 39089 h 2804622"/>
                <a:gd name="connsiteX45" fmla="*/ 3621075 w 3706360"/>
                <a:gd name="connsiteY45" fmla="*/ 39089 h 2804622"/>
                <a:gd name="connsiteX46" fmla="*/ 3706361 w 3706360"/>
                <a:gd name="connsiteY46" fmla="*/ 0 h 2804622"/>
                <a:gd name="connsiteX47" fmla="*/ 0 w 3706360"/>
                <a:gd name="connsiteY47" fmla="*/ 0 h 280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06360" h="2804622">
                  <a:moveTo>
                    <a:pt x="0" y="3554"/>
                  </a:moveTo>
                  <a:lnTo>
                    <a:pt x="0" y="2789546"/>
                  </a:lnTo>
                  <a:cubicBezTo>
                    <a:pt x="28428" y="2785993"/>
                    <a:pt x="63964" y="2782439"/>
                    <a:pt x="110160" y="2778886"/>
                  </a:cubicBezTo>
                  <a:cubicBezTo>
                    <a:pt x="234535" y="2768225"/>
                    <a:pt x="110160" y="2778886"/>
                    <a:pt x="227428" y="2789546"/>
                  </a:cubicBezTo>
                  <a:cubicBezTo>
                    <a:pt x="344695" y="2800207"/>
                    <a:pt x="227428" y="2789546"/>
                    <a:pt x="294945" y="2800207"/>
                  </a:cubicBezTo>
                  <a:cubicBezTo>
                    <a:pt x="362463" y="2810868"/>
                    <a:pt x="294945" y="2800207"/>
                    <a:pt x="419320" y="2789546"/>
                  </a:cubicBezTo>
                  <a:cubicBezTo>
                    <a:pt x="543694" y="2778886"/>
                    <a:pt x="419320" y="2789546"/>
                    <a:pt x="486837" y="2739796"/>
                  </a:cubicBezTo>
                  <a:cubicBezTo>
                    <a:pt x="554355" y="2690047"/>
                    <a:pt x="486837" y="2739796"/>
                    <a:pt x="565016" y="2711368"/>
                  </a:cubicBezTo>
                  <a:cubicBezTo>
                    <a:pt x="643194" y="2682940"/>
                    <a:pt x="632533" y="2658064"/>
                    <a:pt x="632533" y="2658064"/>
                  </a:cubicBezTo>
                  <a:lnTo>
                    <a:pt x="689390" y="2409315"/>
                  </a:lnTo>
                  <a:cubicBezTo>
                    <a:pt x="689390" y="2409315"/>
                    <a:pt x="689390" y="2409315"/>
                    <a:pt x="717819" y="2352458"/>
                  </a:cubicBezTo>
                  <a:cubicBezTo>
                    <a:pt x="746247" y="2295601"/>
                    <a:pt x="717819" y="2352458"/>
                    <a:pt x="767569" y="2263619"/>
                  </a:cubicBezTo>
                  <a:cubicBezTo>
                    <a:pt x="817318" y="2174780"/>
                    <a:pt x="767569" y="2263619"/>
                    <a:pt x="795997" y="2224530"/>
                  </a:cubicBezTo>
                  <a:cubicBezTo>
                    <a:pt x="824425" y="2185441"/>
                    <a:pt x="902604" y="2128584"/>
                    <a:pt x="952353" y="2107262"/>
                  </a:cubicBezTo>
                  <a:cubicBezTo>
                    <a:pt x="1002103" y="2089495"/>
                    <a:pt x="952353" y="2107262"/>
                    <a:pt x="1002103" y="2057512"/>
                  </a:cubicBezTo>
                  <a:cubicBezTo>
                    <a:pt x="1051853" y="2007763"/>
                    <a:pt x="1002103" y="2057512"/>
                    <a:pt x="1051853" y="1989995"/>
                  </a:cubicBezTo>
                  <a:cubicBezTo>
                    <a:pt x="1101603" y="1922477"/>
                    <a:pt x="1051853" y="1989995"/>
                    <a:pt x="1069621" y="1961566"/>
                  </a:cubicBezTo>
                  <a:cubicBezTo>
                    <a:pt x="1087389" y="1933138"/>
                    <a:pt x="1119371" y="1894049"/>
                    <a:pt x="1119371" y="1894049"/>
                  </a:cubicBezTo>
                  <a:cubicBezTo>
                    <a:pt x="1119371" y="1894049"/>
                    <a:pt x="1176228" y="1854959"/>
                    <a:pt x="1215317" y="1819424"/>
                  </a:cubicBezTo>
                  <a:cubicBezTo>
                    <a:pt x="1254406" y="1783888"/>
                    <a:pt x="1265067" y="1826531"/>
                    <a:pt x="1293495" y="1819424"/>
                  </a:cubicBezTo>
                  <a:cubicBezTo>
                    <a:pt x="1321924" y="1812317"/>
                    <a:pt x="1361013" y="1815870"/>
                    <a:pt x="1428530" y="1819424"/>
                  </a:cubicBezTo>
                  <a:cubicBezTo>
                    <a:pt x="1496048" y="1819424"/>
                    <a:pt x="1517369" y="1819424"/>
                    <a:pt x="1517369" y="1819424"/>
                  </a:cubicBezTo>
                  <a:cubicBezTo>
                    <a:pt x="1517369" y="1819424"/>
                    <a:pt x="1567119" y="1741246"/>
                    <a:pt x="1584887" y="1712817"/>
                  </a:cubicBezTo>
                  <a:cubicBezTo>
                    <a:pt x="1602655" y="1684388"/>
                    <a:pt x="1641744" y="1595549"/>
                    <a:pt x="1673726" y="1531585"/>
                  </a:cubicBezTo>
                  <a:cubicBezTo>
                    <a:pt x="1702154" y="1467621"/>
                    <a:pt x="1702154" y="1528032"/>
                    <a:pt x="1741243" y="1456961"/>
                  </a:cubicBezTo>
                  <a:cubicBezTo>
                    <a:pt x="1780332" y="1389443"/>
                    <a:pt x="1780332" y="1400103"/>
                    <a:pt x="1790993" y="1343247"/>
                  </a:cubicBezTo>
                  <a:cubicBezTo>
                    <a:pt x="1801654" y="1286389"/>
                    <a:pt x="1897600" y="1265068"/>
                    <a:pt x="1975778" y="1158461"/>
                  </a:cubicBezTo>
                  <a:cubicBezTo>
                    <a:pt x="2053956" y="1051854"/>
                    <a:pt x="2053956" y="1176229"/>
                    <a:pt x="2132135" y="1158461"/>
                  </a:cubicBezTo>
                  <a:cubicBezTo>
                    <a:pt x="2210313" y="1140693"/>
                    <a:pt x="2188992" y="1137140"/>
                    <a:pt x="2188992" y="1137140"/>
                  </a:cubicBezTo>
                  <a:cubicBezTo>
                    <a:pt x="2188992" y="1137140"/>
                    <a:pt x="2188992" y="1137140"/>
                    <a:pt x="2256509" y="1101604"/>
                  </a:cubicBezTo>
                  <a:cubicBezTo>
                    <a:pt x="2324027" y="1066069"/>
                    <a:pt x="2419973" y="1094497"/>
                    <a:pt x="2419973" y="1094497"/>
                  </a:cubicBezTo>
                  <a:cubicBezTo>
                    <a:pt x="2419973" y="1094497"/>
                    <a:pt x="2469723" y="980783"/>
                    <a:pt x="2498151" y="948801"/>
                  </a:cubicBezTo>
                  <a:cubicBezTo>
                    <a:pt x="2526580" y="916819"/>
                    <a:pt x="2537240" y="863516"/>
                    <a:pt x="2555008" y="835087"/>
                  </a:cubicBezTo>
                  <a:cubicBezTo>
                    <a:pt x="2572776" y="806659"/>
                    <a:pt x="2604758" y="739141"/>
                    <a:pt x="2650954" y="689391"/>
                  </a:cubicBezTo>
                  <a:cubicBezTo>
                    <a:pt x="2650954" y="689391"/>
                    <a:pt x="2707811" y="671623"/>
                    <a:pt x="2757561" y="621873"/>
                  </a:cubicBezTo>
                  <a:cubicBezTo>
                    <a:pt x="2807311" y="572124"/>
                    <a:pt x="2874828" y="621873"/>
                    <a:pt x="2874828" y="621873"/>
                  </a:cubicBezTo>
                  <a:lnTo>
                    <a:pt x="2953007" y="536588"/>
                  </a:lnTo>
                  <a:lnTo>
                    <a:pt x="3041845" y="348249"/>
                  </a:lnTo>
                  <a:cubicBezTo>
                    <a:pt x="3041845" y="348249"/>
                    <a:pt x="3041845" y="348249"/>
                    <a:pt x="3070274" y="348249"/>
                  </a:cubicBezTo>
                  <a:cubicBezTo>
                    <a:pt x="3098702" y="348249"/>
                    <a:pt x="3120024" y="358910"/>
                    <a:pt x="3166220" y="348249"/>
                  </a:cubicBezTo>
                  <a:cubicBezTo>
                    <a:pt x="3215970" y="337588"/>
                    <a:pt x="3233738" y="337588"/>
                    <a:pt x="3301255" y="291392"/>
                  </a:cubicBezTo>
                  <a:lnTo>
                    <a:pt x="3351005" y="241642"/>
                  </a:lnTo>
                  <a:lnTo>
                    <a:pt x="3418523" y="145696"/>
                  </a:lnTo>
                  <a:cubicBezTo>
                    <a:pt x="3418523" y="145696"/>
                    <a:pt x="3418523" y="145696"/>
                    <a:pt x="3429183" y="103053"/>
                  </a:cubicBezTo>
                  <a:cubicBezTo>
                    <a:pt x="3439844" y="60411"/>
                    <a:pt x="3429183" y="103053"/>
                    <a:pt x="3486040" y="39089"/>
                  </a:cubicBezTo>
                  <a:cubicBezTo>
                    <a:pt x="3486040" y="39089"/>
                    <a:pt x="3535790" y="49750"/>
                    <a:pt x="3621075" y="39089"/>
                  </a:cubicBezTo>
                  <a:cubicBezTo>
                    <a:pt x="3688593" y="31982"/>
                    <a:pt x="3692147" y="17768"/>
                    <a:pt x="37063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35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DCBD96F-6877-4AC7-A0CB-54F3F3BE433E}"/>
                </a:ext>
              </a:extLst>
            </p:cNvPr>
            <p:cNvSpPr/>
            <p:nvPr/>
          </p:nvSpPr>
          <p:spPr>
            <a:xfrm>
              <a:off x="3295650" y="5025717"/>
              <a:ext cx="3560664" cy="2661618"/>
            </a:xfrm>
            <a:custGeom>
              <a:avLst/>
              <a:gdLst>
                <a:gd name="connsiteX0" fmla="*/ 0 w 3560664"/>
                <a:gd name="connsiteY0" fmla="*/ 0 h 2661618"/>
                <a:gd name="connsiteX1" fmla="*/ 0 w 3560664"/>
                <a:gd name="connsiteY1" fmla="*/ 2661618 h 2661618"/>
                <a:gd name="connsiteX2" fmla="*/ 78178 w 3560664"/>
                <a:gd name="connsiteY2" fmla="*/ 2498154 h 2661618"/>
                <a:gd name="connsiteX3" fmla="*/ 145696 w 3560664"/>
                <a:gd name="connsiteY3" fmla="*/ 2427083 h 2661618"/>
                <a:gd name="connsiteX4" fmla="*/ 195446 w 3560664"/>
                <a:gd name="connsiteY4" fmla="*/ 2313369 h 2661618"/>
                <a:gd name="connsiteX5" fmla="*/ 380231 w 3560664"/>
                <a:gd name="connsiteY5" fmla="*/ 2128584 h 2661618"/>
                <a:gd name="connsiteX6" fmla="*/ 536587 w 3560664"/>
                <a:gd name="connsiteY6" fmla="*/ 2128584 h 2661618"/>
                <a:gd name="connsiteX7" fmla="*/ 593444 w 3560664"/>
                <a:gd name="connsiteY7" fmla="*/ 2107262 h 2661618"/>
                <a:gd name="connsiteX8" fmla="*/ 660962 w 3560664"/>
                <a:gd name="connsiteY8" fmla="*/ 2071727 h 2661618"/>
                <a:gd name="connsiteX9" fmla="*/ 824425 w 3560664"/>
                <a:gd name="connsiteY9" fmla="*/ 2064620 h 2661618"/>
                <a:gd name="connsiteX10" fmla="*/ 902604 w 3560664"/>
                <a:gd name="connsiteY10" fmla="*/ 1918924 h 2661618"/>
                <a:gd name="connsiteX11" fmla="*/ 959461 w 3560664"/>
                <a:gd name="connsiteY11" fmla="*/ 1805210 h 2661618"/>
                <a:gd name="connsiteX12" fmla="*/ 1055407 w 3560664"/>
                <a:gd name="connsiteY12" fmla="*/ 1659514 h 2661618"/>
                <a:gd name="connsiteX13" fmla="*/ 1162013 w 3560664"/>
                <a:gd name="connsiteY13" fmla="*/ 1591996 h 2661618"/>
                <a:gd name="connsiteX14" fmla="*/ 1279281 w 3560664"/>
                <a:gd name="connsiteY14" fmla="*/ 1591996 h 2661618"/>
                <a:gd name="connsiteX15" fmla="*/ 1357459 w 3560664"/>
                <a:gd name="connsiteY15" fmla="*/ 1506710 h 2661618"/>
                <a:gd name="connsiteX16" fmla="*/ 1446298 w 3560664"/>
                <a:gd name="connsiteY16" fmla="*/ 1318372 h 2661618"/>
                <a:gd name="connsiteX17" fmla="*/ 1474727 w 3560664"/>
                <a:gd name="connsiteY17" fmla="*/ 1318372 h 2661618"/>
                <a:gd name="connsiteX18" fmla="*/ 1570673 w 3560664"/>
                <a:gd name="connsiteY18" fmla="*/ 1318372 h 2661618"/>
                <a:gd name="connsiteX19" fmla="*/ 1705708 w 3560664"/>
                <a:gd name="connsiteY19" fmla="*/ 1261515 h 2661618"/>
                <a:gd name="connsiteX20" fmla="*/ 1755458 w 3560664"/>
                <a:gd name="connsiteY20" fmla="*/ 1211765 h 2661618"/>
                <a:gd name="connsiteX21" fmla="*/ 1822975 w 3560664"/>
                <a:gd name="connsiteY21" fmla="*/ 1115819 h 2661618"/>
                <a:gd name="connsiteX22" fmla="*/ 1833636 w 3560664"/>
                <a:gd name="connsiteY22" fmla="*/ 1073176 h 2661618"/>
                <a:gd name="connsiteX23" fmla="*/ 1890493 w 3560664"/>
                <a:gd name="connsiteY23" fmla="*/ 1009212 h 2661618"/>
                <a:gd name="connsiteX24" fmla="*/ 2025528 w 3560664"/>
                <a:gd name="connsiteY24" fmla="*/ 1009212 h 2661618"/>
                <a:gd name="connsiteX25" fmla="*/ 2132135 w 3560664"/>
                <a:gd name="connsiteY25" fmla="*/ 948801 h 2661618"/>
                <a:gd name="connsiteX26" fmla="*/ 2181885 w 3560664"/>
                <a:gd name="connsiteY26" fmla="*/ 945248 h 2661618"/>
                <a:gd name="connsiteX27" fmla="*/ 2231634 w 3560664"/>
                <a:gd name="connsiteY27" fmla="*/ 856408 h 2661618"/>
                <a:gd name="connsiteX28" fmla="*/ 2231634 w 3560664"/>
                <a:gd name="connsiteY28" fmla="*/ 806659 h 2661618"/>
                <a:gd name="connsiteX29" fmla="*/ 2320473 w 3560664"/>
                <a:gd name="connsiteY29" fmla="*/ 710712 h 2661618"/>
                <a:gd name="connsiteX30" fmla="*/ 2359562 w 3560664"/>
                <a:gd name="connsiteY30" fmla="*/ 739141 h 2661618"/>
                <a:gd name="connsiteX31" fmla="*/ 2515919 w 3560664"/>
                <a:gd name="connsiteY31" fmla="*/ 653855 h 2661618"/>
                <a:gd name="connsiteX32" fmla="*/ 2604758 w 3560664"/>
                <a:gd name="connsiteY32" fmla="*/ 653855 h 2661618"/>
                <a:gd name="connsiteX33" fmla="*/ 2643847 w 3560664"/>
                <a:gd name="connsiteY33" fmla="*/ 604106 h 2661618"/>
                <a:gd name="connsiteX34" fmla="*/ 2700704 w 3560664"/>
                <a:gd name="connsiteY34" fmla="*/ 511713 h 2661618"/>
                <a:gd name="connsiteX35" fmla="*/ 2778882 w 3560664"/>
                <a:gd name="connsiteY35" fmla="*/ 419320 h 2661618"/>
                <a:gd name="connsiteX36" fmla="*/ 2913917 w 3560664"/>
                <a:gd name="connsiteY36" fmla="*/ 351803 h 2661618"/>
                <a:gd name="connsiteX37" fmla="*/ 2981435 w 3560664"/>
                <a:gd name="connsiteY37" fmla="*/ 351803 h 2661618"/>
                <a:gd name="connsiteX38" fmla="*/ 3105810 w 3560664"/>
                <a:gd name="connsiteY38" fmla="*/ 312713 h 2661618"/>
                <a:gd name="connsiteX39" fmla="*/ 3144899 w 3560664"/>
                <a:gd name="connsiteY39" fmla="*/ 255856 h 2661618"/>
                <a:gd name="connsiteX40" fmla="*/ 3212416 w 3560664"/>
                <a:gd name="connsiteY40" fmla="*/ 149250 h 2661618"/>
                <a:gd name="connsiteX41" fmla="*/ 3262166 w 3560664"/>
                <a:gd name="connsiteY41" fmla="*/ 149250 h 2661618"/>
                <a:gd name="connsiteX42" fmla="*/ 3379433 w 3560664"/>
                <a:gd name="connsiteY42" fmla="*/ 110160 h 2661618"/>
                <a:gd name="connsiteX43" fmla="*/ 3436290 w 3560664"/>
                <a:gd name="connsiteY43" fmla="*/ 7107 h 2661618"/>
                <a:gd name="connsiteX44" fmla="*/ 3532237 w 3560664"/>
                <a:gd name="connsiteY44" fmla="*/ 7107 h 2661618"/>
                <a:gd name="connsiteX45" fmla="*/ 3560665 w 3560664"/>
                <a:gd name="connsiteY45" fmla="*/ 0 h 2661618"/>
                <a:gd name="connsiteX46" fmla="*/ 0 w 3560664"/>
                <a:gd name="connsiteY46" fmla="*/ 0 h 266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560664" h="2661618">
                  <a:moveTo>
                    <a:pt x="0" y="0"/>
                  </a:moveTo>
                  <a:lnTo>
                    <a:pt x="0" y="2661618"/>
                  </a:lnTo>
                  <a:cubicBezTo>
                    <a:pt x="21321" y="2622529"/>
                    <a:pt x="53303" y="2555011"/>
                    <a:pt x="78178" y="2498154"/>
                  </a:cubicBezTo>
                  <a:cubicBezTo>
                    <a:pt x="106607" y="2437744"/>
                    <a:pt x="106607" y="2494601"/>
                    <a:pt x="145696" y="2427083"/>
                  </a:cubicBezTo>
                  <a:cubicBezTo>
                    <a:pt x="184785" y="2359565"/>
                    <a:pt x="184785" y="2370226"/>
                    <a:pt x="195446" y="2313369"/>
                  </a:cubicBezTo>
                  <a:cubicBezTo>
                    <a:pt x="206106" y="2256512"/>
                    <a:pt x="302052" y="2235191"/>
                    <a:pt x="380231" y="2128584"/>
                  </a:cubicBezTo>
                  <a:cubicBezTo>
                    <a:pt x="458409" y="2021977"/>
                    <a:pt x="458409" y="2146352"/>
                    <a:pt x="536587" y="2128584"/>
                  </a:cubicBezTo>
                  <a:cubicBezTo>
                    <a:pt x="614765" y="2110816"/>
                    <a:pt x="593444" y="2107262"/>
                    <a:pt x="593444" y="2107262"/>
                  </a:cubicBezTo>
                  <a:cubicBezTo>
                    <a:pt x="593444" y="2107262"/>
                    <a:pt x="593444" y="2107262"/>
                    <a:pt x="660962" y="2071727"/>
                  </a:cubicBezTo>
                  <a:cubicBezTo>
                    <a:pt x="728479" y="2036191"/>
                    <a:pt x="824425" y="2064620"/>
                    <a:pt x="824425" y="2064620"/>
                  </a:cubicBezTo>
                  <a:cubicBezTo>
                    <a:pt x="824425" y="2064620"/>
                    <a:pt x="874175" y="1950906"/>
                    <a:pt x="902604" y="1918924"/>
                  </a:cubicBezTo>
                  <a:cubicBezTo>
                    <a:pt x="931032" y="1886941"/>
                    <a:pt x="941693" y="1833638"/>
                    <a:pt x="959461" y="1805210"/>
                  </a:cubicBezTo>
                  <a:cubicBezTo>
                    <a:pt x="977228" y="1776781"/>
                    <a:pt x="1009210" y="1709263"/>
                    <a:pt x="1055407" y="1659514"/>
                  </a:cubicBezTo>
                  <a:cubicBezTo>
                    <a:pt x="1055407" y="1659514"/>
                    <a:pt x="1112264" y="1641746"/>
                    <a:pt x="1162013" y="1591996"/>
                  </a:cubicBezTo>
                  <a:cubicBezTo>
                    <a:pt x="1211763" y="1542246"/>
                    <a:pt x="1279281" y="1591996"/>
                    <a:pt x="1279281" y="1591996"/>
                  </a:cubicBezTo>
                  <a:lnTo>
                    <a:pt x="1357459" y="1506710"/>
                  </a:lnTo>
                  <a:lnTo>
                    <a:pt x="1446298" y="1318372"/>
                  </a:lnTo>
                  <a:cubicBezTo>
                    <a:pt x="1446298" y="1318372"/>
                    <a:pt x="1446298" y="1318372"/>
                    <a:pt x="1474727" y="1318372"/>
                  </a:cubicBezTo>
                  <a:cubicBezTo>
                    <a:pt x="1503155" y="1318372"/>
                    <a:pt x="1524476" y="1329032"/>
                    <a:pt x="1570673" y="1318372"/>
                  </a:cubicBezTo>
                  <a:cubicBezTo>
                    <a:pt x="1620422" y="1307711"/>
                    <a:pt x="1638190" y="1307711"/>
                    <a:pt x="1705708" y="1261515"/>
                  </a:cubicBezTo>
                  <a:lnTo>
                    <a:pt x="1755458" y="1211765"/>
                  </a:lnTo>
                  <a:lnTo>
                    <a:pt x="1822975" y="1115819"/>
                  </a:lnTo>
                  <a:cubicBezTo>
                    <a:pt x="1822975" y="1115819"/>
                    <a:pt x="1822975" y="1115819"/>
                    <a:pt x="1833636" y="1073176"/>
                  </a:cubicBezTo>
                  <a:cubicBezTo>
                    <a:pt x="1844297" y="1030533"/>
                    <a:pt x="1833636" y="1073176"/>
                    <a:pt x="1890493" y="1009212"/>
                  </a:cubicBezTo>
                  <a:cubicBezTo>
                    <a:pt x="1890493" y="1009212"/>
                    <a:pt x="1940243" y="1019872"/>
                    <a:pt x="2025528" y="1009212"/>
                  </a:cubicBezTo>
                  <a:cubicBezTo>
                    <a:pt x="2114367" y="998551"/>
                    <a:pt x="2093046" y="980783"/>
                    <a:pt x="2132135" y="948801"/>
                  </a:cubicBezTo>
                  <a:cubicBezTo>
                    <a:pt x="2171224" y="916819"/>
                    <a:pt x="2181885" y="945248"/>
                    <a:pt x="2181885" y="945248"/>
                  </a:cubicBezTo>
                  <a:lnTo>
                    <a:pt x="2231634" y="856408"/>
                  </a:lnTo>
                  <a:lnTo>
                    <a:pt x="2231634" y="806659"/>
                  </a:lnTo>
                  <a:lnTo>
                    <a:pt x="2320473" y="710712"/>
                  </a:lnTo>
                  <a:cubicBezTo>
                    <a:pt x="2320473" y="710712"/>
                    <a:pt x="2320473" y="710712"/>
                    <a:pt x="2359562" y="739141"/>
                  </a:cubicBezTo>
                  <a:cubicBezTo>
                    <a:pt x="2398652" y="767569"/>
                    <a:pt x="2476830" y="682284"/>
                    <a:pt x="2515919" y="653855"/>
                  </a:cubicBezTo>
                  <a:cubicBezTo>
                    <a:pt x="2555008" y="625427"/>
                    <a:pt x="2572776" y="664516"/>
                    <a:pt x="2604758" y="653855"/>
                  </a:cubicBezTo>
                  <a:cubicBezTo>
                    <a:pt x="2633186" y="643195"/>
                    <a:pt x="2643847" y="604106"/>
                    <a:pt x="2643847" y="604106"/>
                  </a:cubicBezTo>
                  <a:cubicBezTo>
                    <a:pt x="2643847" y="604106"/>
                    <a:pt x="2672275" y="565016"/>
                    <a:pt x="2700704" y="511713"/>
                  </a:cubicBezTo>
                  <a:cubicBezTo>
                    <a:pt x="2729133" y="458410"/>
                    <a:pt x="2750454" y="508159"/>
                    <a:pt x="2778882" y="419320"/>
                  </a:cubicBezTo>
                  <a:lnTo>
                    <a:pt x="2913917" y="351803"/>
                  </a:lnTo>
                  <a:cubicBezTo>
                    <a:pt x="2913917" y="351803"/>
                    <a:pt x="2953007" y="362463"/>
                    <a:pt x="2981435" y="351803"/>
                  </a:cubicBezTo>
                  <a:cubicBezTo>
                    <a:pt x="3009863" y="341142"/>
                    <a:pt x="3048953" y="341142"/>
                    <a:pt x="3105810" y="312713"/>
                  </a:cubicBezTo>
                  <a:lnTo>
                    <a:pt x="3144899" y="255856"/>
                  </a:lnTo>
                  <a:lnTo>
                    <a:pt x="3212416" y="149250"/>
                  </a:lnTo>
                  <a:lnTo>
                    <a:pt x="3262166" y="149250"/>
                  </a:lnTo>
                  <a:lnTo>
                    <a:pt x="3379433" y="110160"/>
                  </a:lnTo>
                  <a:lnTo>
                    <a:pt x="3436290" y="7107"/>
                  </a:lnTo>
                  <a:cubicBezTo>
                    <a:pt x="3436290" y="7107"/>
                    <a:pt x="3486040" y="10661"/>
                    <a:pt x="3532237" y="7107"/>
                  </a:cubicBezTo>
                  <a:cubicBezTo>
                    <a:pt x="3542897" y="7107"/>
                    <a:pt x="3550004" y="3554"/>
                    <a:pt x="35606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5536" cap="flat">
              <a:noFill/>
              <a:prstDash val="solid"/>
              <a:miter/>
            </a:ln>
            <a:effectLst>
              <a:outerShdw blurRad="889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93D1E19-410D-442A-A357-3D46458BEDB6}"/>
                </a:ext>
              </a:extLst>
            </p:cNvPr>
            <p:cNvSpPr/>
            <p:nvPr/>
          </p:nvSpPr>
          <p:spPr>
            <a:xfrm>
              <a:off x="3295650" y="5018609"/>
              <a:ext cx="2892596" cy="2100155"/>
            </a:xfrm>
            <a:custGeom>
              <a:avLst/>
              <a:gdLst>
                <a:gd name="connsiteX0" fmla="*/ 0 w 2892596"/>
                <a:gd name="connsiteY0" fmla="*/ 7107 h 2100155"/>
                <a:gd name="connsiteX1" fmla="*/ 0 w 2892596"/>
                <a:gd name="connsiteY1" fmla="*/ 2100155 h 2100155"/>
                <a:gd name="connsiteX2" fmla="*/ 31982 w 2892596"/>
                <a:gd name="connsiteY2" fmla="*/ 2089494 h 2100155"/>
                <a:gd name="connsiteX3" fmla="*/ 127928 w 2892596"/>
                <a:gd name="connsiteY3" fmla="*/ 2089494 h 2100155"/>
                <a:gd name="connsiteX4" fmla="*/ 184785 w 2892596"/>
                <a:gd name="connsiteY4" fmla="*/ 2089494 h 2100155"/>
                <a:gd name="connsiteX5" fmla="*/ 369570 w 2892596"/>
                <a:gd name="connsiteY5" fmla="*/ 2064620 h 2100155"/>
                <a:gd name="connsiteX6" fmla="*/ 486837 w 2892596"/>
                <a:gd name="connsiteY6" fmla="*/ 2075280 h 2100155"/>
                <a:gd name="connsiteX7" fmla="*/ 554355 w 2892596"/>
                <a:gd name="connsiteY7" fmla="*/ 2085941 h 2100155"/>
                <a:gd name="connsiteX8" fmla="*/ 678730 w 2892596"/>
                <a:gd name="connsiteY8" fmla="*/ 2075280 h 2100155"/>
                <a:gd name="connsiteX9" fmla="*/ 746247 w 2892596"/>
                <a:gd name="connsiteY9" fmla="*/ 2025530 h 2100155"/>
                <a:gd name="connsiteX10" fmla="*/ 824425 w 2892596"/>
                <a:gd name="connsiteY10" fmla="*/ 1997102 h 2100155"/>
                <a:gd name="connsiteX11" fmla="*/ 891943 w 2892596"/>
                <a:gd name="connsiteY11" fmla="*/ 1943798 h 2100155"/>
                <a:gd name="connsiteX12" fmla="*/ 948800 w 2892596"/>
                <a:gd name="connsiteY12" fmla="*/ 1695049 h 2100155"/>
                <a:gd name="connsiteX13" fmla="*/ 977228 w 2892596"/>
                <a:gd name="connsiteY13" fmla="*/ 1638192 h 2100155"/>
                <a:gd name="connsiteX14" fmla="*/ 1026978 w 2892596"/>
                <a:gd name="connsiteY14" fmla="*/ 1549353 h 2100155"/>
                <a:gd name="connsiteX15" fmla="*/ 1055407 w 2892596"/>
                <a:gd name="connsiteY15" fmla="*/ 1510264 h 2100155"/>
                <a:gd name="connsiteX16" fmla="*/ 1211763 w 2892596"/>
                <a:gd name="connsiteY16" fmla="*/ 1392996 h 2100155"/>
                <a:gd name="connsiteX17" fmla="*/ 1261513 w 2892596"/>
                <a:gd name="connsiteY17" fmla="*/ 1343246 h 2100155"/>
                <a:gd name="connsiteX18" fmla="*/ 1311263 w 2892596"/>
                <a:gd name="connsiteY18" fmla="*/ 1275729 h 2100155"/>
                <a:gd name="connsiteX19" fmla="*/ 1329031 w 2892596"/>
                <a:gd name="connsiteY19" fmla="*/ 1247300 h 2100155"/>
                <a:gd name="connsiteX20" fmla="*/ 1378780 w 2892596"/>
                <a:gd name="connsiteY20" fmla="*/ 1179783 h 2100155"/>
                <a:gd name="connsiteX21" fmla="*/ 1474727 w 2892596"/>
                <a:gd name="connsiteY21" fmla="*/ 1105158 h 2100155"/>
                <a:gd name="connsiteX22" fmla="*/ 1552905 w 2892596"/>
                <a:gd name="connsiteY22" fmla="*/ 1105158 h 2100155"/>
                <a:gd name="connsiteX23" fmla="*/ 1687940 w 2892596"/>
                <a:gd name="connsiteY23" fmla="*/ 1105158 h 2100155"/>
                <a:gd name="connsiteX24" fmla="*/ 1776779 w 2892596"/>
                <a:gd name="connsiteY24" fmla="*/ 1105158 h 2100155"/>
                <a:gd name="connsiteX25" fmla="*/ 1844297 w 2892596"/>
                <a:gd name="connsiteY25" fmla="*/ 998551 h 2100155"/>
                <a:gd name="connsiteX26" fmla="*/ 1933136 w 2892596"/>
                <a:gd name="connsiteY26" fmla="*/ 817319 h 2100155"/>
                <a:gd name="connsiteX27" fmla="*/ 2000653 w 2892596"/>
                <a:gd name="connsiteY27" fmla="*/ 742695 h 2100155"/>
                <a:gd name="connsiteX28" fmla="*/ 2050403 w 2892596"/>
                <a:gd name="connsiteY28" fmla="*/ 628981 h 2100155"/>
                <a:gd name="connsiteX29" fmla="*/ 2235188 w 2892596"/>
                <a:gd name="connsiteY29" fmla="*/ 444195 h 2100155"/>
                <a:gd name="connsiteX30" fmla="*/ 2391545 w 2892596"/>
                <a:gd name="connsiteY30" fmla="*/ 444195 h 2100155"/>
                <a:gd name="connsiteX31" fmla="*/ 2448401 w 2892596"/>
                <a:gd name="connsiteY31" fmla="*/ 422874 h 2100155"/>
                <a:gd name="connsiteX32" fmla="*/ 2515919 w 2892596"/>
                <a:gd name="connsiteY32" fmla="*/ 387338 h 2100155"/>
                <a:gd name="connsiteX33" fmla="*/ 2679383 w 2892596"/>
                <a:gd name="connsiteY33" fmla="*/ 380231 h 2100155"/>
                <a:gd name="connsiteX34" fmla="*/ 2757561 w 2892596"/>
                <a:gd name="connsiteY34" fmla="*/ 234535 h 2100155"/>
                <a:gd name="connsiteX35" fmla="*/ 2814418 w 2892596"/>
                <a:gd name="connsiteY35" fmla="*/ 120821 h 2100155"/>
                <a:gd name="connsiteX36" fmla="*/ 2892596 w 2892596"/>
                <a:gd name="connsiteY36" fmla="*/ 0 h 2100155"/>
                <a:gd name="connsiteX37" fmla="*/ 0 w 2892596"/>
                <a:gd name="connsiteY37" fmla="*/ 0 h 21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92596" h="2100155">
                  <a:moveTo>
                    <a:pt x="0" y="7107"/>
                  </a:moveTo>
                  <a:lnTo>
                    <a:pt x="0" y="2100155"/>
                  </a:lnTo>
                  <a:cubicBezTo>
                    <a:pt x="10661" y="2096602"/>
                    <a:pt x="17768" y="2093048"/>
                    <a:pt x="31982" y="2089494"/>
                  </a:cubicBezTo>
                  <a:cubicBezTo>
                    <a:pt x="127928" y="2053959"/>
                    <a:pt x="99500" y="2114370"/>
                    <a:pt x="127928" y="2089494"/>
                  </a:cubicBezTo>
                  <a:cubicBezTo>
                    <a:pt x="156357" y="2064620"/>
                    <a:pt x="184785" y="2089494"/>
                    <a:pt x="184785" y="2089494"/>
                  </a:cubicBezTo>
                  <a:cubicBezTo>
                    <a:pt x="184785" y="2089494"/>
                    <a:pt x="241642" y="2075280"/>
                    <a:pt x="369570" y="2064620"/>
                  </a:cubicBezTo>
                  <a:cubicBezTo>
                    <a:pt x="493945" y="2053959"/>
                    <a:pt x="369570" y="2064620"/>
                    <a:pt x="486837" y="2075280"/>
                  </a:cubicBezTo>
                  <a:cubicBezTo>
                    <a:pt x="604105" y="2085941"/>
                    <a:pt x="486837" y="2075280"/>
                    <a:pt x="554355" y="2085941"/>
                  </a:cubicBezTo>
                  <a:cubicBezTo>
                    <a:pt x="621873" y="2096602"/>
                    <a:pt x="554355" y="2085941"/>
                    <a:pt x="678730" y="2075280"/>
                  </a:cubicBezTo>
                  <a:cubicBezTo>
                    <a:pt x="803104" y="2064620"/>
                    <a:pt x="678730" y="2075280"/>
                    <a:pt x="746247" y="2025530"/>
                  </a:cubicBezTo>
                  <a:cubicBezTo>
                    <a:pt x="813765" y="1975781"/>
                    <a:pt x="746247" y="2025530"/>
                    <a:pt x="824425" y="1997102"/>
                  </a:cubicBezTo>
                  <a:cubicBezTo>
                    <a:pt x="902604" y="1968673"/>
                    <a:pt x="891943" y="1943798"/>
                    <a:pt x="891943" y="1943798"/>
                  </a:cubicBezTo>
                  <a:lnTo>
                    <a:pt x="948800" y="1695049"/>
                  </a:lnTo>
                  <a:cubicBezTo>
                    <a:pt x="948800" y="1695049"/>
                    <a:pt x="948800" y="1695049"/>
                    <a:pt x="977228" y="1638192"/>
                  </a:cubicBezTo>
                  <a:cubicBezTo>
                    <a:pt x="1005657" y="1581335"/>
                    <a:pt x="977228" y="1638192"/>
                    <a:pt x="1026978" y="1549353"/>
                  </a:cubicBezTo>
                  <a:cubicBezTo>
                    <a:pt x="1076728" y="1460514"/>
                    <a:pt x="1026978" y="1549353"/>
                    <a:pt x="1055407" y="1510264"/>
                  </a:cubicBezTo>
                  <a:cubicBezTo>
                    <a:pt x="1083835" y="1471175"/>
                    <a:pt x="1162013" y="1414318"/>
                    <a:pt x="1211763" y="1392996"/>
                  </a:cubicBezTo>
                  <a:cubicBezTo>
                    <a:pt x="1261513" y="1375229"/>
                    <a:pt x="1211763" y="1392996"/>
                    <a:pt x="1261513" y="1343246"/>
                  </a:cubicBezTo>
                  <a:cubicBezTo>
                    <a:pt x="1311263" y="1293497"/>
                    <a:pt x="1261513" y="1343246"/>
                    <a:pt x="1311263" y="1275729"/>
                  </a:cubicBezTo>
                  <a:cubicBezTo>
                    <a:pt x="1361013" y="1208211"/>
                    <a:pt x="1311263" y="1275729"/>
                    <a:pt x="1329031" y="1247300"/>
                  </a:cubicBezTo>
                  <a:cubicBezTo>
                    <a:pt x="1346798" y="1218872"/>
                    <a:pt x="1378780" y="1179783"/>
                    <a:pt x="1378780" y="1179783"/>
                  </a:cubicBezTo>
                  <a:cubicBezTo>
                    <a:pt x="1378780" y="1179783"/>
                    <a:pt x="1435637" y="1140693"/>
                    <a:pt x="1474727" y="1105158"/>
                  </a:cubicBezTo>
                  <a:cubicBezTo>
                    <a:pt x="1513816" y="1069622"/>
                    <a:pt x="1524476" y="1112265"/>
                    <a:pt x="1552905" y="1105158"/>
                  </a:cubicBezTo>
                  <a:cubicBezTo>
                    <a:pt x="1581333" y="1098051"/>
                    <a:pt x="1620422" y="1101604"/>
                    <a:pt x="1687940" y="1105158"/>
                  </a:cubicBezTo>
                  <a:cubicBezTo>
                    <a:pt x="1755458" y="1105158"/>
                    <a:pt x="1776779" y="1105158"/>
                    <a:pt x="1776779" y="1105158"/>
                  </a:cubicBezTo>
                  <a:cubicBezTo>
                    <a:pt x="1776779" y="1105158"/>
                    <a:pt x="1826529" y="1026979"/>
                    <a:pt x="1844297" y="998551"/>
                  </a:cubicBezTo>
                  <a:cubicBezTo>
                    <a:pt x="1862064" y="970122"/>
                    <a:pt x="1901153" y="881283"/>
                    <a:pt x="1933136" y="817319"/>
                  </a:cubicBezTo>
                  <a:cubicBezTo>
                    <a:pt x="1961564" y="753355"/>
                    <a:pt x="1961564" y="813766"/>
                    <a:pt x="2000653" y="742695"/>
                  </a:cubicBezTo>
                  <a:cubicBezTo>
                    <a:pt x="2039742" y="675177"/>
                    <a:pt x="2039742" y="685838"/>
                    <a:pt x="2050403" y="628981"/>
                  </a:cubicBezTo>
                  <a:cubicBezTo>
                    <a:pt x="2061064" y="572124"/>
                    <a:pt x="2157010" y="550802"/>
                    <a:pt x="2235188" y="444195"/>
                  </a:cubicBezTo>
                  <a:cubicBezTo>
                    <a:pt x="2313366" y="337588"/>
                    <a:pt x="2313366" y="461963"/>
                    <a:pt x="2391545" y="444195"/>
                  </a:cubicBezTo>
                  <a:cubicBezTo>
                    <a:pt x="2469723" y="426427"/>
                    <a:pt x="2448401" y="422874"/>
                    <a:pt x="2448401" y="422874"/>
                  </a:cubicBezTo>
                  <a:cubicBezTo>
                    <a:pt x="2448401" y="422874"/>
                    <a:pt x="2448401" y="422874"/>
                    <a:pt x="2515919" y="387338"/>
                  </a:cubicBezTo>
                  <a:cubicBezTo>
                    <a:pt x="2583436" y="351803"/>
                    <a:pt x="2679383" y="380231"/>
                    <a:pt x="2679383" y="380231"/>
                  </a:cubicBezTo>
                  <a:cubicBezTo>
                    <a:pt x="2679383" y="380231"/>
                    <a:pt x="2729133" y="266517"/>
                    <a:pt x="2757561" y="234535"/>
                  </a:cubicBezTo>
                  <a:cubicBezTo>
                    <a:pt x="2785989" y="202553"/>
                    <a:pt x="2796650" y="149250"/>
                    <a:pt x="2814418" y="120821"/>
                  </a:cubicBezTo>
                  <a:cubicBezTo>
                    <a:pt x="2832185" y="95946"/>
                    <a:pt x="2853507" y="42643"/>
                    <a:pt x="289259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5A5A"/>
            </a:solidFill>
            <a:ln w="35536" cap="flat">
              <a:noFill/>
              <a:prstDash val="solid"/>
              <a:miter/>
            </a:ln>
            <a:effectLst>
              <a:outerShdw blurRad="889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" name="PICTURE">
            <a:extLst>
              <a:ext uri="{FF2B5EF4-FFF2-40B4-BE49-F238E27FC236}">
                <a16:creationId xmlns:a16="http://schemas.microsoft.com/office/drawing/2014/main" id="{628686B9-7DB3-466E-A02D-158F4EFE2291}"/>
              </a:ext>
            </a:extLst>
          </p:cNvPr>
          <p:cNvSpPr/>
          <p:nvPr/>
        </p:nvSpPr>
        <p:spPr>
          <a:xfrm>
            <a:off x="5105400" y="2255016"/>
            <a:ext cx="5181600" cy="9049549"/>
          </a:xfrm>
          <a:prstGeom prst="rect">
            <a:avLst/>
          </a:prstGeom>
          <a:blipFill>
            <a:blip r:embed="rId3"/>
            <a:srcRect/>
            <a:stretch>
              <a:fillRect l="-72248" r="-72248"/>
            </a:stretch>
          </a:blipFill>
          <a:ln>
            <a:noFill/>
          </a:ln>
          <a:effectLst>
            <a:outerShdw blurRad="1524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0053A1-9C8C-40A0-988F-B1A4BA7F575D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091ABFB-90AE-4849-8B68-07C68A227036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SKATE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F66F81F-C198-4EF2-9AD4-30279E100C95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rgbClr val="FFFFFF"/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14" name="Graphic 12">
            <a:extLst>
              <a:ext uri="{FF2B5EF4-FFF2-40B4-BE49-F238E27FC236}">
                <a16:creationId xmlns:a16="http://schemas.microsoft.com/office/drawing/2014/main" id="{28B714A4-2352-4394-A879-E93EB3BEE295}"/>
              </a:ext>
            </a:extLst>
          </p:cNvPr>
          <p:cNvGrpSpPr/>
          <p:nvPr/>
        </p:nvGrpSpPr>
        <p:grpSpPr>
          <a:xfrm rot="10800000">
            <a:off x="0" y="10577369"/>
            <a:ext cx="10287000" cy="3567930"/>
            <a:chOff x="1386898" y="5124450"/>
            <a:chExt cx="7547480" cy="2617758"/>
          </a:xfrm>
          <a:solidFill>
            <a:schemeClr val="accent1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429171D-3491-4DBB-A966-0B976678EF94}"/>
                </a:ext>
              </a:extLst>
            </p:cNvPr>
            <p:cNvSpPr/>
            <p:nvPr/>
          </p:nvSpPr>
          <p:spPr>
            <a:xfrm>
              <a:off x="1386898" y="5124450"/>
              <a:ext cx="7532975" cy="2617758"/>
            </a:xfrm>
            <a:custGeom>
              <a:avLst/>
              <a:gdLst>
                <a:gd name="connsiteX0" fmla="*/ 0 w 7532975"/>
                <a:gd name="connsiteY0" fmla="*/ 2617759 h 2617758"/>
                <a:gd name="connsiteX1" fmla="*/ 11863 w 7532975"/>
                <a:gd name="connsiteY1" fmla="*/ 2613804 h 2617758"/>
                <a:gd name="connsiteX2" fmla="*/ 142355 w 7532975"/>
                <a:gd name="connsiteY2" fmla="*/ 2530764 h 2617758"/>
                <a:gd name="connsiteX3" fmla="*/ 328208 w 7532975"/>
                <a:gd name="connsiteY3" fmla="*/ 2586124 h 2617758"/>
                <a:gd name="connsiteX4" fmla="*/ 525924 w 7532975"/>
                <a:gd name="connsiteY4" fmla="*/ 2526810 h 2617758"/>
                <a:gd name="connsiteX5" fmla="*/ 589193 w 7532975"/>
                <a:gd name="connsiteY5" fmla="*/ 2483312 h 2617758"/>
                <a:gd name="connsiteX6" fmla="*/ 790864 w 7532975"/>
                <a:gd name="connsiteY6" fmla="*/ 2530764 h 2617758"/>
                <a:gd name="connsiteX7" fmla="*/ 905539 w 7532975"/>
                <a:gd name="connsiteY7" fmla="*/ 2558444 h 2617758"/>
                <a:gd name="connsiteX8" fmla="*/ 1115118 w 7532975"/>
                <a:gd name="connsiteY8" fmla="*/ 2487266 h 2617758"/>
                <a:gd name="connsiteX9" fmla="*/ 1206067 w 7532975"/>
                <a:gd name="connsiteY9" fmla="*/ 2427952 h 2617758"/>
                <a:gd name="connsiteX10" fmla="*/ 1459143 w 7532975"/>
                <a:gd name="connsiteY10" fmla="*/ 2380500 h 2617758"/>
                <a:gd name="connsiteX11" fmla="*/ 1660814 w 7532975"/>
                <a:gd name="connsiteY11" fmla="*/ 2408180 h 2617758"/>
                <a:gd name="connsiteX12" fmla="*/ 1834804 w 7532975"/>
                <a:gd name="connsiteY12" fmla="*/ 2451677 h 2617758"/>
                <a:gd name="connsiteX13" fmla="*/ 1937616 w 7532975"/>
                <a:gd name="connsiteY13" fmla="*/ 2467495 h 2617758"/>
                <a:gd name="connsiteX14" fmla="*/ 2056245 w 7532975"/>
                <a:gd name="connsiteY14" fmla="*/ 2392363 h 2617758"/>
                <a:gd name="connsiteX15" fmla="*/ 2356774 w 7532975"/>
                <a:gd name="connsiteY15" fmla="*/ 2348865 h 2617758"/>
                <a:gd name="connsiteX16" fmla="*/ 2380500 w 7532975"/>
                <a:gd name="connsiteY16" fmla="*/ 2285596 h 2617758"/>
                <a:gd name="connsiteX17" fmla="*/ 2597987 w 7532975"/>
                <a:gd name="connsiteY17" fmla="*/ 2309322 h 2617758"/>
                <a:gd name="connsiteX18" fmla="*/ 2649393 w 7532975"/>
                <a:gd name="connsiteY18" fmla="*/ 2356774 h 2617758"/>
                <a:gd name="connsiteX19" fmla="*/ 2807566 w 7532975"/>
                <a:gd name="connsiteY19" fmla="*/ 2408180 h 2617758"/>
                <a:gd name="connsiteX20" fmla="*/ 2874789 w 7532975"/>
                <a:gd name="connsiteY20" fmla="*/ 2368637 h 2617758"/>
                <a:gd name="connsiteX21" fmla="*/ 3084368 w 7532975"/>
                <a:gd name="connsiteY21" fmla="*/ 2340957 h 2617758"/>
                <a:gd name="connsiteX22" fmla="*/ 3266267 w 7532975"/>
                <a:gd name="connsiteY22" fmla="*/ 2222327 h 2617758"/>
                <a:gd name="connsiteX23" fmla="*/ 3412577 w 7532975"/>
                <a:gd name="connsiteY23" fmla="*/ 2238144 h 2617758"/>
                <a:gd name="connsiteX24" fmla="*/ 3467937 w 7532975"/>
                <a:gd name="connsiteY24" fmla="*/ 2269779 h 2617758"/>
                <a:gd name="connsiteX25" fmla="*/ 3661698 w 7532975"/>
                <a:gd name="connsiteY25" fmla="*/ 2309322 h 2617758"/>
                <a:gd name="connsiteX26" fmla="*/ 3776374 w 7532975"/>
                <a:gd name="connsiteY26" fmla="*/ 2317231 h 2617758"/>
                <a:gd name="connsiteX27" fmla="*/ 4021541 w 7532975"/>
                <a:gd name="connsiteY27" fmla="*/ 2257916 h 2617758"/>
                <a:gd name="connsiteX28" fmla="*/ 4152034 w 7532975"/>
                <a:gd name="connsiteY28" fmla="*/ 2174875 h 2617758"/>
                <a:gd name="connsiteX29" fmla="*/ 4191577 w 7532975"/>
                <a:gd name="connsiteY29" fmla="*/ 2151149 h 2617758"/>
                <a:gd name="connsiteX30" fmla="*/ 4503968 w 7532975"/>
                <a:gd name="connsiteY30" fmla="*/ 2265824 h 2617758"/>
                <a:gd name="connsiteX31" fmla="*/ 4697730 w 7532975"/>
                <a:gd name="connsiteY31" fmla="*/ 2285596 h 2617758"/>
                <a:gd name="connsiteX32" fmla="*/ 4855903 w 7532975"/>
                <a:gd name="connsiteY32" fmla="*/ 2186738 h 2617758"/>
                <a:gd name="connsiteX33" fmla="*/ 5069436 w 7532975"/>
                <a:gd name="connsiteY33" fmla="*/ 2163012 h 2617758"/>
                <a:gd name="connsiteX34" fmla="*/ 5350192 w 7532975"/>
                <a:gd name="connsiteY34" fmla="*/ 2226281 h 2617758"/>
                <a:gd name="connsiteX35" fmla="*/ 5547908 w 7532975"/>
                <a:gd name="connsiteY35" fmla="*/ 2289550 h 2617758"/>
                <a:gd name="connsiteX36" fmla="*/ 5804939 w 7532975"/>
                <a:gd name="connsiteY36" fmla="*/ 2368637 h 2617758"/>
                <a:gd name="connsiteX37" fmla="*/ 6034290 w 7532975"/>
                <a:gd name="connsiteY37" fmla="*/ 2234190 h 2617758"/>
                <a:gd name="connsiteX38" fmla="*/ 6160828 w 7532975"/>
                <a:gd name="connsiteY38" fmla="*/ 2210464 h 2617758"/>
                <a:gd name="connsiteX39" fmla="*/ 6259686 w 7532975"/>
                <a:gd name="connsiteY39" fmla="*/ 2178829 h 2617758"/>
                <a:gd name="connsiteX40" fmla="*/ 6469265 w 7532975"/>
                <a:gd name="connsiteY40" fmla="*/ 2044383 h 2617758"/>
                <a:gd name="connsiteX41" fmla="*/ 6912148 w 7532975"/>
                <a:gd name="connsiteY41" fmla="*/ 2072063 h 2617758"/>
                <a:gd name="connsiteX42" fmla="*/ 7098001 w 7532975"/>
                <a:gd name="connsiteY42" fmla="*/ 2147195 h 2617758"/>
                <a:gd name="connsiteX43" fmla="*/ 7268037 w 7532975"/>
                <a:gd name="connsiteY43" fmla="*/ 2163012 h 2617758"/>
                <a:gd name="connsiteX44" fmla="*/ 7532976 w 7532975"/>
                <a:gd name="connsiteY44" fmla="*/ 2257916 h 2617758"/>
                <a:gd name="connsiteX45" fmla="*/ 7532976 w 7532975"/>
                <a:gd name="connsiteY45" fmla="*/ 0 h 2617758"/>
                <a:gd name="connsiteX46" fmla="*/ 0 w 7532975"/>
                <a:gd name="connsiteY46" fmla="*/ 0 h 2617758"/>
                <a:gd name="connsiteX47" fmla="*/ 0 w 7532975"/>
                <a:gd name="connsiteY47" fmla="*/ 2617759 h 261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532975" h="2617758">
                  <a:moveTo>
                    <a:pt x="0" y="2617759"/>
                  </a:moveTo>
                  <a:cubicBezTo>
                    <a:pt x="3954" y="2617759"/>
                    <a:pt x="7909" y="2613804"/>
                    <a:pt x="11863" y="2613804"/>
                  </a:cubicBezTo>
                  <a:cubicBezTo>
                    <a:pt x="83041" y="2578215"/>
                    <a:pt x="142355" y="2530764"/>
                    <a:pt x="142355" y="2530764"/>
                  </a:cubicBezTo>
                  <a:lnTo>
                    <a:pt x="328208" y="2586124"/>
                  </a:lnTo>
                  <a:lnTo>
                    <a:pt x="525924" y="2526810"/>
                  </a:lnTo>
                  <a:lnTo>
                    <a:pt x="589193" y="2483312"/>
                  </a:lnTo>
                  <a:lnTo>
                    <a:pt x="790864" y="2530764"/>
                  </a:lnTo>
                  <a:lnTo>
                    <a:pt x="905539" y="2558444"/>
                  </a:lnTo>
                  <a:cubicBezTo>
                    <a:pt x="1012305" y="2538672"/>
                    <a:pt x="1067666" y="2503084"/>
                    <a:pt x="1115118" y="2487266"/>
                  </a:cubicBezTo>
                  <a:cubicBezTo>
                    <a:pt x="1162570" y="2471449"/>
                    <a:pt x="1206067" y="2427952"/>
                    <a:pt x="1206067" y="2427952"/>
                  </a:cubicBezTo>
                  <a:lnTo>
                    <a:pt x="1459143" y="2380500"/>
                  </a:lnTo>
                  <a:cubicBezTo>
                    <a:pt x="1589636" y="2447723"/>
                    <a:pt x="1565910" y="2376545"/>
                    <a:pt x="1660814" y="2408180"/>
                  </a:cubicBezTo>
                  <a:cubicBezTo>
                    <a:pt x="1755717" y="2439814"/>
                    <a:pt x="1834804" y="2451677"/>
                    <a:pt x="1834804" y="2451677"/>
                  </a:cubicBezTo>
                  <a:cubicBezTo>
                    <a:pt x="1834804" y="2451677"/>
                    <a:pt x="1890164" y="2483312"/>
                    <a:pt x="1937616" y="2467495"/>
                  </a:cubicBezTo>
                  <a:cubicBezTo>
                    <a:pt x="1985068" y="2451677"/>
                    <a:pt x="1973205" y="2396317"/>
                    <a:pt x="2056245" y="2392363"/>
                  </a:cubicBezTo>
                  <a:cubicBezTo>
                    <a:pt x="2139286" y="2388408"/>
                    <a:pt x="2333048" y="2408180"/>
                    <a:pt x="2356774" y="2348865"/>
                  </a:cubicBezTo>
                  <a:cubicBezTo>
                    <a:pt x="2380500" y="2285596"/>
                    <a:pt x="2380500" y="2285596"/>
                    <a:pt x="2380500" y="2285596"/>
                  </a:cubicBezTo>
                  <a:lnTo>
                    <a:pt x="2597987" y="2309322"/>
                  </a:lnTo>
                  <a:lnTo>
                    <a:pt x="2649393" y="2356774"/>
                  </a:lnTo>
                  <a:lnTo>
                    <a:pt x="2807566" y="2408180"/>
                  </a:lnTo>
                  <a:cubicBezTo>
                    <a:pt x="2807566" y="2408180"/>
                    <a:pt x="2791748" y="2368637"/>
                    <a:pt x="2874789" y="2368637"/>
                  </a:cubicBezTo>
                  <a:cubicBezTo>
                    <a:pt x="2961784" y="2368637"/>
                    <a:pt x="2953875" y="2404226"/>
                    <a:pt x="3084368" y="2340957"/>
                  </a:cubicBezTo>
                  <a:cubicBezTo>
                    <a:pt x="3210906" y="2273733"/>
                    <a:pt x="3266267" y="2222327"/>
                    <a:pt x="3266267" y="2222327"/>
                  </a:cubicBezTo>
                  <a:cubicBezTo>
                    <a:pt x="3412577" y="2238144"/>
                    <a:pt x="3357216" y="2206510"/>
                    <a:pt x="3412577" y="2238144"/>
                  </a:cubicBezTo>
                  <a:cubicBezTo>
                    <a:pt x="3467937" y="2269779"/>
                    <a:pt x="3467937" y="2269779"/>
                    <a:pt x="3467937" y="2269779"/>
                  </a:cubicBezTo>
                  <a:lnTo>
                    <a:pt x="3661698" y="2309322"/>
                  </a:lnTo>
                  <a:lnTo>
                    <a:pt x="3776374" y="2317231"/>
                  </a:lnTo>
                  <a:cubicBezTo>
                    <a:pt x="3918729" y="2309322"/>
                    <a:pt x="3942455" y="2289550"/>
                    <a:pt x="4021541" y="2257916"/>
                  </a:cubicBezTo>
                  <a:cubicBezTo>
                    <a:pt x="4096673" y="2226281"/>
                    <a:pt x="4112491" y="2198601"/>
                    <a:pt x="4152034" y="2174875"/>
                  </a:cubicBezTo>
                  <a:cubicBezTo>
                    <a:pt x="4191577" y="2151149"/>
                    <a:pt x="4191577" y="2151149"/>
                    <a:pt x="4191577" y="2151149"/>
                  </a:cubicBezTo>
                  <a:lnTo>
                    <a:pt x="4503968" y="2265824"/>
                  </a:lnTo>
                  <a:lnTo>
                    <a:pt x="4697730" y="2285596"/>
                  </a:lnTo>
                  <a:cubicBezTo>
                    <a:pt x="4697730" y="2285596"/>
                    <a:pt x="4737273" y="2178829"/>
                    <a:pt x="4855903" y="2186738"/>
                  </a:cubicBezTo>
                  <a:cubicBezTo>
                    <a:pt x="4970578" y="2194647"/>
                    <a:pt x="5069436" y="2163012"/>
                    <a:pt x="5069436" y="2163012"/>
                  </a:cubicBezTo>
                  <a:cubicBezTo>
                    <a:pt x="5184111" y="2170921"/>
                    <a:pt x="5294832" y="2214418"/>
                    <a:pt x="5350192" y="2226281"/>
                  </a:cubicBezTo>
                  <a:cubicBezTo>
                    <a:pt x="5405553" y="2238144"/>
                    <a:pt x="5472776" y="2281642"/>
                    <a:pt x="5547908" y="2289550"/>
                  </a:cubicBezTo>
                  <a:cubicBezTo>
                    <a:pt x="5619086" y="2297459"/>
                    <a:pt x="5804939" y="2368637"/>
                    <a:pt x="5804939" y="2368637"/>
                  </a:cubicBezTo>
                  <a:cubicBezTo>
                    <a:pt x="5804939" y="2368637"/>
                    <a:pt x="5907751" y="2257916"/>
                    <a:pt x="6034290" y="2234190"/>
                  </a:cubicBezTo>
                  <a:cubicBezTo>
                    <a:pt x="6160828" y="2210464"/>
                    <a:pt x="6160828" y="2210464"/>
                    <a:pt x="6160828" y="2210464"/>
                  </a:cubicBezTo>
                  <a:cubicBezTo>
                    <a:pt x="6160828" y="2210464"/>
                    <a:pt x="6137102" y="2226281"/>
                    <a:pt x="6259686" y="2178829"/>
                  </a:cubicBezTo>
                  <a:cubicBezTo>
                    <a:pt x="6382269" y="2131378"/>
                    <a:pt x="6251777" y="2004839"/>
                    <a:pt x="6469265" y="2044383"/>
                  </a:cubicBezTo>
                  <a:cubicBezTo>
                    <a:pt x="6686752" y="2083926"/>
                    <a:pt x="6837016" y="2024611"/>
                    <a:pt x="6912148" y="2072063"/>
                  </a:cubicBezTo>
                  <a:cubicBezTo>
                    <a:pt x="6983326" y="2123469"/>
                    <a:pt x="6971463" y="2111606"/>
                    <a:pt x="7098001" y="2147195"/>
                  </a:cubicBezTo>
                  <a:cubicBezTo>
                    <a:pt x="7220585" y="2182784"/>
                    <a:pt x="7161270" y="2123469"/>
                    <a:pt x="7268037" y="2163012"/>
                  </a:cubicBezTo>
                  <a:cubicBezTo>
                    <a:pt x="7355032" y="2194647"/>
                    <a:pt x="7461798" y="2238144"/>
                    <a:pt x="7532976" y="2257916"/>
                  </a:cubicBezTo>
                  <a:lnTo>
                    <a:pt x="7532976" y="0"/>
                  </a:lnTo>
                  <a:lnTo>
                    <a:pt x="0" y="0"/>
                  </a:lnTo>
                  <a:lnTo>
                    <a:pt x="0" y="2617759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395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9EAC915-FEA0-4E56-84A7-280B1A20DFC0}"/>
                </a:ext>
              </a:extLst>
            </p:cNvPr>
            <p:cNvSpPr/>
            <p:nvPr/>
          </p:nvSpPr>
          <p:spPr>
            <a:xfrm>
              <a:off x="1386898" y="5124450"/>
              <a:ext cx="7532975" cy="2447723"/>
            </a:xfrm>
            <a:custGeom>
              <a:avLst/>
              <a:gdLst>
                <a:gd name="connsiteX0" fmla="*/ 7525067 w 7532975"/>
                <a:gd name="connsiteY0" fmla="*/ 0 h 2447723"/>
                <a:gd name="connsiteX1" fmla="*/ 0 w 7532975"/>
                <a:gd name="connsiteY1" fmla="*/ 0 h 2447723"/>
                <a:gd name="connsiteX2" fmla="*/ 0 w 7532975"/>
                <a:gd name="connsiteY2" fmla="*/ 2400271 h 2447723"/>
                <a:gd name="connsiteX3" fmla="*/ 59315 w 7532975"/>
                <a:gd name="connsiteY3" fmla="*/ 2416088 h 2447723"/>
                <a:gd name="connsiteX4" fmla="*/ 170036 w 7532975"/>
                <a:gd name="connsiteY4" fmla="*/ 2447723 h 2447723"/>
                <a:gd name="connsiteX5" fmla="*/ 375660 w 7532975"/>
                <a:gd name="connsiteY5" fmla="*/ 2372591 h 2447723"/>
                <a:gd name="connsiteX6" fmla="*/ 462655 w 7532975"/>
                <a:gd name="connsiteY6" fmla="*/ 2309322 h 2447723"/>
                <a:gd name="connsiteX7" fmla="*/ 711777 w 7532975"/>
                <a:gd name="connsiteY7" fmla="*/ 2261870 h 2447723"/>
                <a:gd name="connsiteX8" fmla="*/ 909493 w 7532975"/>
                <a:gd name="connsiteY8" fmla="*/ 2293505 h 2447723"/>
                <a:gd name="connsiteX9" fmla="*/ 1079529 w 7532975"/>
                <a:gd name="connsiteY9" fmla="*/ 2344911 h 2447723"/>
                <a:gd name="connsiteX10" fmla="*/ 1178387 w 7532975"/>
                <a:gd name="connsiteY10" fmla="*/ 2364682 h 2447723"/>
                <a:gd name="connsiteX11" fmla="*/ 1293062 w 7532975"/>
                <a:gd name="connsiteY11" fmla="*/ 2281642 h 2447723"/>
                <a:gd name="connsiteX12" fmla="*/ 1585681 w 7532975"/>
                <a:gd name="connsiteY12" fmla="*/ 2238144 h 2447723"/>
                <a:gd name="connsiteX13" fmla="*/ 1605453 w 7532975"/>
                <a:gd name="connsiteY13" fmla="*/ 2166966 h 2447723"/>
                <a:gd name="connsiteX14" fmla="*/ 1818986 w 7532975"/>
                <a:gd name="connsiteY14" fmla="*/ 2194647 h 2447723"/>
                <a:gd name="connsiteX15" fmla="*/ 1870392 w 7532975"/>
                <a:gd name="connsiteY15" fmla="*/ 2250007 h 2447723"/>
                <a:gd name="connsiteX16" fmla="*/ 2024611 w 7532975"/>
                <a:gd name="connsiteY16" fmla="*/ 2309322 h 2447723"/>
                <a:gd name="connsiteX17" fmla="*/ 2091834 w 7532975"/>
                <a:gd name="connsiteY17" fmla="*/ 2269779 h 2447723"/>
                <a:gd name="connsiteX18" fmla="*/ 2293505 w 7532975"/>
                <a:gd name="connsiteY18" fmla="*/ 2242099 h 2447723"/>
                <a:gd name="connsiteX19" fmla="*/ 2471449 w 7532975"/>
                <a:gd name="connsiteY19" fmla="*/ 2115560 h 2447723"/>
                <a:gd name="connsiteX20" fmla="*/ 2613804 w 7532975"/>
                <a:gd name="connsiteY20" fmla="*/ 2135332 h 2447723"/>
                <a:gd name="connsiteX21" fmla="*/ 2669165 w 7532975"/>
                <a:gd name="connsiteY21" fmla="*/ 2174875 h 2447723"/>
                <a:gd name="connsiteX22" fmla="*/ 2858972 w 7532975"/>
                <a:gd name="connsiteY22" fmla="*/ 2222327 h 2447723"/>
                <a:gd name="connsiteX23" fmla="*/ 2973647 w 7532975"/>
                <a:gd name="connsiteY23" fmla="*/ 2234190 h 2447723"/>
                <a:gd name="connsiteX24" fmla="*/ 3210906 w 7532975"/>
                <a:gd name="connsiteY24" fmla="*/ 2174875 h 2447723"/>
                <a:gd name="connsiteX25" fmla="*/ 3337444 w 7532975"/>
                <a:gd name="connsiteY25" fmla="*/ 2083926 h 2447723"/>
                <a:gd name="connsiteX26" fmla="*/ 3376988 w 7532975"/>
                <a:gd name="connsiteY26" fmla="*/ 2056246 h 2447723"/>
                <a:gd name="connsiteX27" fmla="*/ 3685424 w 7532975"/>
                <a:gd name="connsiteY27" fmla="*/ 2190692 h 2447723"/>
                <a:gd name="connsiteX28" fmla="*/ 3871277 w 7532975"/>
                <a:gd name="connsiteY28" fmla="*/ 2214418 h 2447723"/>
                <a:gd name="connsiteX29" fmla="*/ 4021541 w 7532975"/>
                <a:gd name="connsiteY29" fmla="*/ 2103697 h 2447723"/>
                <a:gd name="connsiteX30" fmla="*/ 4231120 w 7532975"/>
                <a:gd name="connsiteY30" fmla="*/ 2079971 h 2447723"/>
                <a:gd name="connsiteX31" fmla="*/ 4507923 w 7532975"/>
                <a:gd name="connsiteY31" fmla="*/ 2155104 h 2447723"/>
                <a:gd name="connsiteX32" fmla="*/ 4701684 w 7532975"/>
                <a:gd name="connsiteY32" fmla="*/ 2230236 h 2447723"/>
                <a:gd name="connsiteX33" fmla="*/ 4950806 w 7532975"/>
                <a:gd name="connsiteY33" fmla="*/ 2325139 h 2447723"/>
                <a:gd name="connsiteX34" fmla="*/ 5172248 w 7532975"/>
                <a:gd name="connsiteY34" fmla="*/ 2178829 h 2447723"/>
                <a:gd name="connsiteX35" fmla="*/ 5298786 w 7532975"/>
                <a:gd name="connsiteY35" fmla="*/ 2155104 h 2447723"/>
                <a:gd name="connsiteX36" fmla="*/ 5393690 w 7532975"/>
                <a:gd name="connsiteY36" fmla="*/ 2123469 h 2447723"/>
                <a:gd name="connsiteX37" fmla="*/ 5595360 w 7532975"/>
                <a:gd name="connsiteY37" fmla="*/ 1977159 h 2447723"/>
                <a:gd name="connsiteX38" fmla="*/ 6026380 w 7532975"/>
                <a:gd name="connsiteY38" fmla="*/ 2016702 h 2447723"/>
                <a:gd name="connsiteX39" fmla="*/ 6208279 w 7532975"/>
                <a:gd name="connsiteY39" fmla="*/ 2103697 h 2447723"/>
                <a:gd name="connsiteX40" fmla="*/ 6374361 w 7532975"/>
                <a:gd name="connsiteY40" fmla="*/ 2123469 h 2447723"/>
                <a:gd name="connsiteX41" fmla="*/ 6674889 w 7532975"/>
                <a:gd name="connsiteY41" fmla="*/ 2246053 h 2447723"/>
                <a:gd name="connsiteX42" fmla="*/ 6876559 w 7532975"/>
                <a:gd name="connsiteY42" fmla="*/ 2305368 h 2447723"/>
                <a:gd name="connsiteX43" fmla="*/ 6991234 w 7532975"/>
                <a:gd name="connsiteY43" fmla="*/ 2222327 h 2447723"/>
                <a:gd name="connsiteX44" fmla="*/ 7169179 w 7532975"/>
                <a:gd name="connsiteY44" fmla="*/ 2095789 h 2447723"/>
                <a:gd name="connsiteX45" fmla="*/ 7271991 w 7532975"/>
                <a:gd name="connsiteY45" fmla="*/ 2024611 h 2447723"/>
                <a:gd name="connsiteX46" fmla="*/ 7477616 w 7532975"/>
                <a:gd name="connsiteY46" fmla="*/ 2020657 h 2447723"/>
                <a:gd name="connsiteX47" fmla="*/ 7532976 w 7532975"/>
                <a:gd name="connsiteY47" fmla="*/ 2032520 h 2447723"/>
                <a:gd name="connsiteX48" fmla="*/ 7532976 w 7532975"/>
                <a:gd name="connsiteY48" fmla="*/ 0 h 2447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532975" h="2447723">
                  <a:moveTo>
                    <a:pt x="7525067" y="0"/>
                  </a:moveTo>
                  <a:lnTo>
                    <a:pt x="0" y="0"/>
                  </a:lnTo>
                  <a:lnTo>
                    <a:pt x="0" y="2400271"/>
                  </a:lnTo>
                  <a:lnTo>
                    <a:pt x="59315" y="2416088"/>
                  </a:lnTo>
                  <a:lnTo>
                    <a:pt x="170036" y="2447723"/>
                  </a:lnTo>
                  <a:cubicBezTo>
                    <a:pt x="276802" y="2427952"/>
                    <a:pt x="328208" y="2388408"/>
                    <a:pt x="375660" y="2372591"/>
                  </a:cubicBezTo>
                  <a:cubicBezTo>
                    <a:pt x="423112" y="2356774"/>
                    <a:pt x="462655" y="2309322"/>
                    <a:pt x="462655" y="2309322"/>
                  </a:cubicBezTo>
                  <a:lnTo>
                    <a:pt x="711777" y="2261870"/>
                  </a:lnTo>
                  <a:cubicBezTo>
                    <a:pt x="842270" y="2337002"/>
                    <a:pt x="818544" y="2257916"/>
                    <a:pt x="909493" y="2293505"/>
                  </a:cubicBezTo>
                  <a:cubicBezTo>
                    <a:pt x="1000442" y="2329094"/>
                    <a:pt x="1079529" y="2344911"/>
                    <a:pt x="1079529" y="2344911"/>
                  </a:cubicBezTo>
                  <a:cubicBezTo>
                    <a:pt x="1079529" y="2344911"/>
                    <a:pt x="1130935" y="2380500"/>
                    <a:pt x="1178387" y="2364682"/>
                  </a:cubicBezTo>
                  <a:cubicBezTo>
                    <a:pt x="1225839" y="2348865"/>
                    <a:pt x="1210021" y="2285596"/>
                    <a:pt x="1293062" y="2281642"/>
                  </a:cubicBezTo>
                  <a:cubicBezTo>
                    <a:pt x="1372148" y="2277687"/>
                    <a:pt x="1565910" y="2305368"/>
                    <a:pt x="1585681" y="2238144"/>
                  </a:cubicBezTo>
                  <a:cubicBezTo>
                    <a:pt x="1605453" y="2166966"/>
                    <a:pt x="1605453" y="2166966"/>
                    <a:pt x="1605453" y="2166966"/>
                  </a:cubicBezTo>
                  <a:lnTo>
                    <a:pt x="1818986" y="2194647"/>
                  </a:lnTo>
                  <a:lnTo>
                    <a:pt x="1870392" y="2250007"/>
                  </a:lnTo>
                  <a:lnTo>
                    <a:pt x="2024611" y="2309322"/>
                  </a:lnTo>
                  <a:cubicBezTo>
                    <a:pt x="2024611" y="2309322"/>
                    <a:pt x="2008794" y="2265824"/>
                    <a:pt x="2091834" y="2269779"/>
                  </a:cubicBezTo>
                  <a:cubicBezTo>
                    <a:pt x="2174875" y="2269779"/>
                    <a:pt x="2170921" y="2313276"/>
                    <a:pt x="2293505" y="2242099"/>
                  </a:cubicBezTo>
                  <a:cubicBezTo>
                    <a:pt x="2416088" y="2170921"/>
                    <a:pt x="2471449" y="2115560"/>
                    <a:pt x="2471449" y="2115560"/>
                  </a:cubicBezTo>
                  <a:cubicBezTo>
                    <a:pt x="2613804" y="2135332"/>
                    <a:pt x="2558444" y="2099743"/>
                    <a:pt x="2613804" y="2135332"/>
                  </a:cubicBezTo>
                  <a:cubicBezTo>
                    <a:pt x="2669165" y="2174875"/>
                    <a:pt x="2669165" y="2174875"/>
                    <a:pt x="2669165" y="2174875"/>
                  </a:cubicBezTo>
                  <a:lnTo>
                    <a:pt x="2858972" y="2222327"/>
                  </a:lnTo>
                  <a:lnTo>
                    <a:pt x="2973647" y="2234190"/>
                  </a:lnTo>
                  <a:cubicBezTo>
                    <a:pt x="3112048" y="2226281"/>
                    <a:pt x="3135774" y="2206510"/>
                    <a:pt x="3210906" y="2174875"/>
                  </a:cubicBezTo>
                  <a:cubicBezTo>
                    <a:pt x="3286038" y="2139286"/>
                    <a:pt x="3297901" y="2111606"/>
                    <a:pt x="3337444" y="2083926"/>
                  </a:cubicBezTo>
                  <a:cubicBezTo>
                    <a:pt x="3376988" y="2056246"/>
                    <a:pt x="3376988" y="2056246"/>
                    <a:pt x="3376988" y="2056246"/>
                  </a:cubicBezTo>
                  <a:lnTo>
                    <a:pt x="3685424" y="2190692"/>
                  </a:lnTo>
                  <a:lnTo>
                    <a:pt x="3871277" y="2214418"/>
                  </a:lnTo>
                  <a:cubicBezTo>
                    <a:pt x="3871277" y="2214418"/>
                    <a:pt x="3910821" y="2095789"/>
                    <a:pt x="4021541" y="2103697"/>
                  </a:cubicBezTo>
                  <a:cubicBezTo>
                    <a:pt x="4136217" y="2115560"/>
                    <a:pt x="4231120" y="2079971"/>
                    <a:pt x="4231120" y="2079971"/>
                  </a:cubicBezTo>
                  <a:cubicBezTo>
                    <a:pt x="4345796" y="2091834"/>
                    <a:pt x="4452562" y="2139286"/>
                    <a:pt x="4507923" y="2155104"/>
                  </a:cubicBezTo>
                  <a:cubicBezTo>
                    <a:pt x="4563283" y="2170921"/>
                    <a:pt x="4630506" y="2222327"/>
                    <a:pt x="4701684" y="2230236"/>
                  </a:cubicBezTo>
                  <a:cubicBezTo>
                    <a:pt x="4772862" y="2242099"/>
                    <a:pt x="4950806" y="2325139"/>
                    <a:pt x="4950806" y="2325139"/>
                  </a:cubicBezTo>
                  <a:cubicBezTo>
                    <a:pt x="4950806" y="2325139"/>
                    <a:pt x="5049664" y="2202555"/>
                    <a:pt x="5172248" y="2178829"/>
                  </a:cubicBezTo>
                  <a:cubicBezTo>
                    <a:pt x="5298786" y="2155104"/>
                    <a:pt x="5298786" y="2155104"/>
                    <a:pt x="5298786" y="2155104"/>
                  </a:cubicBezTo>
                  <a:cubicBezTo>
                    <a:pt x="5298786" y="2155104"/>
                    <a:pt x="5275060" y="2174875"/>
                    <a:pt x="5393690" y="2123469"/>
                  </a:cubicBezTo>
                  <a:cubicBezTo>
                    <a:pt x="5516274" y="2072063"/>
                    <a:pt x="5385781" y="1929707"/>
                    <a:pt x="5595360" y="1977159"/>
                  </a:cubicBezTo>
                  <a:cubicBezTo>
                    <a:pt x="5804939" y="2028565"/>
                    <a:pt x="5955203" y="1961342"/>
                    <a:pt x="6026380" y="2016702"/>
                  </a:cubicBezTo>
                  <a:cubicBezTo>
                    <a:pt x="6097558" y="2072063"/>
                    <a:pt x="6085695" y="2060200"/>
                    <a:pt x="6208279" y="2103697"/>
                  </a:cubicBezTo>
                  <a:cubicBezTo>
                    <a:pt x="6330863" y="2147195"/>
                    <a:pt x="6271549" y="2079971"/>
                    <a:pt x="6374361" y="2123469"/>
                  </a:cubicBezTo>
                  <a:cubicBezTo>
                    <a:pt x="6477173" y="2166966"/>
                    <a:pt x="6619528" y="2234190"/>
                    <a:pt x="6674889" y="2246053"/>
                  </a:cubicBezTo>
                  <a:cubicBezTo>
                    <a:pt x="6730249" y="2261870"/>
                    <a:pt x="6876559" y="2305368"/>
                    <a:pt x="6876559" y="2305368"/>
                  </a:cubicBezTo>
                  <a:cubicBezTo>
                    <a:pt x="6876559" y="2305368"/>
                    <a:pt x="6904240" y="2289550"/>
                    <a:pt x="6991234" y="2222327"/>
                  </a:cubicBezTo>
                  <a:cubicBezTo>
                    <a:pt x="7078229" y="2155104"/>
                    <a:pt x="7121727" y="2115560"/>
                    <a:pt x="7169179" y="2095789"/>
                  </a:cubicBezTo>
                  <a:cubicBezTo>
                    <a:pt x="7216630" y="2076017"/>
                    <a:pt x="7181042" y="2016702"/>
                    <a:pt x="7271991" y="2024611"/>
                  </a:cubicBezTo>
                  <a:cubicBezTo>
                    <a:pt x="7358986" y="2028565"/>
                    <a:pt x="7477616" y="2020657"/>
                    <a:pt x="7477616" y="2020657"/>
                  </a:cubicBezTo>
                  <a:cubicBezTo>
                    <a:pt x="7477616" y="2020657"/>
                    <a:pt x="7501341" y="2024611"/>
                    <a:pt x="7532976" y="2032520"/>
                  </a:cubicBezTo>
                  <a:lnTo>
                    <a:pt x="753297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9504" cap="flat">
              <a:noFill/>
              <a:prstDash val="solid"/>
              <a:miter/>
            </a:ln>
            <a:effectLst>
              <a:outerShdw blurRad="889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A096020-4888-490A-B5C7-EC45A0E5A023}"/>
                </a:ext>
              </a:extLst>
            </p:cNvPr>
            <p:cNvSpPr/>
            <p:nvPr/>
          </p:nvSpPr>
          <p:spPr>
            <a:xfrm>
              <a:off x="1386898" y="5124451"/>
              <a:ext cx="7547480" cy="2364682"/>
            </a:xfrm>
            <a:custGeom>
              <a:avLst/>
              <a:gdLst>
                <a:gd name="connsiteX0" fmla="*/ 0 w 7521112"/>
                <a:gd name="connsiteY0" fmla="*/ 2364682 h 2364682"/>
                <a:gd name="connsiteX1" fmla="*/ 71178 w 7521112"/>
                <a:gd name="connsiteY1" fmla="*/ 2325139 h 2364682"/>
                <a:gd name="connsiteX2" fmla="*/ 189807 w 7521112"/>
                <a:gd name="connsiteY2" fmla="*/ 2265824 h 2364682"/>
                <a:gd name="connsiteX3" fmla="*/ 249122 w 7521112"/>
                <a:gd name="connsiteY3" fmla="*/ 2246053 h 2364682"/>
                <a:gd name="connsiteX4" fmla="*/ 506153 w 7521112"/>
                <a:gd name="connsiteY4" fmla="*/ 2234190 h 2364682"/>
                <a:gd name="connsiteX5" fmla="*/ 597102 w 7521112"/>
                <a:gd name="connsiteY5" fmla="*/ 2218373 h 2364682"/>
                <a:gd name="connsiteX6" fmla="*/ 699914 w 7521112"/>
                <a:gd name="connsiteY6" fmla="*/ 2178829 h 2364682"/>
                <a:gd name="connsiteX7" fmla="*/ 743412 w 7521112"/>
                <a:gd name="connsiteY7" fmla="*/ 2163012 h 2364682"/>
                <a:gd name="connsiteX8" fmla="*/ 846224 w 7521112"/>
                <a:gd name="connsiteY8" fmla="*/ 2123469 h 2364682"/>
                <a:gd name="connsiteX9" fmla="*/ 1008351 w 7521112"/>
                <a:gd name="connsiteY9" fmla="*/ 2111606 h 2364682"/>
                <a:gd name="connsiteX10" fmla="*/ 1095346 w 7521112"/>
                <a:gd name="connsiteY10" fmla="*/ 2170921 h 2364682"/>
                <a:gd name="connsiteX11" fmla="*/ 1245610 w 7521112"/>
                <a:gd name="connsiteY11" fmla="*/ 2273733 h 2364682"/>
                <a:gd name="connsiteX12" fmla="*/ 1344468 w 7521112"/>
                <a:gd name="connsiteY12" fmla="*/ 2333048 h 2364682"/>
                <a:gd name="connsiteX13" fmla="*/ 1498687 w 7521112"/>
                <a:gd name="connsiteY13" fmla="*/ 2265824 h 2364682"/>
                <a:gd name="connsiteX14" fmla="*/ 1728037 w 7521112"/>
                <a:gd name="connsiteY14" fmla="*/ 2135332 h 2364682"/>
                <a:gd name="connsiteX15" fmla="*/ 1858529 w 7521112"/>
                <a:gd name="connsiteY15" fmla="*/ 2103697 h 2364682"/>
                <a:gd name="connsiteX16" fmla="*/ 1996931 w 7521112"/>
                <a:gd name="connsiteY16" fmla="*/ 2012748 h 2364682"/>
                <a:gd name="connsiteX17" fmla="*/ 2337002 w 7521112"/>
                <a:gd name="connsiteY17" fmla="*/ 1945525 h 2364682"/>
                <a:gd name="connsiteX18" fmla="*/ 2507038 w 7521112"/>
                <a:gd name="connsiteY18" fmla="*/ 2060200 h 2364682"/>
                <a:gd name="connsiteX19" fmla="*/ 2586124 w 7521112"/>
                <a:gd name="connsiteY19" fmla="*/ 2083926 h 2364682"/>
                <a:gd name="connsiteX20" fmla="*/ 2688936 w 7521112"/>
                <a:gd name="connsiteY20" fmla="*/ 2095789 h 2364682"/>
                <a:gd name="connsiteX21" fmla="*/ 2874789 w 7521112"/>
                <a:gd name="connsiteY21" fmla="*/ 2210464 h 2364682"/>
                <a:gd name="connsiteX22" fmla="*/ 3068551 w 7521112"/>
                <a:gd name="connsiteY22" fmla="*/ 2107652 h 2364682"/>
                <a:gd name="connsiteX23" fmla="*/ 3218815 w 7521112"/>
                <a:gd name="connsiteY23" fmla="*/ 2028565 h 2364682"/>
                <a:gd name="connsiteX24" fmla="*/ 3436302 w 7521112"/>
                <a:gd name="connsiteY24" fmla="*/ 1941570 h 2364682"/>
                <a:gd name="connsiteX25" fmla="*/ 3606338 w 7521112"/>
                <a:gd name="connsiteY25" fmla="*/ 1945525 h 2364682"/>
                <a:gd name="connsiteX26" fmla="*/ 3732876 w 7521112"/>
                <a:gd name="connsiteY26" fmla="*/ 2032520 h 2364682"/>
                <a:gd name="connsiteX27" fmla="*/ 3883140 w 7521112"/>
                <a:gd name="connsiteY27" fmla="*/ 1996931 h 2364682"/>
                <a:gd name="connsiteX28" fmla="*/ 4120399 w 7521112"/>
                <a:gd name="connsiteY28" fmla="*/ 1854575 h 2364682"/>
                <a:gd name="connsiteX29" fmla="*/ 4152034 w 7521112"/>
                <a:gd name="connsiteY29" fmla="*/ 1878301 h 2364682"/>
                <a:gd name="connsiteX30" fmla="*/ 4258801 w 7521112"/>
                <a:gd name="connsiteY30" fmla="*/ 1949479 h 2364682"/>
                <a:gd name="connsiteX31" fmla="*/ 4452562 w 7521112"/>
                <a:gd name="connsiteY31" fmla="*/ 1989022 h 2364682"/>
                <a:gd name="connsiteX32" fmla="*/ 4543512 w 7521112"/>
                <a:gd name="connsiteY32" fmla="*/ 1973205 h 2364682"/>
                <a:gd name="connsiteX33" fmla="*/ 4689821 w 7521112"/>
                <a:gd name="connsiteY33" fmla="*/ 1917844 h 2364682"/>
                <a:gd name="connsiteX34" fmla="*/ 4733319 w 7521112"/>
                <a:gd name="connsiteY34" fmla="*/ 1878301 h 2364682"/>
                <a:gd name="connsiteX35" fmla="*/ 4844040 w 7521112"/>
                <a:gd name="connsiteY35" fmla="*/ 1850621 h 2364682"/>
                <a:gd name="connsiteX36" fmla="*/ 4994304 w 7521112"/>
                <a:gd name="connsiteY36" fmla="*/ 1953433 h 2364682"/>
                <a:gd name="connsiteX37" fmla="*/ 5156431 w 7521112"/>
                <a:gd name="connsiteY37" fmla="*/ 1965296 h 2364682"/>
                <a:gd name="connsiteX38" fmla="*/ 5211791 w 7521112"/>
                <a:gd name="connsiteY38" fmla="*/ 1996931 h 2364682"/>
                <a:gd name="connsiteX39" fmla="*/ 5334375 w 7521112"/>
                <a:gd name="connsiteY39" fmla="*/ 1933662 h 2364682"/>
                <a:gd name="connsiteX40" fmla="*/ 5369964 w 7521112"/>
                <a:gd name="connsiteY40" fmla="*/ 1882255 h 2364682"/>
                <a:gd name="connsiteX41" fmla="*/ 5540000 w 7521112"/>
                <a:gd name="connsiteY41" fmla="*/ 1842712 h 2364682"/>
                <a:gd name="connsiteX42" fmla="*/ 5559771 w 7521112"/>
                <a:gd name="connsiteY42" fmla="*/ 1902027 h 2364682"/>
                <a:gd name="connsiteX43" fmla="*/ 5797031 w 7521112"/>
                <a:gd name="connsiteY43" fmla="*/ 1921799 h 2364682"/>
                <a:gd name="connsiteX44" fmla="*/ 5891934 w 7521112"/>
                <a:gd name="connsiteY44" fmla="*/ 1989022 h 2364682"/>
                <a:gd name="connsiteX45" fmla="*/ 5971020 w 7521112"/>
                <a:gd name="connsiteY45" fmla="*/ 1965296 h 2364682"/>
                <a:gd name="connsiteX46" fmla="*/ 6101513 w 7521112"/>
                <a:gd name="connsiteY46" fmla="*/ 1905981 h 2364682"/>
                <a:gd name="connsiteX47" fmla="*/ 6255731 w 7521112"/>
                <a:gd name="connsiteY47" fmla="*/ 1862484 h 2364682"/>
                <a:gd name="connsiteX48" fmla="*/ 6457401 w 7521112"/>
                <a:gd name="connsiteY48" fmla="*/ 1890164 h 2364682"/>
                <a:gd name="connsiteX49" fmla="*/ 6532533 w 7521112"/>
                <a:gd name="connsiteY49" fmla="*/ 1941570 h 2364682"/>
                <a:gd name="connsiteX50" fmla="*/ 6698615 w 7521112"/>
                <a:gd name="connsiteY50" fmla="*/ 1992976 h 2364682"/>
                <a:gd name="connsiteX51" fmla="*/ 6785610 w 7521112"/>
                <a:gd name="connsiteY51" fmla="*/ 1957388 h 2364682"/>
                <a:gd name="connsiteX52" fmla="*/ 6939828 w 7521112"/>
                <a:gd name="connsiteY52" fmla="*/ 1890164 h 2364682"/>
                <a:gd name="connsiteX53" fmla="*/ 6991234 w 7521112"/>
                <a:gd name="connsiteY53" fmla="*/ 1925753 h 2364682"/>
                <a:gd name="connsiteX54" fmla="*/ 7149407 w 7521112"/>
                <a:gd name="connsiteY54" fmla="*/ 1969250 h 2364682"/>
                <a:gd name="connsiteX55" fmla="*/ 7291762 w 7521112"/>
                <a:gd name="connsiteY55" fmla="*/ 1902027 h 2364682"/>
                <a:gd name="connsiteX56" fmla="*/ 7398529 w 7521112"/>
                <a:gd name="connsiteY56" fmla="*/ 1973205 h 2364682"/>
                <a:gd name="connsiteX57" fmla="*/ 7521113 w 7521112"/>
                <a:gd name="connsiteY57" fmla="*/ 1985068 h 2364682"/>
                <a:gd name="connsiteX58" fmla="*/ 7521113 w 7521112"/>
                <a:gd name="connsiteY58" fmla="*/ 0 h 2364682"/>
                <a:gd name="connsiteX59" fmla="*/ 0 w 7521112"/>
                <a:gd name="connsiteY59" fmla="*/ 0 h 2364682"/>
                <a:gd name="connsiteX60" fmla="*/ 0 w 7521112"/>
                <a:gd name="connsiteY60" fmla="*/ 2364682 h 236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521112" h="2364682">
                  <a:moveTo>
                    <a:pt x="0" y="2364682"/>
                  </a:moveTo>
                  <a:cubicBezTo>
                    <a:pt x="3954" y="2360728"/>
                    <a:pt x="23726" y="2352819"/>
                    <a:pt x="71178" y="2325139"/>
                  </a:cubicBezTo>
                  <a:cubicBezTo>
                    <a:pt x="146310" y="2281642"/>
                    <a:pt x="71178" y="2325139"/>
                    <a:pt x="189807" y="2265824"/>
                  </a:cubicBezTo>
                  <a:cubicBezTo>
                    <a:pt x="308437" y="2206510"/>
                    <a:pt x="189807" y="2265824"/>
                    <a:pt x="249122" y="2246053"/>
                  </a:cubicBezTo>
                  <a:cubicBezTo>
                    <a:pt x="308437" y="2226281"/>
                    <a:pt x="438929" y="2218373"/>
                    <a:pt x="506153" y="2234190"/>
                  </a:cubicBezTo>
                  <a:cubicBezTo>
                    <a:pt x="573376" y="2250007"/>
                    <a:pt x="506153" y="2234190"/>
                    <a:pt x="597102" y="2218373"/>
                  </a:cubicBezTo>
                  <a:cubicBezTo>
                    <a:pt x="688051" y="2202555"/>
                    <a:pt x="597102" y="2218373"/>
                    <a:pt x="699914" y="2178829"/>
                  </a:cubicBezTo>
                  <a:cubicBezTo>
                    <a:pt x="802727" y="2139286"/>
                    <a:pt x="699914" y="2178829"/>
                    <a:pt x="743412" y="2163012"/>
                  </a:cubicBezTo>
                  <a:cubicBezTo>
                    <a:pt x="786909" y="2147195"/>
                    <a:pt x="846224" y="2123469"/>
                    <a:pt x="846224" y="2123469"/>
                  </a:cubicBezTo>
                  <a:cubicBezTo>
                    <a:pt x="846224" y="2123469"/>
                    <a:pt x="941128" y="2123469"/>
                    <a:pt x="1008351" y="2111606"/>
                  </a:cubicBezTo>
                  <a:cubicBezTo>
                    <a:pt x="1079529" y="2099743"/>
                    <a:pt x="1055803" y="2155104"/>
                    <a:pt x="1095346" y="2170921"/>
                  </a:cubicBezTo>
                  <a:cubicBezTo>
                    <a:pt x="1134889" y="2182784"/>
                    <a:pt x="1170478" y="2218373"/>
                    <a:pt x="1245610" y="2273733"/>
                  </a:cubicBezTo>
                  <a:cubicBezTo>
                    <a:pt x="1324697" y="2321185"/>
                    <a:pt x="1344468" y="2333048"/>
                    <a:pt x="1344468" y="2333048"/>
                  </a:cubicBezTo>
                  <a:cubicBezTo>
                    <a:pt x="1344468" y="2333048"/>
                    <a:pt x="1455189" y="2281642"/>
                    <a:pt x="1498687" y="2265824"/>
                  </a:cubicBezTo>
                  <a:cubicBezTo>
                    <a:pt x="1542184" y="2250007"/>
                    <a:pt x="1648951" y="2182784"/>
                    <a:pt x="1728037" y="2135332"/>
                  </a:cubicBezTo>
                  <a:cubicBezTo>
                    <a:pt x="1807123" y="2087880"/>
                    <a:pt x="1763626" y="2151149"/>
                    <a:pt x="1858529" y="2103697"/>
                  </a:cubicBezTo>
                  <a:cubicBezTo>
                    <a:pt x="1953433" y="2056246"/>
                    <a:pt x="1945524" y="2068108"/>
                    <a:pt x="1996931" y="2012748"/>
                  </a:cubicBezTo>
                  <a:cubicBezTo>
                    <a:pt x="2052291" y="1957388"/>
                    <a:pt x="2174875" y="2004839"/>
                    <a:pt x="2337002" y="1945525"/>
                  </a:cubicBezTo>
                  <a:cubicBezTo>
                    <a:pt x="2503083" y="1886210"/>
                    <a:pt x="2408180" y="2024611"/>
                    <a:pt x="2507038" y="2060200"/>
                  </a:cubicBezTo>
                  <a:cubicBezTo>
                    <a:pt x="2605896" y="2095789"/>
                    <a:pt x="2586124" y="2083926"/>
                    <a:pt x="2586124" y="2083926"/>
                  </a:cubicBezTo>
                  <a:cubicBezTo>
                    <a:pt x="2586124" y="2083926"/>
                    <a:pt x="2586124" y="2083926"/>
                    <a:pt x="2688936" y="2095789"/>
                  </a:cubicBezTo>
                  <a:cubicBezTo>
                    <a:pt x="2791748" y="2107652"/>
                    <a:pt x="2874789" y="2210464"/>
                    <a:pt x="2874789" y="2210464"/>
                  </a:cubicBezTo>
                  <a:cubicBezTo>
                    <a:pt x="2874789" y="2210464"/>
                    <a:pt x="3013190" y="2123469"/>
                    <a:pt x="3068551" y="2107652"/>
                  </a:cubicBezTo>
                  <a:cubicBezTo>
                    <a:pt x="3123911" y="2091834"/>
                    <a:pt x="3175318" y="2044383"/>
                    <a:pt x="3218815" y="2028565"/>
                  </a:cubicBezTo>
                  <a:cubicBezTo>
                    <a:pt x="3262312" y="2012748"/>
                    <a:pt x="3345353" y="1957388"/>
                    <a:pt x="3436302" y="1941570"/>
                  </a:cubicBezTo>
                  <a:cubicBezTo>
                    <a:pt x="3436302" y="1941570"/>
                    <a:pt x="3515389" y="1965296"/>
                    <a:pt x="3606338" y="1945525"/>
                  </a:cubicBezTo>
                  <a:cubicBezTo>
                    <a:pt x="3697287" y="1929707"/>
                    <a:pt x="3732876" y="2032520"/>
                    <a:pt x="3732876" y="2032520"/>
                  </a:cubicBezTo>
                  <a:lnTo>
                    <a:pt x="3883140" y="1996931"/>
                  </a:lnTo>
                  <a:lnTo>
                    <a:pt x="4120399" y="1854575"/>
                  </a:lnTo>
                  <a:cubicBezTo>
                    <a:pt x="4120399" y="1854575"/>
                    <a:pt x="4120399" y="1854575"/>
                    <a:pt x="4152034" y="1878301"/>
                  </a:cubicBezTo>
                  <a:cubicBezTo>
                    <a:pt x="4183669" y="1902027"/>
                    <a:pt x="4199486" y="1925753"/>
                    <a:pt x="4258801" y="1949479"/>
                  </a:cubicBezTo>
                  <a:cubicBezTo>
                    <a:pt x="4318115" y="1973205"/>
                    <a:pt x="4341841" y="1989022"/>
                    <a:pt x="4452562" y="1989022"/>
                  </a:cubicBezTo>
                  <a:lnTo>
                    <a:pt x="4543512" y="1973205"/>
                  </a:lnTo>
                  <a:lnTo>
                    <a:pt x="4689821" y="1917844"/>
                  </a:lnTo>
                  <a:cubicBezTo>
                    <a:pt x="4689821" y="1917844"/>
                    <a:pt x="4689821" y="1917844"/>
                    <a:pt x="4733319" y="1878301"/>
                  </a:cubicBezTo>
                  <a:cubicBezTo>
                    <a:pt x="4776816" y="1838758"/>
                    <a:pt x="4733319" y="1878301"/>
                    <a:pt x="4844040" y="1850621"/>
                  </a:cubicBezTo>
                  <a:cubicBezTo>
                    <a:pt x="4844040" y="1850621"/>
                    <a:pt x="4891491" y="1898073"/>
                    <a:pt x="4994304" y="1953433"/>
                  </a:cubicBezTo>
                  <a:cubicBezTo>
                    <a:pt x="5097116" y="2008794"/>
                    <a:pt x="5089207" y="1973205"/>
                    <a:pt x="5156431" y="1965296"/>
                  </a:cubicBezTo>
                  <a:cubicBezTo>
                    <a:pt x="5223654" y="1957388"/>
                    <a:pt x="5211791" y="1996931"/>
                    <a:pt x="5211791" y="1996931"/>
                  </a:cubicBezTo>
                  <a:lnTo>
                    <a:pt x="5334375" y="1933662"/>
                  </a:lnTo>
                  <a:lnTo>
                    <a:pt x="5369964" y="1882255"/>
                  </a:lnTo>
                  <a:lnTo>
                    <a:pt x="5540000" y="1842712"/>
                  </a:lnTo>
                  <a:cubicBezTo>
                    <a:pt x="5540000" y="1842712"/>
                    <a:pt x="5540000" y="1842712"/>
                    <a:pt x="5559771" y="1902027"/>
                  </a:cubicBezTo>
                  <a:cubicBezTo>
                    <a:pt x="5579543" y="1961342"/>
                    <a:pt x="5729807" y="1925753"/>
                    <a:pt x="5797031" y="1921799"/>
                  </a:cubicBezTo>
                  <a:cubicBezTo>
                    <a:pt x="5860299" y="1917844"/>
                    <a:pt x="5852391" y="1977159"/>
                    <a:pt x="5891934" y="1989022"/>
                  </a:cubicBezTo>
                  <a:cubicBezTo>
                    <a:pt x="5931477" y="2000885"/>
                    <a:pt x="5971020" y="1965296"/>
                    <a:pt x="5971020" y="1965296"/>
                  </a:cubicBezTo>
                  <a:cubicBezTo>
                    <a:pt x="5971020" y="1965296"/>
                    <a:pt x="6030335" y="1945525"/>
                    <a:pt x="6101513" y="1905981"/>
                  </a:cubicBezTo>
                  <a:cubicBezTo>
                    <a:pt x="6172691" y="1866438"/>
                    <a:pt x="6156873" y="1941570"/>
                    <a:pt x="6255731" y="1862484"/>
                  </a:cubicBezTo>
                  <a:lnTo>
                    <a:pt x="6457401" y="1890164"/>
                  </a:lnTo>
                  <a:cubicBezTo>
                    <a:pt x="6457401" y="1890164"/>
                    <a:pt x="6492990" y="1929707"/>
                    <a:pt x="6532533" y="1941570"/>
                  </a:cubicBezTo>
                  <a:cubicBezTo>
                    <a:pt x="6572076" y="1953433"/>
                    <a:pt x="6615574" y="1981113"/>
                    <a:pt x="6698615" y="1992976"/>
                  </a:cubicBezTo>
                  <a:lnTo>
                    <a:pt x="6785610" y="1957388"/>
                  </a:lnTo>
                  <a:lnTo>
                    <a:pt x="6939828" y="1890164"/>
                  </a:lnTo>
                  <a:lnTo>
                    <a:pt x="6991234" y="1925753"/>
                  </a:lnTo>
                  <a:lnTo>
                    <a:pt x="7149407" y="1969250"/>
                  </a:lnTo>
                  <a:lnTo>
                    <a:pt x="7291762" y="1902027"/>
                  </a:lnTo>
                  <a:cubicBezTo>
                    <a:pt x="7291762" y="1902027"/>
                    <a:pt x="7339215" y="1945525"/>
                    <a:pt x="7398529" y="1973205"/>
                  </a:cubicBezTo>
                  <a:cubicBezTo>
                    <a:pt x="7442026" y="1996931"/>
                    <a:pt x="7497387" y="1989022"/>
                    <a:pt x="7521113" y="1985068"/>
                  </a:cubicBezTo>
                  <a:lnTo>
                    <a:pt x="7521113" y="0"/>
                  </a:lnTo>
                  <a:lnTo>
                    <a:pt x="0" y="0"/>
                  </a:lnTo>
                  <a:lnTo>
                    <a:pt x="0" y="2364682"/>
                  </a:lnTo>
                  <a:close/>
                </a:path>
              </a:pathLst>
            </a:custGeom>
            <a:solidFill>
              <a:srgbClr val="EC5A5A"/>
            </a:solidFill>
            <a:ln w="39504" cap="flat">
              <a:noFill/>
              <a:prstDash val="solid"/>
              <a:miter/>
            </a:ln>
            <a:effectLst>
              <a:outerShdw blurRad="889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657E7B8-26C7-4C35-9529-6B2314D8C97B}"/>
              </a:ext>
            </a:extLst>
          </p:cNvPr>
          <p:cNvSpPr txBox="1"/>
          <p:nvPr/>
        </p:nvSpPr>
        <p:spPr>
          <a:xfrm>
            <a:off x="673952" y="3430700"/>
            <a:ext cx="44566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Elegant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9CBE91-0DEE-46E5-BC36-A987F4C1B8AC}"/>
              </a:ext>
            </a:extLst>
          </p:cNvPr>
          <p:cNvSpPr txBox="1"/>
          <p:nvPr/>
        </p:nvSpPr>
        <p:spPr>
          <a:xfrm>
            <a:off x="673952" y="4579187"/>
            <a:ext cx="33586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200" dirty="0">
                <a:solidFill>
                  <a:srgbClr val="EC5A5A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Design.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558C8D-3B74-40FA-A3C0-D5C8E0EE841B}"/>
              </a:ext>
            </a:extLst>
          </p:cNvPr>
          <p:cNvSpPr/>
          <p:nvPr/>
        </p:nvSpPr>
        <p:spPr>
          <a:xfrm>
            <a:off x="673953" y="5297343"/>
            <a:ext cx="42909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26" name="Graphic 260">
            <a:extLst>
              <a:ext uri="{FF2B5EF4-FFF2-40B4-BE49-F238E27FC236}">
                <a16:creationId xmlns:a16="http://schemas.microsoft.com/office/drawing/2014/main" id="{B6A1E20F-D2B5-4E98-9D4A-089AC524C7E2}"/>
              </a:ext>
            </a:extLst>
          </p:cNvPr>
          <p:cNvGrpSpPr/>
          <p:nvPr/>
        </p:nvGrpSpPr>
        <p:grpSpPr>
          <a:xfrm rot="6688468">
            <a:off x="-7047333" y="-3035656"/>
            <a:ext cx="10213727" cy="7396016"/>
            <a:chOff x="-205906" y="-3412572"/>
            <a:chExt cx="10698812" cy="5698280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36B74CF-49C3-40D4-B156-EE202445D740}"/>
                </a:ext>
              </a:extLst>
            </p:cNvPr>
            <p:cNvSpPr/>
            <p:nvPr/>
          </p:nvSpPr>
          <p:spPr>
            <a:xfrm>
              <a:off x="-205906" y="-3296280"/>
              <a:ext cx="10687183" cy="5477326"/>
            </a:xfrm>
            <a:custGeom>
              <a:avLst/>
              <a:gdLst>
                <a:gd name="connsiteX0" fmla="*/ 10687183 w 10687183"/>
                <a:gd name="connsiteY0" fmla="*/ 4965644 h 5477326"/>
                <a:gd name="connsiteX1" fmla="*/ 10687183 w 10687183"/>
                <a:gd name="connsiteY1" fmla="*/ 81404 h 5477326"/>
                <a:gd name="connsiteX2" fmla="*/ 10629037 w 10687183"/>
                <a:gd name="connsiteY2" fmla="*/ 122106 h 5477326"/>
                <a:gd name="connsiteX3" fmla="*/ 10355753 w 10687183"/>
                <a:gd name="connsiteY3" fmla="*/ 40702 h 5477326"/>
                <a:gd name="connsiteX4" fmla="*/ 10204573 w 10687183"/>
                <a:gd name="connsiteY4" fmla="*/ 0 h 5477326"/>
                <a:gd name="connsiteX5" fmla="*/ 9925474 w 10687183"/>
                <a:gd name="connsiteY5" fmla="*/ 98848 h 5477326"/>
                <a:gd name="connsiteX6" fmla="*/ 9803368 w 10687183"/>
                <a:gd name="connsiteY6" fmla="*/ 186066 h 5477326"/>
                <a:gd name="connsiteX7" fmla="*/ 9466123 w 10687183"/>
                <a:gd name="connsiteY7" fmla="*/ 255841 h 5477326"/>
                <a:gd name="connsiteX8" fmla="*/ 9198652 w 10687183"/>
                <a:gd name="connsiteY8" fmla="*/ 215139 h 5477326"/>
                <a:gd name="connsiteX9" fmla="*/ 8966069 w 10687183"/>
                <a:gd name="connsiteY9" fmla="*/ 145364 h 5477326"/>
                <a:gd name="connsiteX10" fmla="*/ 8826520 w 10687183"/>
                <a:gd name="connsiteY10" fmla="*/ 116291 h 5477326"/>
                <a:gd name="connsiteX11" fmla="*/ 8669527 w 10687183"/>
                <a:gd name="connsiteY11" fmla="*/ 226768 h 5477326"/>
                <a:gd name="connsiteX12" fmla="*/ 8268321 w 10687183"/>
                <a:gd name="connsiteY12" fmla="*/ 290729 h 5477326"/>
                <a:gd name="connsiteX13" fmla="*/ 8239248 w 10687183"/>
                <a:gd name="connsiteY13" fmla="*/ 383762 h 5477326"/>
                <a:gd name="connsiteX14" fmla="*/ 7948520 w 10687183"/>
                <a:gd name="connsiteY14" fmla="*/ 343060 h 5477326"/>
                <a:gd name="connsiteX15" fmla="*/ 7878745 w 10687183"/>
                <a:gd name="connsiteY15" fmla="*/ 267470 h 5477326"/>
                <a:gd name="connsiteX16" fmla="*/ 7675235 w 10687183"/>
                <a:gd name="connsiteY16" fmla="*/ 180252 h 5477326"/>
                <a:gd name="connsiteX17" fmla="*/ 7582201 w 10687183"/>
                <a:gd name="connsiteY17" fmla="*/ 238397 h 5477326"/>
                <a:gd name="connsiteX18" fmla="*/ 7303102 w 10687183"/>
                <a:gd name="connsiteY18" fmla="*/ 279099 h 5477326"/>
                <a:gd name="connsiteX19" fmla="*/ 7058890 w 10687183"/>
                <a:gd name="connsiteY19" fmla="*/ 453537 h 5477326"/>
                <a:gd name="connsiteX20" fmla="*/ 6861195 w 10687183"/>
                <a:gd name="connsiteY20" fmla="*/ 424464 h 5477326"/>
                <a:gd name="connsiteX21" fmla="*/ 6785605 w 10687183"/>
                <a:gd name="connsiteY21" fmla="*/ 372133 h 5477326"/>
                <a:gd name="connsiteX22" fmla="*/ 6529764 w 10687183"/>
                <a:gd name="connsiteY22" fmla="*/ 308172 h 5477326"/>
                <a:gd name="connsiteX23" fmla="*/ 6384400 w 10687183"/>
                <a:gd name="connsiteY23" fmla="*/ 290729 h 5477326"/>
                <a:gd name="connsiteX24" fmla="*/ 6058784 w 10687183"/>
                <a:gd name="connsiteY24" fmla="*/ 372133 h 5477326"/>
                <a:gd name="connsiteX25" fmla="*/ 5884347 w 10687183"/>
                <a:gd name="connsiteY25" fmla="*/ 494239 h 5477326"/>
                <a:gd name="connsiteX26" fmla="*/ 5832016 w 10687183"/>
                <a:gd name="connsiteY26" fmla="*/ 529126 h 5477326"/>
                <a:gd name="connsiteX27" fmla="*/ 5413366 w 10687183"/>
                <a:gd name="connsiteY27" fmla="*/ 348874 h 5477326"/>
                <a:gd name="connsiteX28" fmla="*/ 5157525 w 10687183"/>
                <a:gd name="connsiteY28" fmla="*/ 313987 h 5477326"/>
                <a:gd name="connsiteX29" fmla="*/ 4948201 w 10687183"/>
                <a:gd name="connsiteY29" fmla="*/ 465166 h 5477326"/>
                <a:gd name="connsiteX30" fmla="*/ 4663287 w 10687183"/>
                <a:gd name="connsiteY30" fmla="*/ 494239 h 5477326"/>
                <a:gd name="connsiteX31" fmla="*/ 4285339 w 10687183"/>
                <a:gd name="connsiteY31" fmla="*/ 389576 h 5477326"/>
                <a:gd name="connsiteX32" fmla="*/ 4029499 w 10687183"/>
                <a:gd name="connsiteY32" fmla="*/ 290729 h 5477326"/>
                <a:gd name="connsiteX33" fmla="*/ 3686439 w 10687183"/>
                <a:gd name="connsiteY33" fmla="*/ 162808 h 5477326"/>
                <a:gd name="connsiteX34" fmla="*/ 3384081 w 10687183"/>
                <a:gd name="connsiteY34" fmla="*/ 360503 h 5477326"/>
                <a:gd name="connsiteX35" fmla="*/ 3215458 w 10687183"/>
                <a:gd name="connsiteY35" fmla="*/ 395391 h 5477326"/>
                <a:gd name="connsiteX36" fmla="*/ 3081723 w 10687183"/>
                <a:gd name="connsiteY36" fmla="*/ 436093 h 5477326"/>
                <a:gd name="connsiteX37" fmla="*/ 2802624 w 10687183"/>
                <a:gd name="connsiteY37" fmla="*/ 633788 h 5477326"/>
                <a:gd name="connsiteX38" fmla="*/ 2215352 w 10687183"/>
                <a:gd name="connsiteY38" fmla="*/ 581457 h 5477326"/>
                <a:gd name="connsiteX39" fmla="*/ 1971140 w 10687183"/>
                <a:gd name="connsiteY39" fmla="*/ 465166 h 5477326"/>
                <a:gd name="connsiteX40" fmla="*/ 1744372 w 10687183"/>
                <a:gd name="connsiteY40" fmla="*/ 436093 h 5477326"/>
                <a:gd name="connsiteX41" fmla="*/ 1337352 w 10687183"/>
                <a:gd name="connsiteY41" fmla="*/ 267470 h 5477326"/>
                <a:gd name="connsiteX42" fmla="*/ 1064067 w 10687183"/>
                <a:gd name="connsiteY42" fmla="*/ 186066 h 5477326"/>
                <a:gd name="connsiteX43" fmla="*/ 907073 w 10687183"/>
                <a:gd name="connsiteY43" fmla="*/ 296543 h 5477326"/>
                <a:gd name="connsiteX44" fmla="*/ 662861 w 10687183"/>
                <a:gd name="connsiteY44" fmla="*/ 470980 h 5477326"/>
                <a:gd name="connsiteX45" fmla="*/ 523311 w 10687183"/>
                <a:gd name="connsiteY45" fmla="*/ 569828 h 5477326"/>
                <a:gd name="connsiteX46" fmla="*/ 244212 w 10687183"/>
                <a:gd name="connsiteY46" fmla="*/ 575643 h 5477326"/>
                <a:gd name="connsiteX47" fmla="*/ 63960 w 10687183"/>
                <a:gd name="connsiteY47" fmla="*/ 529126 h 5477326"/>
                <a:gd name="connsiteX48" fmla="*/ 0 w 10687183"/>
                <a:gd name="connsiteY48" fmla="*/ 511682 h 5477326"/>
                <a:gd name="connsiteX49" fmla="*/ 0 w 10687183"/>
                <a:gd name="connsiteY49" fmla="*/ 5395923 h 5477326"/>
                <a:gd name="connsiteX50" fmla="*/ 58146 w 10687183"/>
                <a:gd name="connsiteY50" fmla="*/ 5355220 h 5477326"/>
                <a:gd name="connsiteX51" fmla="*/ 331431 w 10687183"/>
                <a:gd name="connsiteY51" fmla="*/ 5436625 h 5477326"/>
                <a:gd name="connsiteX52" fmla="*/ 482609 w 10687183"/>
                <a:gd name="connsiteY52" fmla="*/ 5477326 h 5477326"/>
                <a:gd name="connsiteX53" fmla="*/ 761709 w 10687183"/>
                <a:gd name="connsiteY53" fmla="*/ 5378479 h 5477326"/>
                <a:gd name="connsiteX54" fmla="*/ 883815 w 10687183"/>
                <a:gd name="connsiteY54" fmla="*/ 5291260 h 5477326"/>
                <a:gd name="connsiteX55" fmla="*/ 1221060 w 10687183"/>
                <a:gd name="connsiteY55" fmla="*/ 5221486 h 5477326"/>
                <a:gd name="connsiteX56" fmla="*/ 1488530 w 10687183"/>
                <a:gd name="connsiteY56" fmla="*/ 5262187 h 5477326"/>
                <a:gd name="connsiteX57" fmla="*/ 1721113 w 10687183"/>
                <a:gd name="connsiteY57" fmla="*/ 5331962 h 5477326"/>
                <a:gd name="connsiteX58" fmla="*/ 1860663 w 10687183"/>
                <a:gd name="connsiteY58" fmla="*/ 5361035 h 5477326"/>
                <a:gd name="connsiteX59" fmla="*/ 2017657 w 10687183"/>
                <a:gd name="connsiteY59" fmla="*/ 5250558 h 5477326"/>
                <a:gd name="connsiteX60" fmla="*/ 2418862 w 10687183"/>
                <a:gd name="connsiteY60" fmla="*/ 5186598 h 5477326"/>
                <a:gd name="connsiteX61" fmla="*/ 2447935 w 10687183"/>
                <a:gd name="connsiteY61" fmla="*/ 5093565 h 5477326"/>
                <a:gd name="connsiteX62" fmla="*/ 2738663 w 10687183"/>
                <a:gd name="connsiteY62" fmla="*/ 5134267 h 5477326"/>
                <a:gd name="connsiteX63" fmla="*/ 2808438 w 10687183"/>
                <a:gd name="connsiteY63" fmla="*/ 5209856 h 5477326"/>
                <a:gd name="connsiteX64" fmla="*/ 3023577 w 10687183"/>
                <a:gd name="connsiteY64" fmla="*/ 5291260 h 5477326"/>
                <a:gd name="connsiteX65" fmla="*/ 3116610 w 10687183"/>
                <a:gd name="connsiteY65" fmla="*/ 5233115 h 5477326"/>
                <a:gd name="connsiteX66" fmla="*/ 3395710 w 10687183"/>
                <a:gd name="connsiteY66" fmla="*/ 5192413 h 5477326"/>
                <a:gd name="connsiteX67" fmla="*/ 3639922 w 10687183"/>
                <a:gd name="connsiteY67" fmla="*/ 5017976 h 5477326"/>
                <a:gd name="connsiteX68" fmla="*/ 3837617 w 10687183"/>
                <a:gd name="connsiteY68" fmla="*/ 5047048 h 5477326"/>
                <a:gd name="connsiteX69" fmla="*/ 3913207 w 10687183"/>
                <a:gd name="connsiteY69" fmla="*/ 5099379 h 5477326"/>
                <a:gd name="connsiteX70" fmla="*/ 4169048 w 10687183"/>
                <a:gd name="connsiteY70" fmla="*/ 5163340 h 5477326"/>
                <a:gd name="connsiteX71" fmla="*/ 4326042 w 10687183"/>
                <a:gd name="connsiteY71" fmla="*/ 5174969 h 5477326"/>
                <a:gd name="connsiteX72" fmla="*/ 4651658 w 10687183"/>
                <a:gd name="connsiteY72" fmla="*/ 5093565 h 5477326"/>
                <a:gd name="connsiteX73" fmla="*/ 4826095 w 10687183"/>
                <a:gd name="connsiteY73" fmla="*/ 4971459 h 5477326"/>
                <a:gd name="connsiteX74" fmla="*/ 4878426 w 10687183"/>
                <a:gd name="connsiteY74" fmla="*/ 4936571 h 5477326"/>
                <a:gd name="connsiteX75" fmla="*/ 5297075 w 10687183"/>
                <a:gd name="connsiteY75" fmla="*/ 5116823 h 5477326"/>
                <a:gd name="connsiteX76" fmla="*/ 5552916 w 10687183"/>
                <a:gd name="connsiteY76" fmla="*/ 5151710 h 5477326"/>
                <a:gd name="connsiteX77" fmla="*/ 5762241 w 10687183"/>
                <a:gd name="connsiteY77" fmla="*/ 5000532 h 5477326"/>
                <a:gd name="connsiteX78" fmla="*/ 6047155 w 10687183"/>
                <a:gd name="connsiteY78" fmla="*/ 4971459 h 5477326"/>
                <a:gd name="connsiteX79" fmla="*/ 6425102 w 10687183"/>
                <a:gd name="connsiteY79" fmla="*/ 5076121 h 5477326"/>
                <a:gd name="connsiteX80" fmla="*/ 6686758 w 10687183"/>
                <a:gd name="connsiteY80" fmla="*/ 5180783 h 5477326"/>
                <a:gd name="connsiteX81" fmla="*/ 7029818 w 10687183"/>
                <a:gd name="connsiteY81" fmla="*/ 5308704 h 5477326"/>
                <a:gd name="connsiteX82" fmla="*/ 7332175 w 10687183"/>
                <a:gd name="connsiteY82" fmla="*/ 5111009 h 5477326"/>
                <a:gd name="connsiteX83" fmla="*/ 7500798 w 10687183"/>
                <a:gd name="connsiteY83" fmla="*/ 5076121 h 5477326"/>
                <a:gd name="connsiteX84" fmla="*/ 7634533 w 10687183"/>
                <a:gd name="connsiteY84" fmla="*/ 5035419 h 5477326"/>
                <a:gd name="connsiteX85" fmla="*/ 7913633 w 10687183"/>
                <a:gd name="connsiteY85" fmla="*/ 4837724 h 5477326"/>
                <a:gd name="connsiteX86" fmla="*/ 8500904 w 10687183"/>
                <a:gd name="connsiteY86" fmla="*/ 4890055 h 5477326"/>
                <a:gd name="connsiteX87" fmla="*/ 8745116 w 10687183"/>
                <a:gd name="connsiteY87" fmla="*/ 5006346 h 5477326"/>
                <a:gd name="connsiteX88" fmla="*/ 8971884 w 10687183"/>
                <a:gd name="connsiteY88" fmla="*/ 5035419 h 5477326"/>
                <a:gd name="connsiteX89" fmla="*/ 9378904 w 10687183"/>
                <a:gd name="connsiteY89" fmla="*/ 5204042 h 5477326"/>
                <a:gd name="connsiteX90" fmla="*/ 9652189 w 10687183"/>
                <a:gd name="connsiteY90" fmla="*/ 5285446 h 5477326"/>
                <a:gd name="connsiteX91" fmla="*/ 9809182 w 10687183"/>
                <a:gd name="connsiteY91" fmla="*/ 5174969 h 5477326"/>
                <a:gd name="connsiteX92" fmla="*/ 10053394 w 10687183"/>
                <a:gd name="connsiteY92" fmla="*/ 5000532 h 5477326"/>
                <a:gd name="connsiteX93" fmla="*/ 10192944 w 10687183"/>
                <a:gd name="connsiteY93" fmla="*/ 4901684 h 5477326"/>
                <a:gd name="connsiteX94" fmla="*/ 10472044 w 10687183"/>
                <a:gd name="connsiteY94" fmla="*/ 4895869 h 5477326"/>
                <a:gd name="connsiteX95" fmla="*/ 10652295 w 10687183"/>
                <a:gd name="connsiteY95" fmla="*/ 4942386 h 5477326"/>
                <a:gd name="connsiteX96" fmla="*/ 10687183 w 10687183"/>
                <a:gd name="connsiteY96" fmla="*/ 4965644 h 547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687183" h="5477326">
                  <a:moveTo>
                    <a:pt x="10687183" y="4965644"/>
                  </a:moveTo>
                  <a:lnTo>
                    <a:pt x="10687183" y="81404"/>
                  </a:lnTo>
                  <a:lnTo>
                    <a:pt x="10629037" y="122106"/>
                  </a:lnTo>
                  <a:lnTo>
                    <a:pt x="10355753" y="40702"/>
                  </a:lnTo>
                  <a:lnTo>
                    <a:pt x="10204573" y="0"/>
                  </a:lnTo>
                  <a:cubicBezTo>
                    <a:pt x="10059209" y="29073"/>
                    <a:pt x="9989434" y="75589"/>
                    <a:pt x="9925474" y="98848"/>
                  </a:cubicBezTo>
                  <a:cubicBezTo>
                    <a:pt x="9861514" y="122106"/>
                    <a:pt x="9803368" y="186066"/>
                    <a:pt x="9803368" y="186066"/>
                  </a:cubicBezTo>
                  <a:lnTo>
                    <a:pt x="9466123" y="255841"/>
                  </a:lnTo>
                  <a:cubicBezTo>
                    <a:pt x="9291686" y="151179"/>
                    <a:pt x="9320759" y="261656"/>
                    <a:pt x="9198652" y="215139"/>
                  </a:cubicBezTo>
                  <a:cubicBezTo>
                    <a:pt x="9070732" y="168623"/>
                    <a:pt x="8966069" y="145364"/>
                    <a:pt x="8966069" y="145364"/>
                  </a:cubicBezTo>
                  <a:cubicBezTo>
                    <a:pt x="8966069" y="145364"/>
                    <a:pt x="8896295" y="98848"/>
                    <a:pt x="8826520" y="116291"/>
                  </a:cubicBezTo>
                  <a:cubicBezTo>
                    <a:pt x="8762559" y="139550"/>
                    <a:pt x="8780003" y="220954"/>
                    <a:pt x="8669527" y="226768"/>
                  </a:cubicBezTo>
                  <a:cubicBezTo>
                    <a:pt x="8559049" y="232583"/>
                    <a:pt x="8297394" y="191881"/>
                    <a:pt x="8268321" y="290729"/>
                  </a:cubicBezTo>
                  <a:cubicBezTo>
                    <a:pt x="8239248" y="383762"/>
                    <a:pt x="8239248" y="383762"/>
                    <a:pt x="8239248" y="383762"/>
                  </a:cubicBezTo>
                  <a:lnTo>
                    <a:pt x="7948520" y="343060"/>
                  </a:lnTo>
                  <a:lnTo>
                    <a:pt x="7878745" y="267470"/>
                  </a:lnTo>
                  <a:lnTo>
                    <a:pt x="7675235" y="180252"/>
                  </a:lnTo>
                  <a:cubicBezTo>
                    <a:pt x="7675235" y="180252"/>
                    <a:pt x="7698493" y="238397"/>
                    <a:pt x="7582201" y="238397"/>
                  </a:cubicBezTo>
                  <a:cubicBezTo>
                    <a:pt x="7465910" y="238397"/>
                    <a:pt x="7471725" y="180252"/>
                    <a:pt x="7303102" y="279099"/>
                  </a:cubicBezTo>
                  <a:cubicBezTo>
                    <a:pt x="7134480" y="377947"/>
                    <a:pt x="7058890" y="453537"/>
                    <a:pt x="7058890" y="453537"/>
                  </a:cubicBezTo>
                  <a:cubicBezTo>
                    <a:pt x="6861195" y="424464"/>
                    <a:pt x="6942599" y="476795"/>
                    <a:pt x="6861195" y="424464"/>
                  </a:cubicBezTo>
                  <a:cubicBezTo>
                    <a:pt x="6785605" y="372133"/>
                    <a:pt x="6785605" y="372133"/>
                    <a:pt x="6785605" y="372133"/>
                  </a:cubicBezTo>
                  <a:lnTo>
                    <a:pt x="6529764" y="308172"/>
                  </a:lnTo>
                  <a:lnTo>
                    <a:pt x="6384400" y="290729"/>
                  </a:lnTo>
                  <a:cubicBezTo>
                    <a:pt x="6192519" y="302358"/>
                    <a:pt x="6163446" y="325616"/>
                    <a:pt x="6058784" y="372133"/>
                  </a:cubicBezTo>
                  <a:cubicBezTo>
                    <a:pt x="5959936" y="418649"/>
                    <a:pt x="5936678" y="459351"/>
                    <a:pt x="5884347" y="494239"/>
                  </a:cubicBezTo>
                  <a:cubicBezTo>
                    <a:pt x="5832016" y="529126"/>
                    <a:pt x="5832016" y="529126"/>
                    <a:pt x="5832016" y="529126"/>
                  </a:cubicBezTo>
                  <a:lnTo>
                    <a:pt x="5413366" y="348874"/>
                  </a:lnTo>
                  <a:lnTo>
                    <a:pt x="5157525" y="313987"/>
                  </a:lnTo>
                  <a:cubicBezTo>
                    <a:pt x="5157525" y="313987"/>
                    <a:pt x="5105194" y="476795"/>
                    <a:pt x="4948201" y="465166"/>
                  </a:cubicBezTo>
                  <a:cubicBezTo>
                    <a:pt x="4791207" y="453537"/>
                    <a:pt x="4663287" y="494239"/>
                    <a:pt x="4663287" y="494239"/>
                  </a:cubicBezTo>
                  <a:cubicBezTo>
                    <a:pt x="4506293" y="482609"/>
                    <a:pt x="4360929" y="412835"/>
                    <a:pt x="4285339" y="389576"/>
                  </a:cubicBezTo>
                  <a:cubicBezTo>
                    <a:pt x="4209750" y="366318"/>
                    <a:pt x="4128346" y="308172"/>
                    <a:pt x="4029499" y="290729"/>
                  </a:cubicBezTo>
                  <a:cubicBezTo>
                    <a:pt x="3930651" y="279099"/>
                    <a:pt x="3686439" y="162808"/>
                    <a:pt x="3686439" y="162808"/>
                  </a:cubicBezTo>
                  <a:cubicBezTo>
                    <a:pt x="3686439" y="162808"/>
                    <a:pt x="3552703" y="331431"/>
                    <a:pt x="3384081" y="360503"/>
                  </a:cubicBezTo>
                  <a:cubicBezTo>
                    <a:pt x="3215458" y="395391"/>
                    <a:pt x="3215458" y="395391"/>
                    <a:pt x="3215458" y="395391"/>
                  </a:cubicBezTo>
                  <a:cubicBezTo>
                    <a:pt x="3215458" y="395391"/>
                    <a:pt x="3250346" y="372133"/>
                    <a:pt x="3081723" y="436093"/>
                  </a:cubicBezTo>
                  <a:cubicBezTo>
                    <a:pt x="2918915" y="505868"/>
                    <a:pt x="3093352" y="703563"/>
                    <a:pt x="2802624" y="633788"/>
                  </a:cubicBezTo>
                  <a:cubicBezTo>
                    <a:pt x="2511895" y="564013"/>
                    <a:pt x="2314200" y="657047"/>
                    <a:pt x="2215352" y="581457"/>
                  </a:cubicBezTo>
                  <a:cubicBezTo>
                    <a:pt x="2116504" y="505868"/>
                    <a:pt x="2133948" y="523311"/>
                    <a:pt x="1971140" y="465166"/>
                  </a:cubicBezTo>
                  <a:cubicBezTo>
                    <a:pt x="1802517" y="407020"/>
                    <a:pt x="1883921" y="500053"/>
                    <a:pt x="1744372" y="436093"/>
                  </a:cubicBezTo>
                  <a:cubicBezTo>
                    <a:pt x="1604822" y="372133"/>
                    <a:pt x="1412941" y="290729"/>
                    <a:pt x="1337352" y="267470"/>
                  </a:cubicBezTo>
                  <a:cubicBezTo>
                    <a:pt x="1261762" y="244212"/>
                    <a:pt x="1064067" y="186066"/>
                    <a:pt x="1064067" y="186066"/>
                  </a:cubicBezTo>
                  <a:cubicBezTo>
                    <a:pt x="1064067" y="186066"/>
                    <a:pt x="1029179" y="209325"/>
                    <a:pt x="907073" y="296543"/>
                  </a:cubicBezTo>
                  <a:cubicBezTo>
                    <a:pt x="790782" y="383762"/>
                    <a:pt x="726821" y="441907"/>
                    <a:pt x="662861" y="470980"/>
                  </a:cubicBezTo>
                  <a:cubicBezTo>
                    <a:pt x="598901" y="494239"/>
                    <a:pt x="645418" y="575643"/>
                    <a:pt x="523311" y="569828"/>
                  </a:cubicBezTo>
                  <a:cubicBezTo>
                    <a:pt x="401205" y="564013"/>
                    <a:pt x="244212" y="575643"/>
                    <a:pt x="244212" y="575643"/>
                  </a:cubicBezTo>
                  <a:cubicBezTo>
                    <a:pt x="244212" y="575643"/>
                    <a:pt x="139550" y="552384"/>
                    <a:pt x="63960" y="529126"/>
                  </a:cubicBezTo>
                  <a:cubicBezTo>
                    <a:pt x="-11629" y="505868"/>
                    <a:pt x="162808" y="552384"/>
                    <a:pt x="0" y="511682"/>
                  </a:cubicBezTo>
                  <a:lnTo>
                    <a:pt x="0" y="5395923"/>
                  </a:lnTo>
                  <a:lnTo>
                    <a:pt x="58146" y="5355220"/>
                  </a:lnTo>
                  <a:lnTo>
                    <a:pt x="331431" y="5436625"/>
                  </a:lnTo>
                  <a:lnTo>
                    <a:pt x="482609" y="5477326"/>
                  </a:lnTo>
                  <a:cubicBezTo>
                    <a:pt x="627974" y="5448254"/>
                    <a:pt x="697749" y="5401737"/>
                    <a:pt x="761709" y="5378479"/>
                  </a:cubicBezTo>
                  <a:cubicBezTo>
                    <a:pt x="825669" y="5355220"/>
                    <a:pt x="883815" y="5291260"/>
                    <a:pt x="883815" y="5291260"/>
                  </a:cubicBezTo>
                  <a:lnTo>
                    <a:pt x="1221060" y="5221486"/>
                  </a:lnTo>
                  <a:cubicBezTo>
                    <a:pt x="1395497" y="5326148"/>
                    <a:pt x="1366424" y="5215671"/>
                    <a:pt x="1488530" y="5262187"/>
                  </a:cubicBezTo>
                  <a:cubicBezTo>
                    <a:pt x="1616451" y="5308704"/>
                    <a:pt x="1721113" y="5331962"/>
                    <a:pt x="1721113" y="5331962"/>
                  </a:cubicBezTo>
                  <a:cubicBezTo>
                    <a:pt x="1721113" y="5331962"/>
                    <a:pt x="1790888" y="5378479"/>
                    <a:pt x="1860663" y="5361035"/>
                  </a:cubicBezTo>
                  <a:cubicBezTo>
                    <a:pt x="1924623" y="5337777"/>
                    <a:pt x="1907180" y="5256373"/>
                    <a:pt x="2017657" y="5250558"/>
                  </a:cubicBezTo>
                  <a:cubicBezTo>
                    <a:pt x="2128133" y="5244744"/>
                    <a:pt x="2389789" y="5285446"/>
                    <a:pt x="2418862" y="5186598"/>
                  </a:cubicBezTo>
                  <a:cubicBezTo>
                    <a:pt x="2447935" y="5093565"/>
                    <a:pt x="2447935" y="5093565"/>
                    <a:pt x="2447935" y="5093565"/>
                  </a:cubicBezTo>
                  <a:lnTo>
                    <a:pt x="2738663" y="5134267"/>
                  </a:lnTo>
                  <a:lnTo>
                    <a:pt x="2808438" y="5209856"/>
                  </a:lnTo>
                  <a:lnTo>
                    <a:pt x="3023577" y="5291260"/>
                  </a:lnTo>
                  <a:cubicBezTo>
                    <a:pt x="3023577" y="5291260"/>
                    <a:pt x="3000319" y="5233115"/>
                    <a:pt x="3116610" y="5233115"/>
                  </a:cubicBezTo>
                  <a:cubicBezTo>
                    <a:pt x="3232902" y="5233115"/>
                    <a:pt x="3227087" y="5291260"/>
                    <a:pt x="3395710" y="5192413"/>
                  </a:cubicBezTo>
                  <a:cubicBezTo>
                    <a:pt x="3564333" y="5093565"/>
                    <a:pt x="3639922" y="5017976"/>
                    <a:pt x="3639922" y="5017976"/>
                  </a:cubicBezTo>
                  <a:cubicBezTo>
                    <a:pt x="3837617" y="5047048"/>
                    <a:pt x="3756213" y="4994717"/>
                    <a:pt x="3837617" y="5047048"/>
                  </a:cubicBezTo>
                  <a:cubicBezTo>
                    <a:pt x="3913207" y="5099379"/>
                    <a:pt x="3913207" y="5099379"/>
                    <a:pt x="3913207" y="5099379"/>
                  </a:cubicBezTo>
                  <a:lnTo>
                    <a:pt x="4169048" y="5163340"/>
                  </a:lnTo>
                  <a:lnTo>
                    <a:pt x="4326042" y="5174969"/>
                  </a:lnTo>
                  <a:cubicBezTo>
                    <a:pt x="4517922" y="5163340"/>
                    <a:pt x="4546995" y="5140081"/>
                    <a:pt x="4651658" y="5093565"/>
                  </a:cubicBezTo>
                  <a:cubicBezTo>
                    <a:pt x="4750505" y="5047048"/>
                    <a:pt x="4773764" y="5006346"/>
                    <a:pt x="4826095" y="4971459"/>
                  </a:cubicBezTo>
                  <a:cubicBezTo>
                    <a:pt x="4878426" y="4936571"/>
                    <a:pt x="4878426" y="4936571"/>
                    <a:pt x="4878426" y="4936571"/>
                  </a:cubicBezTo>
                  <a:lnTo>
                    <a:pt x="5297075" y="5116823"/>
                  </a:lnTo>
                  <a:lnTo>
                    <a:pt x="5552916" y="5151710"/>
                  </a:lnTo>
                  <a:cubicBezTo>
                    <a:pt x="5552916" y="5151710"/>
                    <a:pt x="5605247" y="4988903"/>
                    <a:pt x="5762241" y="5000532"/>
                  </a:cubicBezTo>
                  <a:cubicBezTo>
                    <a:pt x="5919234" y="5012161"/>
                    <a:pt x="6047155" y="4971459"/>
                    <a:pt x="6047155" y="4971459"/>
                  </a:cubicBezTo>
                  <a:cubicBezTo>
                    <a:pt x="6204148" y="4983088"/>
                    <a:pt x="6349512" y="5052863"/>
                    <a:pt x="6425102" y="5076121"/>
                  </a:cubicBezTo>
                  <a:cubicBezTo>
                    <a:pt x="6500692" y="5099379"/>
                    <a:pt x="6587910" y="5163340"/>
                    <a:pt x="6686758" y="5180783"/>
                  </a:cubicBezTo>
                  <a:cubicBezTo>
                    <a:pt x="6785605" y="5192413"/>
                    <a:pt x="7029818" y="5308704"/>
                    <a:pt x="7029818" y="5308704"/>
                  </a:cubicBezTo>
                  <a:cubicBezTo>
                    <a:pt x="7029818" y="5308704"/>
                    <a:pt x="7163552" y="5140081"/>
                    <a:pt x="7332175" y="5111009"/>
                  </a:cubicBezTo>
                  <a:cubicBezTo>
                    <a:pt x="7500798" y="5076121"/>
                    <a:pt x="7500798" y="5076121"/>
                    <a:pt x="7500798" y="5076121"/>
                  </a:cubicBezTo>
                  <a:cubicBezTo>
                    <a:pt x="7500798" y="5076121"/>
                    <a:pt x="7465910" y="5099379"/>
                    <a:pt x="7634533" y="5035419"/>
                  </a:cubicBezTo>
                  <a:cubicBezTo>
                    <a:pt x="7797341" y="4965644"/>
                    <a:pt x="7622904" y="4767949"/>
                    <a:pt x="7913633" y="4837724"/>
                  </a:cubicBezTo>
                  <a:cubicBezTo>
                    <a:pt x="8198546" y="4907499"/>
                    <a:pt x="8402056" y="4814466"/>
                    <a:pt x="8500904" y="4890055"/>
                  </a:cubicBezTo>
                  <a:cubicBezTo>
                    <a:pt x="8599751" y="4965644"/>
                    <a:pt x="8582308" y="4948200"/>
                    <a:pt x="8745116" y="5006346"/>
                  </a:cubicBezTo>
                  <a:cubicBezTo>
                    <a:pt x="8913739" y="5064492"/>
                    <a:pt x="8826520" y="4971459"/>
                    <a:pt x="8971884" y="5035419"/>
                  </a:cubicBezTo>
                  <a:cubicBezTo>
                    <a:pt x="9111434" y="5099379"/>
                    <a:pt x="9303315" y="5186598"/>
                    <a:pt x="9378904" y="5204042"/>
                  </a:cubicBezTo>
                  <a:cubicBezTo>
                    <a:pt x="9454494" y="5227300"/>
                    <a:pt x="9652189" y="5285446"/>
                    <a:pt x="9652189" y="5285446"/>
                  </a:cubicBezTo>
                  <a:cubicBezTo>
                    <a:pt x="9652189" y="5285446"/>
                    <a:pt x="9687077" y="5262187"/>
                    <a:pt x="9809182" y="5174969"/>
                  </a:cubicBezTo>
                  <a:cubicBezTo>
                    <a:pt x="9931289" y="5087750"/>
                    <a:pt x="9989434" y="5029605"/>
                    <a:pt x="10053394" y="5000532"/>
                  </a:cubicBezTo>
                  <a:cubicBezTo>
                    <a:pt x="10117355" y="4977273"/>
                    <a:pt x="10070838" y="4895869"/>
                    <a:pt x="10192944" y="4901684"/>
                  </a:cubicBezTo>
                  <a:cubicBezTo>
                    <a:pt x="10315050" y="4907499"/>
                    <a:pt x="10472044" y="4895869"/>
                    <a:pt x="10472044" y="4895869"/>
                  </a:cubicBezTo>
                  <a:cubicBezTo>
                    <a:pt x="10472044" y="4895869"/>
                    <a:pt x="10576706" y="4919128"/>
                    <a:pt x="10652295" y="4942386"/>
                  </a:cubicBezTo>
                  <a:cubicBezTo>
                    <a:pt x="10692997" y="4965644"/>
                    <a:pt x="10524375" y="4924942"/>
                    <a:pt x="10687183" y="49656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99DBC97-2F7A-4A14-8AD2-83BEA6F04C2E}"/>
                </a:ext>
              </a:extLst>
            </p:cNvPr>
            <p:cNvSpPr/>
            <p:nvPr/>
          </p:nvSpPr>
          <p:spPr>
            <a:xfrm>
              <a:off x="-205906" y="-3412572"/>
              <a:ext cx="10687183" cy="5704094"/>
            </a:xfrm>
            <a:custGeom>
              <a:avLst/>
              <a:gdLst>
                <a:gd name="connsiteX0" fmla="*/ 10442971 w 10687183"/>
                <a:gd name="connsiteY0" fmla="*/ 220954 h 5704094"/>
                <a:gd name="connsiteX1" fmla="*/ 10338309 w 10687183"/>
                <a:gd name="connsiteY1" fmla="*/ 279099 h 5704094"/>
                <a:gd name="connsiteX2" fmla="*/ 10175501 w 10687183"/>
                <a:gd name="connsiteY2" fmla="*/ 360503 h 5704094"/>
                <a:gd name="connsiteX3" fmla="*/ 10094097 w 10687183"/>
                <a:gd name="connsiteY3" fmla="*/ 389576 h 5704094"/>
                <a:gd name="connsiteX4" fmla="*/ 9739408 w 10687183"/>
                <a:gd name="connsiteY4" fmla="*/ 407020 h 5704094"/>
                <a:gd name="connsiteX5" fmla="*/ 9617301 w 10687183"/>
                <a:gd name="connsiteY5" fmla="*/ 430278 h 5704094"/>
                <a:gd name="connsiteX6" fmla="*/ 9477752 w 10687183"/>
                <a:gd name="connsiteY6" fmla="*/ 482609 h 5704094"/>
                <a:gd name="connsiteX7" fmla="*/ 9419606 w 10687183"/>
                <a:gd name="connsiteY7" fmla="*/ 505868 h 5704094"/>
                <a:gd name="connsiteX8" fmla="*/ 9280057 w 10687183"/>
                <a:gd name="connsiteY8" fmla="*/ 558199 h 5704094"/>
                <a:gd name="connsiteX9" fmla="*/ 9059103 w 10687183"/>
                <a:gd name="connsiteY9" fmla="*/ 569828 h 5704094"/>
                <a:gd name="connsiteX10" fmla="*/ 8942812 w 10687183"/>
                <a:gd name="connsiteY10" fmla="*/ 488424 h 5704094"/>
                <a:gd name="connsiteX11" fmla="*/ 8739302 w 10687183"/>
                <a:gd name="connsiteY11" fmla="*/ 348874 h 5704094"/>
                <a:gd name="connsiteX12" fmla="*/ 8605566 w 10687183"/>
                <a:gd name="connsiteY12" fmla="*/ 261656 h 5704094"/>
                <a:gd name="connsiteX13" fmla="*/ 8390427 w 10687183"/>
                <a:gd name="connsiteY13" fmla="*/ 354689 h 5704094"/>
                <a:gd name="connsiteX14" fmla="*/ 8076440 w 10687183"/>
                <a:gd name="connsiteY14" fmla="*/ 534941 h 5704094"/>
                <a:gd name="connsiteX15" fmla="*/ 7902003 w 10687183"/>
                <a:gd name="connsiteY15" fmla="*/ 575643 h 5704094"/>
                <a:gd name="connsiteX16" fmla="*/ 7710123 w 10687183"/>
                <a:gd name="connsiteY16" fmla="*/ 697749 h 5704094"/>
                <a:gd name="connsiteX17" fmla="*/ 7244957 w 10687183"/>
                <a:gd name="connsiteY17" fmla="*/ 784967 h 5704094"/>
                <a:gd name="connsiteX18" fmla="*/ 7012374 w 10687183"/>
                <a:gd name="connsiteY18" fmla="*/ 627974 h 5704094"/>
                <a:gd name="connsiteX19" fmla="*/ 6907712 w 10687183"/>
                <a:gd name="connsiteY19" fmla="*/ 598901 h 5704094"/>
                <a:gd name="connsiteX20" fmla="*/ 6768162 w 10687183"/>
                <a:gd name="connsiteY20" fmla="*/ 581457 h 5704094"/>
                <a:gd name="connsiteX21" fmla="*/ 6512321 w 10687183"/>
                <a:gd name="connsiteY21" fmla="*/ 424464 h 5704094"/>
                <a:gd name="connsiteX22" fmla="*/ 6244850 w 10687183"/>
                <a:gd name="connsiteY22" fmla="*/ 564013 h 5704094"/>
                <a:gd name="connsiteX23" fmla="*/ 6041340 w 10687183"/>
                <a:gd name="connsiteY23" fmla="*/ 674490 h 5704094"/>
                <a:gd name="connsiteX24" fmla="*/ 5744797 w 10687183"/>
                <a:gd name="connsiteY24" fmla="*/ 796596 h 5704094"/>
                <a:gd name="connsiteX25" fmla="*/ 5518029 w 10687183"/>
                <a:gd name="connsiteY25" fmla="*/ 790782 h 5704094"/>
                <a:gd name="connsiteX26" fmla="*/ 5343592 w 10687183"/>
                <a:gd name="connsiteY26" fmla="*/ 674490 h 5704094"/>
                <a:gd name="connsiteX27" fmla="*/ 5140082 w 10687183"/>
                <a:gd name="connsiteY27" fmla="*/ 721007 h 5704094"/>
                <a:gd name="connsiteX28" fmla="*/ 4814466 w 10687183"/>
                <a:gd name="connsiteY28" fmla="*/ 912888 h 5704094"/>
                <a:gd name="connsiteX29" fmla="*/ 4767949 w 10687183"/>
                <a:gd name="connsiteY29" fmla="*/ 883815 h 5704094"/>
                <a:gd name="connsiteX30" fmla="*/ 4622585 w 10687183"/>
                <a:gd name="connsiteY30" fmla="*/ 784967 h 5704094"/>
                <a:gd name="connsiteX31" fmla="*/ 4360929 w 10687183"/>
                <a:gd name="connsiteY31" fmla="*/ 732636 h 5704094"/>
                <a:gd name="connsiteX32" fmla="*/ 4238823 w 10687183"/>
                <a:gd name="connsiteY32" fmla="*/ 755894 h 5704094"/>
                <a:gd name="connsiteX33" fmla="*/ 4035313 w 10687183"/>
                <a:gd name="connsiteY33" fmla="*/ 831484 h 5704094"/>
                <a:gd name="connsiteX34" fmla="*/ 3977167 w 10687183"/>
                <a:gd name="connsiteY34" fmla="*/ 883815 h 5704094"/>
                <a:gd name="connsiteX35" fmla="*/ 3825989 w 10687183"/>
                <a:gd name="connsiteY35" fmla="*/ 924517 h 5704094"/>
                <a:gd name="connsiteX36" fmla="*/ 3622478 w 10687183"/>
                <a:gd name="connsiteY36" fmla="*/ 784967 h 5704094"/>
                <a:gd name="connsiteX37" fmla="*/ 3401525 w 10687183"/>
                <a:gd name="connsiteY37" fmla="*/ 767523 h 5704094"/>
                <a:gd name="connsiteX38" fmla="*/ 3325935 w 10687183"/>
                <a:gd name="connsiteY38" fmla="*/ 721007 h 5704094"/>
                <a:gd name="connsiteX39" fmla="*/ 3163127 w 10687183"/>
                <a:gd name="connsiteY39" fmla="*/ 808225 h 5704094"/>
                <a:gd name="connsiteX40" fmla="*/ 3110796 w 10687183"/>
                <a:gd name="connsiteY40" fmla="*/ 883815 h 5704094"/>
                <a:gd name="connsiteX41" fmla="*/ 2878213 w 10687183"/>
                <a:gd name="connsiteY41" fmla="*/ 941961 h 5704094"/>
                <a:gd name="connsiteX42" fmla="*/ 2849140 w 10687183"/>
                <a:gd name="connsiteY42" fmla="*/ 860557 h 5704094"/>
                <a:gd name="connsiteX43" fmla="*/ 2529339 w 10687183"/>
                <a:gd name="connsiteY43" fmla="*/ 831484 h 5704094"/>
                <a:gd name="connsiteX44" fmla="*/ 2395604 w 10687183"/>
                <a:gd name="connsiteY44" fmla="*/ 744265 h 5704094"/>
                <a:gd name="connsiteX45" fmla="*/ 2285127 w 10687183"/>
                <a:gd name="connsiteY45" fmla="*/ 779153 h 5704094"/>
                <a:gd name="connsiteX46" fmla="*/ 2104875 w 10687183"/>
                <a:gd name="connsiteY46" fmla="*/ 860557 h 5704094"/>
                <a:gd name="connsiteX47" fmla="*/ 1895550 w 10687183"/>
                <a:gd name="connsiteY47" fmla="*/ 918702 h 5704094"/>
                <a:gd name="connsiteX48" fmla="*/ 1622266 w 10687183"/>
                <a:gd name="connsiteY48" fmla="*/ 872186 h 5704094"/>
                <a:gd name="connsiteX49" fmla="*/ 1517603 w 10687183"/>
                <a:gd name="connsiteY49" fmla="*/ 802411 h 5704094"/>
                <a:gd name="connsiteX50" fmla="*/ 1290835 w 10687183"/>
                <a:gd name="connsiteY50" fmla="*/ 732636 h 5704094"/>
                <a:gd name="connsiteX51" fmla="*/ 1174544 w 10687183"/>
                <a:gd name="connsiteY51" fmla="*/ 779153 h 5704094"/>
                <a:gd name="connsiteX52" fmla="*/ 965219 w 10687183"/>
                <a:gd name="connsiteY52" fmla="*/ 872186 h 5704094"/>
                <a:gd name="connsiteX53" fmla="*/ 889630 w 10687183"/>
                <a:gd name="connsiteY53" fmla="*/ 819855 h 5704094"/>
                <a:gd name="connsiteX54" fmla="*/ 674490 w 10687183"/>
                <a:gd name="connsiteY54" fmla="*/ 761709 h 5704094"/>
                <a:gd name="connsiteX55" fmla="*/ 482609 w 10687183"/>
                <a:gd name="connsiteY55" fmla="*/ 854742 h 5704094"/>
                <a:gd name="connsiteX56" fmla="*/ 337245 w 10687183"/>
                <a:gd name="connsiteY56" fmla="*/ 755894 h 5704094"/>
                <a:gd name="connsiteX57" fmla="*/ 151179 w 10687183"/>
                <a:gd name="connsiteY57" fmla="*/ 744265 h 5704094"/>
                <a:gd name="connsiteX58" fmla="*/ 81404 w 10687183"/>
                <a:gd name="connsiteY58" fmla="*/ 848927 h 5704094"/>
                <a:gd name="connsiteX59" fmla="*/ 0 w 10687183"/>
                <a:gd name="connsiteY59" fmla="*/ 860557 h 5704094"/>
                <a:gd name="connsiteX60" fmla="*/ 0 w 10687183"/>
                <a:gd name="connsiteY60" fmla="*/ 2511895 h 5704094"/>
                <a:gd name="connsiteX61" fmla="*/ 0 w 10687183"/>
                <a:gd name="connsiteY61" fmla="*/ 3192200 h 5704094"/>
                <a:gd name="connsiteX62" fmla="*/ 0 w 10687183"/>
                <a:gd name="connsiteY62" fmla="*/ 5704095 h 5704094"/>
                <a:gd name="connsiteX63" fmla="*/ 244212 w 10687183"/>
                <a:gd name="connsiteY63" fmla="*/ 5483141 h 5704094"/>
                <a:gd name="connsiteX64" fmla="*/ 348874 w 10687183"/>
                <a:gd name="connsiteY64" fmla="*/ 5424996 h 5704094"/>
                <a:gd name="connsiteX65" fmla="*/ 511682 w 10687183"/>
                <a:gd name="connsiteY65" fmla="*/ 5343591 h 5704094"/>
                <a:gd name="connsiteX66" fmla="*/ 593086 w 10687183"/>
                <a:gd name="connsiteY66" fmla="*/ 5314519 h 5704094"/>
                <a:gd name="connsiteX67" fmla="*/ 947775 w 10687183"/>
                <a:gd name="connsiteY67" fmla="*/ 5297075 h 5704094"/>
                <a:gd name="connsiteX68" fmla="*/ 1069881 w 10687183"/>
                <a:gd name="connsiteY68" fmla="*/ 5273816 h 5704094"/>
                <a:gd name="connsiteX69" fmla="*/ 1209431 w 10687183"/>
                <a:gd name="connsiteY69" fmla="*/ 5221486 h 5704094"/>
                <a:gd name="connsiteX70" fmla="*/ 1267577 w 10687183"/>
                <a:gd name="connsiteY70" fmla="*/ 5198227 h 5704094"/>
                <a:gd name="connsiteX71" fmla="*/ 1407126 w 10687183"/>
                <a:gd name="connsiteY71" fmla="*/ 5145896 h 5704094"/>
                <a:gd name="connsiteX72" fmla="*/ 1628080 w 10687183"/>
                <a:gd name="connsiteY72" fmla="*/ 5134267 h 5704094"/>
                <a:gd name="connsiteX73" fmla="*/ 1744372 w 10687183"/>
                <a:gd name="connsiteY73" fmla="*/ 5215671 h 5704094"/>
                <a:gd name="connsiteX74" fmla="*/ 1947882 w 10687183"/>
                <a:gd name="connsiteY74" fmla="*/ 5355220 h 5704094"/>
                <a:gd name="connsiteX75" fmla="*/ 2081617 w 10687183"/>
                <a:gd name="connsiteY75" fmla="*/ 5442439 h 5704094"/>
                <a:gd name="connsiteX76" fmla="*/ 2296756 w 10687183"/>
                <a:gd name="connsiteY76" fmla="*/ 5349406 h 5704094"/>
                <a:gd name="connsiteX77" fmla="*/ 2610743 w 10687183"/>
                <a:gd name="connsiteY77" fmla="*/ 5169154 h 5704094"/>
                <a:gd name="connsiteX78" fmla="*/ 2785180 w 10687183"/>
                <a:gd name="connsiteY78" fmla="*/ 5128452 h 5704094"/>
                <a:gd name="connsiteX79" fmla="*/ 2977061 w 10687183"/>
                <a:gd name="connsiteY79" fmla="*/ 5006346 h 5704094"/>
                <a:gd name="connsiteX80" fmla="*/ 3442227 w 10687183"/>
                <a:gd name="connsiteY80" fmla="*/ 4919128 h 5704094"/>
                <a:gd name="connsiteX81" fmla="*/ 3674810 w 10687183"/>
                <a:gd name="connsiteY81" fmla="*/ 5076121 h 5704094"/>
                <a:gd name="connsiteX82" fmla="*/ 3779472 w 10687183"/>
                <a:gd name="connsiteY82" fmla="*/ 5105194 h 5704094"/>
                <a:gd name="connsiteX83" fmla="*/ 3919022 w 10687183"/>
                <a:gd name="connsiteY83" fmla="*/ 5122638 h 5704094"/>
                <a:gd name="connsiteX84" fmla="*/ 4174863 w 10687183"/>
                <a:gd name="connsiteY84" fmla="*/ 5279631 h 5704094"/>
                <a:gd name="connsiteX85" fmla="*/ 4442333 w 10687183"/>
                <a:gd name="connsiteY85" fmla="*/ 5140081 h 5704094"/>
                <a:gd name="connsiteX86" fmla="*/ 4645843 w 10687183"/>
                <a:gd name="connsiteY86" fmla="*/ 5029605 h 5704094"/>
                <a:gd name="connsiteX87" fmla="*/ 4942386 w 10687183"/>
                <a:gd name="connsiteY87" fmla="*/ 4907499 h 5704094"/>
                <a:gd name="connsiteX88" fmla="*/ 5169155 w 10687183"/>
                <a:gd name="connsiteY88" fmla="*/ 4913313 h 5704094"/>
                <a:gd name="connsiteX89" fmla="*/ 5343592 w 10687183"/>
                <a:gd name="connsiteY89" fmla="*/ 5029605 h 5704094"/>
                <a:gd name="connsiteX90" fmla="*/ 5547102 w 10687183"/>
                <a:gd name="connsiteY90" fmla="*/ 4983088 h 5704094"/>
                <a:gd name="connsiteX91" fmla="*/ 5872718 w 10687183"/>
                <a:gd name="connsiteY91" fmla="*/ 4791207 h 5704094"/>
                <a:gd name="connsiteX92" fmla="*/ 5919234 w 10687183"/>
                <a:gd name="connsiteY92" fmla="*/ 4820280 h 5704094"/>
                <a:gd name="connsiteX93" fmla="*/ 6064599 w 10687183"/>
                <a:gd name="connsiteY93" fmla="*/ 4919128 h 5704094"/>
                <a:gd name="connsiteX94" fmla="*/ 6326254 w 10687183"/>
                <a:gd name="connsiteY94" fmla="*/ 4971459 h 5704094"/>
                <a:gd name="connsiteX95" fmla="*/ 6448360 w 10687183"/>
                <a:gd name="connsiteY95" fmla="*/ 4948200 h 5704094"/>
                <a:gd name="connsiteX96" fmla="*/ 6651870 w 10687183"/>
                <a:gd name="connsiteY96" fmla="*/ 4872611 h 5704094"/>
                <a:gd name="connsiteX97" fmla="*/ 6710016 w 10687183"/>
                <a:gd name="connsiteY97" fmla="*/ 4820280 h 5704094"/>
                <a:gd name="connsiteX98" fmla="*/ 6861195 w 10687183"/>
                <a:gd name="connsiteY98" fmla="*/ 4779578 h 5704094"/>
                <a:gd name="connsiteX99" fmla="*/ 7064705 w 10687183"/>
                <a:gd name="connsiteY99" fmla="*/ 4919128 h 5704094"/>
                <a:gd name="connsiteX100" fmla="*/ 7285659 w 10687183"/>
                <a:gd name="connsiteY100" fmla="*/ 4936571 h 5704094"/>
                <a:gd name="connsiteX101" fmla="*/ 7361248 w 10687183"/>
                <a:gd name="connsiteY101" fmla="*/ 4983088 h 5704094"/>
                <a:gd name="connsiteX102" fmla="*/ 7524056 w 10687183"/>
                <a:gd name="connsiteY102" fmla="*/ 4895869 h 5704094"/>
                <a:gd name="connsiteX103" fmla="*/ 7576387 w 10687183"/>
                <a:gd name="connsiteY103" fmla="*/ 4820280 h 5704094"/>
                <a:gd name="connsiteX104" fmla="*/ 7808970 w 10687183"/>
                <a:gd name="connsiteY104" fmla="*/ 4762134 h 5704094"/>
                <a:gd name="connsiteX105" fmla="*/ 7838043 w 10687183"/>
                <a:gd name="connsiteY105" fmla="*/ 4843538 h 5704094"/>
                <a:gd name="connsiteX106" fmla="*/ 8157845 w 10687183"/>
                <a:gd name="connsiteY106" fmla="*/ 4872611 h 5704094"/>
                <a:gd name="connsiteX107" fmla="*/ 8291580 w 10687183"/>
                <a:gd name="connsiteY107" fmla="*/ 4959830 h 5704094"/>
                <a:gd name="connsiteX108" fmla="*/ 8402056 w 10687183"/>
                <a:gd name="connsiteY108" fmla="*/ 4924942 h 5704094"/>
                <a:gd name="connsiteX109" fmla="*/ 8582308 w 10687183"/>
                <a:gd name="connsiteY109" fmla="*/ 4843538 h 5704094"/>
                <a:gd name="connsiteX110" fmla="*/ 8791632 w 10687183"/>
                <a:gd name="connsiteY110" fmla="*/ 4785393 h 5704094"/>
                <a:gd name="connsiteX111" fmla="*/ 9064917 w 10687183"/>
                <a:gd name="connsiteY111" fmla="*/ 4820280 h 5704094"/>
                <a:gd name="connsiteX112" fmla="*/ 9169579 w 10687183"/>
                <a:gd name="connsiteY112" fmla="*/ 4890055 h 5704094"/>
                <a:gd name="connsiteX113" fmla="*/ 9396348 w 10687183"/>
                <a:gd name="connsiteY113" fmla="*/ 4959830 h 5704094"/>
                <a:gd name="connsiteX114" fmla="*/ 9512640 w 10687183"/>
                <a:gd name="connsiteY114" fmla="*/ 4913313 h 5704094"/>
                <a:gd name="connsiteX115" fmla="*/ 9721964 w 10687183"/>
                <a:gd name="connsiteY115" fmla="*/ 4820280 h 5704094"/>
                <a:gd name="connsiteX116" fmla="*/ 9797553 w 10687183"/>
                <a:gd name="connsiteY116" fmla="*/ 4872611 h 5704094"/>
                <a:gd name="connsiteX117" fmla="*/ 10012692 w 10687183"/>
                <a:gd name="connsiteY117" fmla="*/ 4930757 h 5704094"/>
                <a:gd name="connsiteX118" fmla="*/ 10204573 w 10687183"/>
                <a:gd name="connsiteY118" fmla="*/ 4837724 h 5704094"/>
                <a:gd name="connsiteX119" fmla="*/ 10349938 w 10687183"/>
                <a:gd name="connsiteY119" fmla="*/ 4936571 h 5704094"/>
                <a:gd name="connsiteX120" fmla="*/ 10536004 w 10687183"/>
                <a:gd name="connsiteY120" fmla="*/ 4948200 h 5704094"/>
                <a:gd name="connsiteX121" fmla="*/ 10605778 w 10687183"/>
                <a:gd name="connsiteY121" fmla="*/ 4843538 h 5704094"/>
                <a:gd name="connsiteX122" fmla="*/ 10687183 w 10687183"/>
                <a:gd name="connsiteY122" fmla="*/ 4826095 h 5704094"/>
                <a:gd name="connsiteX123" fmla="*/ 10687183 w 10687183"/>
                <a:gd name="connsiteY123" fmla="*/ 3192200 h 5704094"/>
                <a:gd name="connsiteX124" fmla="*/ 10687183 w 10687183"/>
                <a:gd name="connsiteY124" fmla="*/ 2511895 h 5704094"/>
                <a:gd name="connsiteX125" fmla="*/ 10687183 w 10687183"/>
                <a:gd name="connsiteY125" fmla="*/ 0 h 5704094"/>
                <a:gd name="connsiteX126" fmla="*/ 10442971 w 10687183"/>
                <a:gd name="connsiteY126" fmla="*/ 220954 h 570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0687183" h="5704094">
                  <a:moveTo>
                    <a:pt x="10442971" y="220954"/>
                  </a:moveTo>
                  <a:cubicBezTo>
                    <a:pt x="10442971" y="220954"/>
                    <a:pt x="10442971" y="220954"/>
                    <a:pt x="10338309" y="279099"/>
                  </a:cubicBezTo>
                  <a:cubicBezTo>
                    <a:pt x="10233646" y="337245"/>
                    <a:pt x="10338309" y="279099"/>
                    <a:pt x="10175501" y="360503"/>
                  </a:cubicBezTo>
                  <a:cubicBezTo>
                    <a:pt x="10012692" y="441907"/>
                    <a:pt x="10175501" y="360503"/>
                    <a:pt x="10094097" y="389576"/>
                  </a:cubicBezTo>
                  <a:cubicBezTo>
                    <a:pt x="10012692" y="418649"/>
                    <a:pt x="9832441" y="424464"/>
                    <a:pt x="9739408" y="407020"/>
                  </a:cubicBezTo>
                  <a:cubicBezTo>
                    <a:pt x="9646374" y="383762"/>
                    <a:pt x="9739408" y="407020"/>
                    <a:pt x="9617301" y="430278"/>
                  </a:cubicBezTo>
                  <a:cubicBezTo>
                    <a:pt x="9495196" y="453537"/>
                    <a:pt x="9617301" y="430278"/>
                    <a:pt x="9477752" y="482609"/>
                  </a:cubicBezTo>
                  <a:cubicBezTo>
                    <a:pt x="9338203" y="534941"/>
                    <a:pt x="9477752" y="482609"/>
                    <a:pt x="9419606" y="505868"/>
                  </a:cubicBezTo>
                  <a:cubicBezTo>
                    <a:pt x="9361460" y="529126"/>
                    <a:pt x="9280057" y="558199"/>
                    <a:pt x="9280057" y="558199"/>
                  </a:cubicBezTo>
                  <a:cubicBezTo>
                    <a:pt x="9280057" y="558199"/>
                    <a:pt x="9152136" y="558199"/>
                    <a:pt x="9059103" y="569828"/>
                  </a:cubicBezTo>
                  <a:cubicBezTo>
                    <a:pt x="8966069" y="587272"/>
                    <a:pt x="8995142" y="511682"/>
                    <a:pt x="8942812" y="488424"/>
                  </a:cubicBezTo>
                  <a:cubicBezTo>
                    <a:pt x="8890480" y="470980"/>
                    <a:pt x="8838149" y="424464"/>
                    <a:pt x="8739302" y="348874"/>
                  </a:cubicBezTo>
                  <a:cubicBezTo>
                    <a:pt x="8640454" y="279099"/>
                    <a:pt x="8605566" y="261656"/>
                    <a:pt x="8605566" y="261656"/>
                  </a:cubicBezTo>
                  <a:cubicBezTo>
                    <a:pt x="8605566" y="261656"/>
                    <a:pt x="8454387" y="331431"/>
                    <a:pt x="8390427" y="354689"/>
                  </a:cubicBezTo>
                  <a:cubicBezTo>
                    <a:pt x="8332282" y="377947"/>
                    <a:pt x="8181103" y="470980"/>
                    <a:pt x="8076440" y="534941"/>
                  </a:cubicBezTo>
                  <a:cubicBezTo>
                    <a:pt x="7965964" y="598901"/>
                    <a:pt x="8029924" y="511682"/>
                    <a:pt x="7902003" y="575643"/>
                  </a:cubicBezTo>
                  <a:cubicBezTo>
                    <a:pt x="7774082" y="639603"/>
                    <a:pt x="7785711" y="622159"/>
                    <a:pt x="7710123" y="697749"/>
                  </a:cubicBezTo>
                  <a:cubicBezTo>
                    <a:pt x="7634533" y="773338"/>
                    <a:pt x="7471725" y="709378"/>
                    <a:pt x="7244957" y="784967"/>
                  </a:cubicBezTo>
                  <a:cubicBezTo>
                    <a:pt x="7018188" y="866371"/>
                    <a:pt x="7146109" y="674490"/>
                    <a:pt x="7012374" y="627974"/>
                  </a:cubicBezTo>
                  <a:cubicBezTo>
                    <a:pt x="6878639" y="575643"/>
                    <a:pt x="6907712" y="598901"/>
                    <a:pt x="6907712" y="598901"/>
                  </a:cubicBezTo>
                  <a:cubicBezTo>
                    <a:pt x="6907712" y="598901"/>
                    <a:pt x="6907712" y="598901"/>
                    <a:pt x="6768162" y="581457"/>
                  </a:cubicBezTo>
                  <a:cubicBezTo>
                    <a:pt x="6628612" y="564013"/>
                    <a:pt x="6512321" y="424464"/>
                    <a:pt x="6512321" y="424464"/>
                  </a:cubicBezTo>
                  <a:cubicBezTo>
                    <a:pt x="6512321" y="424464"/>
                    <a:pt x="6326254" y="546570"/>
                    <a:pt x="6244850" y="564013"/>
                  </a:cubicBezTo>
                  <a:cubicBezTo>
                    <a:pt x="6169261" y="581457"/>
                    <a:pt x="6099486" y="651232"/>
                    <a:pt x="6041340" y="674490"/>
                  </a:cubicBezTo>
                  <a:cubicBezTo>
                    <a:pt x="5983195" y="697749"/>
                    <a:pt x="5866903" y="773338"/>
                    <a:pt x="5744797" y="796596"/>
                  </a:cubicBezTo>
                  <a:cubicBezTo>
                    <a:pt x="5744797" y="796596"/>
                    <a:pt x="5640135" y="767523"/>
                    <a:pt x="5518029" y="790782"/>
                  </a:cubicBezTo>
                  <a:cubicBezTo>
                    <a:pt x="5395923" y="814040"/>
                    <a:pt x="5343592" y="674490"/>
                    <a:pt x="5343592" y="674490"/>
                  </a:cubicBezTo>
                  <a:lnTo>
                    <a:pt x="5140082" y="721007"/>
                  </a:lnTo>
                  <a:lnTo>
                    <a:pt x="4814466" y="912888"/>
                  </a:lnTo>
                  <a:cubicBezTo>
                    <a:pt x="4814466" y="912888"/>
                    <a:pt x="4814466" y="912888"/>
                    <a:pt x="4767949" y="883815"/>
                  </a:cubicBezTo>
                  <a:cubicBezTo>
                    <a:pt x="4721432" y="854742"/>
                    <a:pt x="4703989" y="819855"/>
                    <a:pt x="4622585" y="784967"/>
                  </a:cubicBezTo>
                  <a:cubicBezTo>
                    <a:pt x="4541181" y="750080"/>
                    <a:pt x="4512108" y="732636"/>
                    <a:pt x="4360929" y="732636"/>
                  </a:cubicBezTo>
                  <a:lnTo>
                    <a:pt x="4238823" y="755894"/>
                  </a:lnTo>
                  <a:lnTo>
                    <a:pt x="4035313" y="831484"/>
                  </a:lnTo>
                  <a:cubicBezTo>
                    <a:pt x="4035313" y="831484"/>
                    <a:pt x="4035313" y="831484"/>
                    <a:pt x="3977167" y="883815"/>
                  </a:cubicBezTo>
                  <a:cubicBezTo>
                    <a:pt x="3919022" y="936146"/>
                    <a:pt x="3977167" y="883815"/>
                    <a:pt x="3825989" y="924517"/>
                  </a:cubicBezTo>
                  <a:cubicBezTo>
                    <a:pt x="3825989" y="924517"/>
                    <a:pt x="3762028" y="860557"/>
                    <a:pt x="3622478" y="784967"/>
                  </a:cubicBezTo>
                  <a:cubicBezTo>
                    <a:pt x="3482929" y="709378"/>
                    <a:pt x="3488743" y="761709"/>
                    <a:pt x="3401525" y="767523"/>
                  </a:cubicBezTo>
                  <a:cubicBezTo>
                    <a:pt x="3308492" y="779153"/>
                    <a:pt x="3325935" y="721007"/>
                    <a:pt x="3325935" y="721007"/>
                  </a:cubicBezTo>
                  <a:lnTo>
                    <a:pt x="3163127" y="808225"/>
                  </a:lnTo>
                  <a:lnTo>
                    <a:pt x="3110796" y="883815"/>
                  </a:lnTo>
                  <a:lnTo>
                    <a:pt x="2878213" y="941961"/>
                  </a:lnTo>
                  <a:cubicBezTo>
                    <a:pt x="2878213" y="941961"/>
                    <a:pt x="2878213" y="941961"/>
                    <a:pt x="2849140" y="860557"/>
                  </a:cubicBezTo>
                  <a:cubicBezTo>
                    <a:pt x="2820067" y="779153"/>
                    <a:pt x="2616557" y="825669"/>
                    <a:pt x="2529339" y="831484"/>
                  </a:cubicBezTo>
                  <a:cubicBezTo>
                    <a:pt x="2442120" y="837298"/>
                    <a:pt x="2453749" y="755894"/>
                    <a:pt x="2395604" y="744265"/>
                  </a:cubicBezTo>
                  <a:cubicBezTo>
                    <a:pt x="2343272" y="726821"/>
                    <a:pt x="2285127" y="779153"/>
                    <a:pt x="2285127" y="779153"/>
                  </a:cubicBezTo>
                  <a:cubicBezTo>
                    <a:pt x="2285127" y="779153"/>
                    <a:pt x="2203723" y="808225"/>
                    <a:pt x="2104875" y="860557"/>
                  </a:cubicBezTo>
                  <a:cubicBezTo>
                    <a:pt x="2006027" y="912888"/>
                    <a:pt x="2029286" y="814040"/>
                    <a:pt x="1895550" y="918702"/>
                  </a:cubicBezTo>
                  <a:lnTo>
                    <a:pt x="1622266" y="872186"/>
                  </a:lnTo>
                  <a:cubicBezTo>
                    <a:pt x="1622266" y="872186"/>
                    <a:pt x="1575749" y="819855"/>
                    <a:pt x="1517603" y="802411"/>
                  </a:cubicBezTo>
                  <a:cubicBezTo>
                    <a:pt x="1465272" y="784967"/>
                    <a:pt x="1407126" y="750080"/>
                    <a:pt x="1290835" y="732636"/>
                  </a:cubicBezTo>
                  <a:lnTo>
                    <a:pt x="1174544" y="779153"/>
                  </a:lnTo>
                  <a:lnTo>
                    <a:pt x="965219" y="872186"/>
                  </a:lnTo>
                  <a:lnTo>
                    <a:pt x="889630" y="819855"/>
                  </a:lnTo>
                  <a:lnTo>
                    <a:pt x="674490" y="761709"/>
                  </a:lnTo>
                  <a:lnTo>
                    <a:pt x="482609" y="854742"/>
                  </a:lnTo>
                  <a:cubicBezTo>
                    <a:pt x="482609" y="854742"/>
                    <a:pt x="412835" y="796596"/>
                    <a:pt x="337245" y="755894"/>
                  </a:cubicBezTo>
                  <a:cubicBezTo>
                    <a:pt x="261656" y="715192"/>
                    <a:pt x="151179" y="744265"/>
                    <a:pt x="151179" y="744265"/>
                  </a:cubicBezTo>
                  <a:lnTo>
                    <a:pt x="81404" y="848927"/>
                  </a:lnTo>
                  <a:lnTo>
                    <a:pt x="0" y="860557"/>
                  </a:lnTo>
                  <a:lnTo>
                    <a:pt x="0" y="2511895"/>
                  </a:lnTo>
                  <a:lnTo>
                    <a:pt x="0" y="3192200"/>
                  </a:lnTo>
                  <a:lnTo>
                    <a:pt x="0" y="5704095"/>
                  </a:lnTo>
                  <a:lnTo>
                    <a:pt x="244212" y="5483141"/>
                  </a:lnTo>
                  <a:cubicBezTo>
                    <a:pt x="244212" y="5483141"/>
                    <a:pt x="244212" y="5483141"/>
                    <a:pt x="348874" y="5424996"/>
                  </a:cubicBezTo>
                  <a:cubicBezTo>
                    <a:pt x="453537" y="5366850"/>
                    <a:pt x="348874" y="5424996"/>
                    <a:pt x="511682" y="5343591"/>
                  </a:cubicBezTo>
                  <a:cubicBezTo>
                    <a:pt x="674490" y="5262187"/>
                    <a:pt x="511682" y="5343591"/>
                    <a:pt x="593086" y="5314519"/>
                  </a:cubicBezTo>
                  <a:cubicBezTo>
                    <a:pt x="674490" y="5285446"/>
                    <a:pt x="854742" y="5279631"/>
                    <a:pt x="947775" y="5297075"/>
                  </a:cubicBezTo>
                  <a:cubicBezTo>
                    <a:pt x="1040808" y="5320333"/>
                    <a:pt x="947775" y="5297075"/>
                    <a:pt x="1069881" y="5273816"/>
                  </a:cubicBezTo>
                  <a:cubicBezTo>
                    <a:pt x="1191987" y="5250558"/>
                    <a:pt x="1069881" y="5273816"/>
                    <a:pt x="1209431" y="5221486"/>
                  </a:cubicBezTo>
                  <a:cubicBezTo>
                    <a:pt x="1348981" y="5169154"/>
                    <a:pt x="1209431" y="5221486"/>
                    <a:pt x="1267577" y="5198227"/>
                  </a:cubicBezTo>
                  <a:cubicBezTo>
                    <a:pt x="1325722" y="5174969"/>
                    <a:pt x="1407126" y="5145896"/>
                    <a:pt x="1407126" y="5145896"/>
                  </a:cubicBezTo>
                  <a:cubicBezTo>
                    <a:pt x="1407126" y="5145896"/>
                    <a:pt x="1535047" y="5145896"/>
                    <a:pt x="1628080" y="5134267"/>
                  </a:cubicBezTo>
                  <a:cubicBezTo>
                    <a:pt x="1721113" y="5116823"/>
                    <a:pt x="1692040" y="5192413"/>
                    <a:pt x="1744372" y="5215671"/>
                  </a:cubicBezTo>
                  <a:cubicBezTo>
                    <a:pt x="1796703" y="5233115"/>
                    <a:pt x="1849034" y="5279631"/>
                    <a:pt x="1947882" y="5355220"/>
                  </a:cubicBezTo>
                  <a:cubicBezTo>
                    <a:pt x="2046729" y="5424996"/>
                    <a:pt x="2081617" y="5442439"/>
                    <a:pt x="2081617" y="5442439"/>
                  </a:cubicBezTo>
                  <a:cubicBezTo>
                    <a:pt x="2081617" y="5442439"/>
                    <a:pt x="2232796" y="5372664"/>
                    <a:pt x="2296756" y="5349406"/>
                  </a:cubicBezTo>
                  <a:cubicBezTo>
                    <a:pt x="2354902" y="5326148"/>
                    <a:pt x="2506080" y="5233115"/>
                    <a:pt x="2610743" y="5169154"/>
                  </a:cubicBezTo>
                  <a:cubicBezTo>
                    <a:pt x="2721220" y="5105194"/>
                    <a:pt x="2657259" y="5192413"/>
                    <a:pt x="2785180" y="5128452"/>
                  </a:cubicBezTo>
                  <a:cubicBezTo>
                    <a:pt x="2913100" y="5064492"/>
                    <a:pt x="2901472" y="5081936"/>
                    <a:pt x="2977061" y="5006346"/>
                  </a:cubicBezTo>
                  <a:cubicBezTo>
                    <a:pt x="3052650" y="4930757"/>
                    <a:pt x="3215458" y="4994717"/>
                    <a:pt x="3442227" y="4919128"/>
                  </a:cubicBezTo>
                  <a:cubicBezTo>
                    <a:pt x="3668995" y="4837724"/>
                    <a:pt x="3541074" y="5029605"/>
                    <a:pt x="3674810" y="5076121"/>
                  </a:cubicBezTo>
                  <a:cubicBezTo>
                    <a:pt x="3808545" y="5128452"/>
                    <a:pt x="3779472" y="5105194"/>
                    <a:pt x="3779472" y="5105194"/>
                  </a:cubicBezTo>
                  <a:cubicBezTo>
                    <a:pt x="3779472" y="5105194"/>
                    <a:pt x="3779472" y="5105194"/>
                    <a:pt x="3919022" y="5122638"/>
                  </a:cubicBezTo>
                  <a:cubicBezTo>
                    <a:pt x="4058571" y="5140081"/>
                    <a:pt x="4174863" y="5279631"/>
                    <a:pt x="4174863" y="5279631"/>
                  </a:cubicBezTo>
                  <a:cubicBezTo>
                    <a:pt x="4174863" y="5279631"/>
                    <a:pt x="4360929" y="5157525"/>
                    <a:pt x="4442333" y="5140081"/>
                  </a:cubicBezTo>
                  <a:cubicBezTo>
                    <a:pt x="4523737" y="5122638"/>
                    <a:pt x="4587697" y="5052863"/>
                    <a:pt x="4645843" y="5029605"/>
                  </a:cubicBezTo>
                  <a:cubicBezTo>
                    <a:pt x="4703989" y="5006346"/>
                    <a:pt x="4820280" y="4930757"/>
                    <a:pt x="4942386" y="4907499"/>
                  </a:cubicBezTo>
                  <a:cubicBezTo>
                    <a:pt x="4942386" y="4907499"/>
                    <a:pt x="5047049" y="4936571"/>
                    <a:pt x="5169155" y="4913313"/>
                  </a:cubicBezTo>
                  <a:cubicBezTo>
                    <a:pt x="5291261" y="4890055"/>
                    <a:pt x="5343592" y="5029605"/>
                    <a:pt x="5343592" y="5029605"/>
                  </a:cubicBezTo>
                  <a:lnTo>
                    <a:pt x="5547102" y="4983088"/>
                  </a:lnTo>
                  <a:lnTo>
                    <a:pt x="5872718" y="4791207"/>
                  </a:lnTo>
                  <a:cubicBezTo>
                    <a:pt x="5872718" y="4791207"/>
                    <a:pt x="5872718" y="4791207"/>
                    <a:pt x="5919234" y="4820280"/>
                  </a:cubicBezTo>
                  <a:cubicBezTo>
                    <a:pt x="5965751" y="4849353"/>
                    <a:pt x="5983195" y="4884240"/>
                    <a:pt x="6064599" y="4919128"/>
                  </a:cubicBezTo>
                  <a:cubicBezTo>
                    <a:pt x="6146002" y="4954015"/>
                    <a:pt x="6175075" y="4971459"/>
                    <a:pt x="6326254" y="4971459"/>
                  </a:cubicBezTo>
                  <a:lnTo>
                    <a:pt x="6448360" y="4948200"/>
                  </a:lnTo>
                  <a:lnTo>
                    <a:pt x="6651870" y="4872611"/>
                  </a:lnTo>
                  <a:cubicBezTo>
                    <a:pt x="6651870" y="4872611"/>
                    <a:pt x="6651870" y="4872611"/>
                    <a:pt x="6710016" y="4820280"/>
                  </a:cubicBezTo>
                  <a:cubicBezTo>
                    <a:pt x="6768162" y="4767949"/>
                    <a:pt x="6710016" y="4820280"/>
                    <a:pt x="6861195" y="4779578"/>
                  </a:cubicBezTo>
                  <a:cubicBezTo>
                    <a:pt x="6861195" y="4779578"/>
                    <a:pt x="6925155" y="4843538"/>
                    <a:pt x="7064705" y="4919128"/>
                  </a:cubicBezTo>
                  <a:cubicBezTo>
                    <a:pt x="7204255" y="4994717"/>
                    <a:pt x="7198440" y="4942386"/>
                    <a:pt x="7285659" y="4936571"/>
                  </a:cubicBezTo>
                  <a:cubicBezTo>
                    <a:pt x="7378692" y="4924942"/>
                    <a:pt x="7361248" y="4983088"/>
                    <a:pt x="7361248" y="4983088"/>
                  </a:cubicBezTo>
                  <a:lnTo>
                    <a:pt x="7524056" y="4895869"/>
                  </a:lnTo>
                  <a:lnTo>
                    <a:pt x="7576387" y="4820280"/>
                  </a:lnTo>
                  <a:lnTo>
                    <a:pt x="7808970" y="4762134"/>
                  </a:lnTo>
                  <a:cubicBezTo>
                    <a:pt x="7808970" y="4762134"/>
                    <a:pt x="7808970" y="4762134"/>
                    <a:pt x="7838043" y="4843538"/>
                  </a:cubicBezTo>
                  <a:cubicBezTo>
                    <a:pt x="7867116" y="4924942"/>
                    <a:pt x="8070626" y="4878426"/>
                    <a:pt x="8157845" y="4872611"/>
                  </a:cubicBezTo>
                  <a:cubicBezTo>
                    <a:pt x="8245063" y="4866796"/>
                    <a:pt x="8233434" y="4948200"/>
                    <a:pt x="8291580" y="4959830"/>
                  </a:cubicBezTo>
                  <a:cubicBezTo>
                    <a:pt x="8343911" y="4977273"/>
                    <a:pt x="8402056" y="4924942"/>
                    <a:pt x="8402056" y="4924942"/>
                  </a:cubicBezTo>
                  <a:cubicBezTo>
                    <a:pt x="8402056" y="4924942"/>
                    <a:pt x="8483460" y="4895869"/>
                    <a:pt x="8582308" y="4843538"/>
                  </a:cubicBezTo>
                  <a:cubicBezTo>
                    <a:pt x="8681156" y="4791207"/>
                    <a:pt x="8657897" y="4890055"/>
                    <a:pt x="8791632" y="4785393"/>
                  </a:cubicBezTo>
                  <a:lnTo>
                    <a:pt x="9064917" y="4820280"/>
                  </a:lnTo>
                  <a:cubicBezTo>
                    <a:pt x="9064917" y="4820280"/>
                    <a:pt x="9111434" y="4872611"/>
                    <a:pt x="9169579" y="4890055"/>
                  </a:cubicBezTo>
                  <a:cubicBezTo>
                    <a:pt x="9221911" y="4907499"/>
                    <a:pt x="9280057" y="4942386"/>
                    <a:pt x="9396348" y="4959830"/>
                  </a:cubicBezTo>
                  <a:lnTo>
                    <a:pt x="9512640" y="4913313"/>
                  </a:lnTo>
                  <a:lnTo>
                    <a:pt x="9721964" y="4820280"/>
                  </a:lnTo>
                  <a:lnTo>
                    <a:pt x="9797553" y="4872611"/>
                  </a:lnTo>
                  <a:lnTo>
                    <a:pt x="10012692" y="4930757"/>
                  </a:lnTo>
                  <a:lnTo>
                    <a:pt x="10204573" y="4837724"/>
                  </a:lnTo>
                  <a:cubicBezTo>
                    <a:pt x="10204573" y="4837724"/>
                    <a:pt x="10274348" y="4895869"/>
                    <a:pt x="10349938" y="4936571"/>
                  </a:cubicBezTo>
                  <a:cubicBezTo>
                    <a:pt x="10425527" y="4977273"/>
                    <a:pt x="10536004" y="4948200"/>
                    <a:pt x="10536004" y="4948200"/>
                  </a:cubicBezTo>
                  <a:lnTo>
                    <a:pt x="10605778" y="4843538"/>
                  </a:lnTo>
                  <a:lnTo>
                    <a:pt x="10687183" y="4826095"/>
                  </a:lnTo>
                  <a:lnTo>
                    <a:pt x="10687183" y="3192200"/>
                  </a:lnTo>
                  <a:lnTo>
                    <a:pt x="10687183" y="2511895"/>
                  </a:lnTo>
                  <a:lnTo>
                    <a:pt x="10687183" y="0"/>
                  </a:lnTo>
                  <a:lnTo>
                    <a:pt x="10442971" y="220954"/>
                  </a:lnTo>
                  <a:close/>
                </a:path>
              </a:pathLst>
            </a:custGeom>
            <a:solidFill>
              <a:srgbClr val="EC5A5A"/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1199DB94-B788-4F1C-824E-90BC96FD6A7E}"/>
              </a:ext>
            </a:extLst>
          </p:cNvPr>
          <p:cNvSpPr/>
          <p:nvPr/>
        </p:nvSpPr>
        <p:spPr>
          <a:xfrm>
            <a:off x="8005691" y="9862545"/>
            <a:ext cx="2683490" cy="601572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7405DC3-F9DD-427B-B675-8D27D5CC31F3}"/>
              </a:ext>
            </a:extLst>
          </p:cNvPr>
          <p:cNvSpPr/>
          <p:nvPr/>
        </p:nvSpPr>
        <p:spPr>
          <a:xfrm rot="10800000">
            <a:off x="2736340" y="-167106"/>
            <a:ext cx="470354" cy="1669071"/>
          </a:xfrm>
          <a:custGeom>
            <a:avLst/>
            <a:gdLst>
              <a:gd name="connsiteX0" fmla="*/ 0 w 274631"/>
              <a:gd name="connsiteY0" fmla="*/ 0 h 1363521"/>
              <a:gd name="connsiteX1" fmla="*/ 274632 w 274631"/>
              <a:gd name="connsiteY1" fmla="*/ 0 h 1363521"/>
              <a:gd name="connsiteX2" fmla="*/ 274632 w 274631"/>
              <a:gd name="connsiteY2" fmla="*/ 1363522 h 1363521"/>
              <a:gd name="connsiteX3" fmla="*/ 0 w 274631"/>
              <a:gd name="connsiteY3" fmla="*/ 1363522 h 136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631" h="1363521">
                <a:moveTo>
                  <a:pt x="0" y="0"/>
                </a:moveTo>
                <a:lnTo>
                  <a:pt x="274632" y="0"/>
                </a:lnTo>
                <a:lnTo>
                  <a:pt x="274632" y="1363522"/>
                </a:lnTo>
                <a:lnTo>
                  <a:pt x="0" y="1363522"/>
                </a:lnTo>
                <a:close/>
              </a:path>
            </a:pathLst>
          </a:custGeom>
          <a:solidFill>
            <a:schemeClr val="bg1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3">
            <a:extLst>
              <a:ext uri="{FF2B5EF4-FFF2-40B4-BE49-F238E27FC236}">
                <a16:creationId xmlns:a16="http://schemas.microsoft.com/office/drawing/2014/main" id="{D9CBE794-8F66-4BA7-A392-6343955D1F4F}"/>
              </a:ext>
            </a:extLst>
          </p:cNvPr>
          <p:cNvGrpSpPr/>
          <p:nvPr/>
        </p:nvGrpSpPr>
        <p:grpSpPr>
          <a:xfrm rot="5400000">
            <a:off x="8607265" y="5247580"/>
            <a:ext cx="1486241" cy="342070"/>
            <a:chOff x="971024" y="7484538"/>
            <a:chExt cx="1214161" cy="279449"/>
          </a:xfrm>
          <a:solidFill>
            <a:srgbClr val="EC5A5A"/>
          </a:solidFill>
        </p:grpSpPr>
        <p:grpSp>
          <p:nvGrpSpPr>
            <p:cNvPr id="32" name="Graphic 3">
              <a:extLst>
                <a:ext uri="{FF2B5EF4-FFF2-40B4-BE49-F238E27FC236}">
                  <a16:creationId xmlns:a16="http://schemas.microsoft.com/office/drawing/2014/main" id="{24622B5F-7F78-423F-9107-9BAF32AD44B4}"/>
                </a:ext>
              </a:extLst>
            </p:cNvPr>
            <p:cNvGrpSpPr/>
            <p:nvPr/>
          </p:nvGrpSpPr>
          <p:grpSpPr>
            <a:xfrm>
              <a:off x="1905736" y="7484538"/>
              <a:ext cx="279449" cy="279449"/>
              <a:chOff x="1905736" y="7484538"/>
              <a:chExt cx="279449" cy="279449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2BC2604-6939-4CF9-9BEC-A8C53B241A01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9449" cy="279449"/>
              </a:xfrm>
              <a:custGeom>
                <a:avLst/>
                <a:gdLst>
                  <a:gd name="connsiteX0" fmla="*/ 67453 w 279449"/>
                  <a:gd name="connsiteY0" fmla="*/ 0 h 279449"/>
                  <a:gd name="connsiteX1" fmla="*/ 0 w 279449"/>
                  <a:gd name="connsiteY1" fmla="*/ 67453 h 279449"/>
                  <a:gd name="connsiteX2" fmla="*/ 207178 w 279449"/>
                  <a:gd name="connsiteY2" fmla="*/ 279450 h 279449"/>
                  <a:gd name="connsiteX3" fmla="*/ 279450 w 279449"/>
                  <a:gd name="connsiteY3" fmla="*/ 207178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67453" y="0"/>
                    </a:moveTo>
                    <a:lnTo>
                      <a:pt x="0" y="67453"/>
                    </a:lnTo>
                    <a:lnTo>
                      <a:pt x="207178" y="279450"/>
                    </a:lnTo>
                    <a:lnTo>
                      <a:pt x="279450" y="207178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F8BCBA18-267E-46DB-BC9E-0663A6353C51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2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2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3" name="Graphic 3">
              <a:extLst>
                <a:ext uri="{FF2B5EF4-FFF2-40B4-BE49-F238E27FC236}">
                  <a16:creationId xmlns:a16="http://schemas.microsoft.com/office/drawing/2014/main" id="{F1289846-252B-4238-8A8F-4A130117921E}"/>
                </a:ext>
              </a:extLst>
            </p:cNvPr>
            <p:cNvGrpSpPr/>
            <p:nvPr/>
          </p:nvGrpSpPr>
          <p:grpSpPr>
            <a:xfrm>
              <a:off x="1438380" y="7484538"/>
              <a:ext cx="279449" cy="279449"/>
              <a:chOff x="1438380" y="7484538"/>
              <a:chExt cx="279449" cy="279449"/>
            </a:xfrm>
            <a:grpFill/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E550190-ACDF-4826-B828-F565E50C33FE}"/>
                  </a:ext>
                </a:extLst>
              </p:cNvPr>
              <p:cNvSpPr/>
              <p:nvPr/>
            </p:nvSpPr>
            <p:spPr>
              <a:xfrm>
                <a:off x="1438380" y="7484538"/>
                <a:ext cx="279449" cy="279449"/>
              </a:xfrm>
              <a:custGeom>
                <a:avLst/>
                <a:gdLst>
                  <a:gd name="connsiteX0" fmla="*/ 72272 w 279449"/>
                  <a:gd name="connsiteY0" fmla="*/ 0 h 279449"/>
                  <a:gd name="connsiteX1" fmla="*/ 0 w 279449"/>
                  <a:gd name="connsiteY1" fmla="*/ 72271 h 279449"/>
                  <a:gd name="connsiteX2" fmla="*/ 211997 w 279449"/>
                  <a:gd name="connsiteY2" fmla="*/ 279450 h 279449"/>
                  <a:gd name="connsiteX3" fmla="*/ 279450 w 279449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7" y="279450"/>
                    </a:lnTo>
                    <a:lnTo>
                      <a:pt x="279450" y="211996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3855852-35F3-4011-8E3D-AD7EA476E71F}"/>
                  </a:ext>
                </a:extLst>
              </p:cNvPr>
              <p:cNvSpPr/>
              <p:nvPr/>
            </p:nvSpPr>
            <p:spPr>
              <a:xfrm>
                <a:off x="1443198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2360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2360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4" name="Graphic 3">
              <a:extLst>
                <a:ext uri="{FF2B5EF4-FFF2-40B4-BE49-F238E27FC236}">
                  <a16:creationId xmlns:a16="http://schemas.microsoft.com/office/drawing/2014/main" id="{E78C3363-32F0-4CD6-B8B3-12F5A65AF823}"/>
                </a:ext>
              </a:extLst>
            </p:cNvPr>
            <p:cNvGrpSpPr/>
            <p:nvPr/>
          </p:nvGrpSpPr>
          <p:grpSpPr>
            <a:xfrm>
              <a:off x="971024" y="7484538"/>
              <a:ext cx="284267" cy="279449"/>
              <a:chOff x="971024" y="7484538"/>
              <a:chExt cx="284267" cy="279449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A98A8765-BF22-4CC0-AE75-276EEE0FF652}"/>
                  </a:ext>
                </a:extLst>
              </p:cNvPr>
              <p:cNvSpPr/>
              <p:nvPr/>
            </p:nvSpPr>
            <p:spPr>
              <a:xfrm>
                <a:off x="971024" y="7484538"/>
                <a:ext cx="284267" cy="279449"/>
              </a:xfrm>
              <a:custGeom>
                <a:avLst/>
                <a:gdLst>
                  <a:gd name="connsiteX0" fmla="*/ 72272 w 284267"/>
                  <a:gd name="connsiteY0" fmla="*/ 0 h 279449"/>
                  <a:gd name="connsiteX1" fmla="*/ 0 w 284267"/>
                  <a:gd name="connsiteY1" fmla="*/ 72271 h 279449"/>
                  <a:gd name="connsiteX2" fmla="*/ 211996 w 284267"/>
                  <a:gd name="connsiteY2" fmla="*/ 279450 h 279449"/>
                  <a:gd name="connsiteX3" fmla="*/ 284268 w 284267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267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6" y="279450"/>
                    </a:lnTo>
                    <a:lnTo>
                      <a:pt x="284268" y="211996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566A91DD-5C9D-4E69-BB23-9F915E79A126}"/>
                  </a:ext>
                </a:extLst>
              </p:cNvPr>
              <p:cNvSpPr/>
              <p:nvPr/>
            </p:nvSpPr>
            <p:spPr>
              <a:xfrm>
                <a:off x="975842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2" name="Graphic 3">
            <a:extLst>
              <a:ext uri="{FF2B5EF4-FFF2-40B4-BE49-F238E27FC236}">
                <a16:creationId xmlns:a16="http://schemas.microsoft.com/office/drawing/2014/main" id="{3C718A4A-9DF8-4953-B0A7-D8B596697579}"/>
              </a:ext>
            </a:extLst>
          </p:cNvPr>
          <p:cNvGrpSpPr/>
          <p:nvPr/>
        </p:nvGrpSpPr>
        <p:grpSpPr>
          <a:xfrm>
            <a:off x="4075881" y="1554184"/>
            <a:ext cx="1773299" cy="1773298"/>
            <a:chOff x="3068664" y="6993125"/>
            <a:chExt cx="2632774" cy="2632773"/>
          </a:xfrm>
          <a:solidFill>
            <a:srgbClr val="EC5A5A"/>
          </a:solidFill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04CA39B-0B9C-42CE-B8B4-9E10C8B3C711}"/>
                </a:ext>
              </a:extLst>
            </p:cNvPr>
            <p:cNvSpPr/>
            <p:nvPr/>
          </p:nvSpPr>
          <p:spPr>
            <a:xfrm>
              <a:off x="3068664" y="6993125"/>
              <a:ext cx="1557579" cy="1557579"/>
            </a:xfrm>
            <a:custGeom>
              <a:avLst/>
              <a:gdLst>
                <a:gd name="connsiteX0" fmla="*/ 58119 w 1557579"/>
                <a:gd name="connsiteY0" fmla="*/ 1557579 h 1557579"/>
                <a:gd name="connsiteX1" fmla="*/ 17435 w 1557579"/>
                <a:gd name="connsiteY1" fmla="*/ 1540143 h 1557579"/>
                <a:gd name="connsiteX2" fmla="*/ 17435 w 1557579"/>
                <a:gd name="connsiteY2" fmla="*/ 1458778 h 1557579"/>
                <a:gd name="connsiteX3" fmla="*/ 1458778 w 1557579"/>
                <a:gd name="connsiteY3" fmla="*/ 17436 h 1557579"/>
                <a:gd name="connsiteX4" fmla="*/ 1540145 w 1557579"/>
                <a:gd name="connsiteY4" fmla="*/ 17436 h 1557579"/>
                <a:gd name="connsiteX5" fmla="*/ 1540145 w 1557579"/>
                <a:gd name="connsiteY5" fmla="*/ 98802 h 1557579"/>
                <a:gd name="connsiteX6" fmla="*/ 98802 w 1557579"/>
                <a:gd name="connsiteY6" fmla="*/ 1540143 h 1557579"/>
                <a:gd name="connsiteX7" fmla="*/ 58119 w 1557579"/>
                <a:gd name="connsiteY7" fmla="*/ 1557579 h 155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579" h="1557579">
                  <a:moveTo>
                    <a:pt x="58119" y="1557579"/>
                  </a:moveTo>
                  <a:cubicBezTo>
                    <a:pt x="40683" y="1557579"/>
                    <a:pt x="29059" y="1551767"/>
                    <a:pt x="17435" y="1540143"/>
                  </a:cubicBezTo>
                  <a:cubicBezTo>
                    <a:pt x="-5812" y="1516896"/>
                    <a:pt x="-5812" y="1482025"/>
                    <a:pt x="17435" y="1458778"/>
                  </a:cubicBezTo>
                  <a:lnTo>
                    <a:pt x="1458778" y="17436"/>
                  </a:lnTo>
                  <a:cubicBezTo>
                    <a:pt x="1482026" y="-5812"/>
                    <a:pt x="1516897" y="-5812"/>
                    <a:pt x="1540145" y="17436"/>
                  </a:cubicBezTo>
                  <a:cubicBezTo>
                    <a:pt x="1563392" y="40683"/>
                    <a:pt x="1563392" y="75554"/>
                    <a:pt x="1540145" y="98802"/>
                  </a:cubicBezTo>
                  <a:lnTo>
                    <a:pt x="98802" y="1540143"/>
                  </a:lnTo>
                  <a:cubicBezTo>
                    <a:pt x="87178" y="1551767"/>
                    <a:pt x="75554" y="1557579"/>
                    <a:pt x="58119" y="15575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AF7D2B0E-69AE-46AC-AD81-9E94A45D20C7}"/>
                </a:ext>
              </a:extLst>
            </p:cNvPr>
            <p:cNvSpPr/>
            <p:nvPr/>
          </p:nvSpPr>
          <p:spPr>
            <a:xfrm>
              <a:off x="3126782" y="7051244"/>
              <a:ext cx="906650" cy="906650"/>
            </a:xfrm>
            <a:custGeom>
              <a:avLst/>
              <a:gdLst>
                <a:gd name="connsiteX0" fmla="*/ 58119 w 906650"/>
                <a:gd name="connsiteY0" fmla="*/ 906651 h 906650"/>
                <a:gd name="connsiteX1" fmla="*/ 17435 w 906650"/>
                <a:gd name="connsiteY1" fmla="*/ 889215 h 906650"/>
                <a:gd name="connsiteX2" fmla="*/ 17435 w 906650"/>
                <a:gd name="connsiteY2" fmla="*/ 807849 h 906650"/>
                <a:gd name="connsiteX3" fmla="*/ 807849 w 906650"/>
                <a:gd name="connsiteY3" fmla="*/ 17436 h 906650"/>
                <a:gd name="connsiteX4" fmla="*/ 889215 w 906650"/>
                <a:gd name="connsiteY4" fmla="*/ 17436 h 906650"/>
                <a:gd name="connsiteX5" fmla="*/ 889215 w 906650"/>
                <a:gd name="connsiteY5" fmla="*/ 98802 h 906650"/>
                <a:gd name="connsiteX6" fmla="*/ 98802 w 906650"/>
                <a:gd name="connsiteY6" fmla="*/ 889215 h 906650"/>
                <a:gd name="connsiteX7" fmla="*/ 58119 w 906650"/>
                <a:gd name="connsiteY7" fmla="*/ 906651 h 90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6650" h="906650">
                  <a:moveTo>
                    <a:pt x="58119" y="906651"/>
                  </a:moveTo>
                  <a:cubicBezTo>
                    <a:pt x="40683" y="906651"/>
                    <a:pt x="29059" y="900839"/>
                    <a:pt x="17435" y="889215"/>
                  </a:cubicBezTo>
                  <a:cubicBezTo>
                    <a:pt x="-5812" y="865967"/>
                    <a:pt x="-5812" y="831096"/>
                    <a:pt x="17435" y="807849"/>
                  </a:cubicBezTo>
                  <a:lnTo>
                    <a:pt x="807849" y="17436"/>
                  </a:lnTo>
                  <a:cubicBezTo>
                    <a:pt x="831097" y="-5812"/>
                    <a:pt x="865968" y="-5812"/>
                    <a:pt x="889215" y="17436"/>
                  </a:cubicBezTo>
                  <a:cubicBezTo>
                    <a:pt x="912463" y="40683"/>
                    <a:pt x="912463" y="75554"/>
                    <a:pt x="889215" y="98802"/>
                  </a:cubicBezTo>
                  <a:lnTo>
                    <a:pt x="98802" y="889215"/>
                  </a:lnTo>
                  <a:cubicBezTo>
                    <a:pt x="87178" y="900839"/>
                    <a:pt x="69742" y="906651"/>
                    <a:pt x="58119" y="906651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CBBE49B-8F56-48CB-B8EB-F2A841805CDB}"/>
                </a:ext>
              </a:extLst>
            </p:cNvPr>
            <p:cNvSpPr/>
            <p:nvPr/>
          </p:nvSpPr>
          <p:spPr>
            <a:xfrm>
              <a:off x="3202336" y="7132610"/>
              <a:ext cx="1830737" cy="1830736"/>
            </a:xfrm>
            <a:custGeom>
              <a:avLst/>
              <a:gdLst>
                <a:gd name="connsiteX0" fmla="*/ 58119 w 1830737"/>
                <a:gd name="connsiteY0" fmla="*/ 1830737 h 1830736"/>
                <a:gd name="connsiteX1" fmla="*/ 17436 w 1830737"/>
                <a:gd name="connsiteY1" fmla="*/ 1813301 h 1830736"/>
                <a:gd name="connsiteX2" fmla="*/ 17436 w 1830737"/>
                <a:gd name="connsiteY2" fmla="*/ 1731935 h 1830736"/>
                <a:gd name="connsiteX3" fmla="*/ 1731936 w 1830737"/>
                <a:gd name="connsiteY3" fmla="*/ 17436 h 1830736"/>
                <a:gd name="connsiteX4" fmla="*/ 1813302 w 1830737"/>
                <a:gd name="connsiteY4" fmla="*/ 17436 h 1830736"/>
                <a:gd name="connsiteX5" fmla="*/ 1813302 w 1830737"/>
                <a:gd name="connsiteY5" fmla="*/ 98802 h 1830736"/>
                <a:gd name="connsiteX6" fmla="*/ 98802 w 1830737"/>
                <a:gd name="connsiteY6" fmla="*/ 1813301 h 1830736"/>
                <a:gd name="connsiteX7" fmla="*/ 58119 w 1830737"/>
                <a:gd name="connsiteY7" fmla="*/ 1830737 h 183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737" h="1830736">
                  <a:moveTo>
                    <a:pt x="58119" y="1830737"/>
                  </a:moveTo>
                  <a:cubicBezTo>
                    <a:pt x="40683" y="1830737"/>
                    <a:pt x="29059" y="1824925"/>
                    <a:pt x="17436" y="1813301"/>
                  </a:cubicBezTo>
                  <a:cubicBezTo>
                    <a:pt x="-5812" y="1790053"/>
                    <a:pt x="-5812" y="1755183"/>
                    <a:pt x="17436" y="1731935"/>
                  </a:cubicBezTo>
                  <a:lnTo>
                    <a:pt x="1731936" y="17436"/>
                  </a:lnTo>
                  <a:cubicBezTo>
                    <a:pt x="1755184" y="-5812"/>
                    <a:pt x="1790055" y="-5812"/>
                    <a:pt x="1813302" y="17436"/>
                  </a:cubicBezTo>
                  <a:cubicBezTo>
                    <a:pt x="1836549" y="40683"/>
                    <a:pt x="1836549" y="75554"/>
                    <a:pt x="1813302" y="98802"/>
                  </a:cubicBezTo>
                  <a:lnTo>
                    <a:pt x="98802" y="1813301"/>
                  </a:lnTo>
                  <a:cubicBezTo>
                    <a:pt x="87178" y="1824925"/>
                    <a:pt x="75554" y="1830737"/>
                    <a:pt x="58119" y="1830737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6163DC3-2A29-4677-AF68-3D8B6197CFB1}"/>
                </a:ext>
              </a:extLst>
            </p:cNvPr>
            <p:cNvSpPr/>
            <p:nvPr/>
          </p:nvSpPr>
          <p:spPr>
            <a:xfrm>
              <a:off x="3748652" y="7673113"/>
              <a:ext cx="1824925" cy="1824924"/>
            </a:xfrm>
            <a:custGeom>
              <a:avLst/>
              <a:gdLst>
                <a:gd name="connsiteX0" fmla="*/ 58119 w 1824925"/>
                <a:gd name="connsiteY0" fmla="*/ 1824925 h 1824924"/>
                <a:gd name="connsiteX1" fmla="*/ 17436 w 1824925"/>
                <a:gd name="connsiteY1" fmla="*/ 1807489 h 1824924"/>
                <a:gd name="connsiteX2" fmla="*/ 17436 w 1824925"/>
                <a:gd name="connsiteY2" fmla="*/ 1726123 h 1824924"/>
                <a:gd name="connsiteX3" fmla="*/ 1726124 w 1824925"/>
                <a:gd name="connsiteY3" fmla="*/ 17435 h 1824924"/>
                <a:gd name="connsiteX4" fmla="*/ 1807490 w 1824925"/>
                <a:gd name="connsiteY4" fmla="*/ 17435 h 1824924"/>
                <a:gd name="connsiteX5" fmla="*/ 1807490 w 1824925"/>
                <a:gd name="connsiteY5" fmla="*/ 98801 h 1824924"/>
                <a:gd name="connsiteX6" fmla="*/ 98801 w 1824925"/>
                <a:gd name="connsiteY6" fmla="*/ 1807489 h 1824924"/>
                <a:gd name="connsiteX7" fmla="*/ 58119 w 1824925"/>
                <a:gd name="connsiteY7" fmla="*/ 1824925 h 182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4925" h="1824924">
                  <a:moveTo>
                    <a:pt x="58119" y="1824925"/>
                  </a:moveTo>
                  <a:cubicBezTo>
                    <a:pt x="40683" y="1824925"/>
                    <a:pt x="29059" y="1819113"/>
                    <a:pt x="17436" y="1807489"/>
                  </a:cubicBezTo>
                  <a:cubicBezTo>
                    <a:pt x="-5812" y="1784242"/>
                    <a:pt x="-5812" y="1749370"/>
                    <a:pt x="17436" y="1726123"/>
                  </a:cubicBezTo>
                  <a:lnTo>
                    <a:pt x="1726124" y="17435"/>
                  </a:lnTo>
                  <a:cubicBezTo>
                    <a:pt x="1749371" y="-5812"/>
                    <a:pt x="1784242" y="-5812"/>
                    <a:pt x="1807490" y="17435"/>
                  </a:cubicBezTo>
                  <a:cubicBezTo>
                    <a:pt x="1830738" y="40683"/>
                    <a:pt x="1830738" y="75554"/>
                    <a:pt x="1807490" y="98801"/>
                  </a:cubicBezTo>
                  <a:lnTo>
                    <a:pt x="98801" y="1807489"/>
                  </a:lnTo>
                  <a:cubicBezTo>
                    <a:pt x="87178" y="1819113"/>
                    <a:pt x="69742" y="1824925"/>
                    <a:pt x="58119" y="182492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AE937BC-CE0A-47B5-AE47-2ACD07EC491B}"/>
                </a:ext>
              </a:extLst>
            </p:cNvPr>
            <p:cNvSpPr/>
            <p:nvPr/>
          </p:nvSpPr>
          <p:spPr>
            <a:xfrm>
              <a:off x="3434811" y="7359273"/>
              <a:ext cx="1912103" cy="1912102"/>
            </a:xfrm>
            <a:custGeom>
              <a:avLst/>
              <a:gdLst>
                <a:gd name="connsiteX0" fmla="*/ 58119 w 1912103"/>
                <a:gd name="connsiteY0" fmla="*/ 1912102 h 1912102"/>
                <a:gd name="connsiteX1" fmla="*/ 17436 w 1912103"/>
                <a:gd name="connsiteY1" fmla="*/ 1894667 h 1912102"/>
                <a:gd name="connsiteX2" fmla="*/ 17436 w 1912103"/>
                <a:gd name="connsiteY2" fmla="*/ 1813301 h 1912102"/>
                <a:gd name="connsiteX3" fmla="*/ 1813302 w 1912103"/>
                <a:gd name="connsiteY3" fmla="*/ 17436 h 1912102"/>
                <a:gd name="connsiteX4" fmla="*/ 1894668 w 1912103"/>
                <a:gd name="connsiteY4" fmla="*/ 17436 h 1912102"/>
                <a:gd name="connsiteX5" fmla="*/ 1894668 w 1912103"/>
                <a:gd name="connsiteY5" fmla="*/ 98801 h 1912102"/>
                <a:gd name="connsiteX6" fmla="*/ 98802 w 1912103"/>
                <a:gd name="connsiteY6" fmla="*/ 1894667 h 1912102"/>
                <a:gd name="connsiteX7" fmla="*/ 58119 w 1912103"/>
                <a:gd name="connsiteY7" fmla="*/ 1912102 h 191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2103" h="1912102">
                  <a:moveTo>
                    <a:pt x="58119" y="1912102"/>
                  </a:moveTo>
                  <a:cubicBezTo>
                    <a:pt x="40683" y="1912102"/>
                    <a:pt x="29059" y="1906291"/>
                    <a:pt x="17436" y="1894667"/>
                  </a:cubicBezTo>
                  <a:cubicBezTo>
                    <a:pt x="-5812" y="1871419"/>
                    <a:pt x="-5812" y="1836549"/>
                    <a:pt x="17436" y="1813301"/>
                  </a:cubicBezTo>
                  <a:lnTo>
                    <a:pt x="1813302" y="17436"/>
                  </a:lnTo>
                  <a:cubicBezTo>
                    <a:pt x="1836549" y="-5812"/>
                    <a:pt x="1871421" y="-5812"/>
                    <a:pt x="1894668" y="17436"/>
                  </a:cubicBezTo>
                  <a:cubicBezTo>
                    <a:pt x="1917916" y="40683"/>
                    <a:pt x="1917916" y="75554"/>
                    <a:pt x="1894668" y="98801"/>
                  </a:cubicBezTo>
                  <a:lnTo>
                    <a:pt x="98802" y="1894667"/>
                  </a:lnTo>
                  <a:cubicBezTo>
                    <a:pt x="87178" y="1906291"/>
                    <a:pt x="69742" y="1912102"/>
                    <a:pt x="58119" y="1912102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8166FE3-7C1D-4398-8C22-529696979870}"/>
                </a:ext>
              </a:extLst>
            </p:cNvPr>
            <p:cNvSpPr/>
            <p:nvPr/>
          </p:nvSpPr>
          <p:spPr>
            <a:xfrm>
              <a:off x="4765728" y="8690189"/>
              <a:ext cx="871779" cy="871778"/>
            </a:xfrm>
            <a:custGeom>
              <a:avLst/>
              <a:gdLst>
                <a:gd name="connsiteX0" fmla="*/ 58119 w 871779"/>
                <a:gd name="connsiteY0" fmla="*/ 871779 h 871778"/>
                <a:gd name="connsiteX1" fmla="*/ 17436 w 871779"/>
                <a:gd name="connsiteY1" fmla="*/ 854344 h 871778"/>
                <a:gd name="connsiteX2" fmla="*/ 17436 w 871779"/>
                <a:gd name="connsiteY2" fmla="*/ 772977 h 871778"/>
                <a:gd name="connsiteX3" fmla="*/ 772978 w 871779"/>
                <a:gd name="connsiteY3" fmla="*/ 17435 h 871778"/>
                <a:gd name="connsiteX4" fmla="*/ 854344 w 871779"/>
                <a:gd name="connsiteY4" fmla="*/ 17435 h 871778"/>
                <a:gd name="connsiteX5" fmla="*/ 854344 w 871779"/>
                <a:gd name="connsiteY5" fmla="*/ 98801 h 871778"/>
                <a:gd name="connsiteX6" fmla="*/ 98801 w 871779"/>
                <a:gd name="connsiteY6" fmla="*/ 854344 h 871778"/>
                <a:gd name="connsiteX7" fmla="*/ 58119 w 871779"/>
                <a:gd name="connsiteY7" fmla="*/ 871779 h 87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79" h="871778">
                  <a:moveTo>
                    <a:pt x="58119" y="871779"/>
                  </a:moveTo>
                  <a:cubicBezTo>
                    <a:pt x="40683" y="871779"/>
                    <a:pt x="29059" y="865968"/>
                    <a:pt x="17436" y="854344"/>
                  </a:cubicBezTo>
                  <a:cubicBezTo>
                    <a:pt x="-5812" y="831096"/>
                    <a:pt x="-5812" y="796225"/>
                    <a:pt x="17436" y="772977"/>
                  </a:cubicBezTo>
                  <a:lnTo>
                    <a:pt x="772978" y="17435"/>
                  </a:lnTo>
                  <a:cubicBezTo>
                    <a:pt x="796225" y="-5812"/>
                    <a:pt x="831097" y="-5812"/>
                    <a:pt x="854344" y="17435"/>
                  </a:cubicBezTo>
                  <a:cubicBezTo>
                    <a:pt x="877592" y="40683"/>
                    <a:pt x="877592" y="75554"/>
                    <a:pt x="854344" y="98801"/>
                  </a:cubicBezTo>
                  <a:lnTo>
                    <a:pt x="98801" y="854344"/>
                  </a:lnTo>
                  <a:cubicBezTo>
                    <a:pt x="87178" y="865968"/>
                    <a:pt x="69742" y="871779"/>
                    <a:pt x="58119" y="8717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A8CC7A8-71FC-4364-849F-21B579BA0CEF}"/>
                </a:ext>
              </a:extLst>
            </p:cNvPr>
            <p:cNvSpPr/>
            <p:nvPr/>
          </p:nvSpPr>
          <p:spPr>
            <a:xfrm>
              <a:off x="4155482" y="8079943"/>
              <a:ext cx="1545956" cy="1545955"/>
            </a:xfrm>
            <a:custGeom>
              <a:avLst/>
              <a:gdLst>
                <a:gd name="connsiteX0" fmla="*/ 58119 w 1545956"/>
                <a:gd name="connsiteY0" fmla="*/ 1545955 h 1545955"/>
                <a:gd name="connsiteX1" fmla="*/ 17436 w 1545956"/>
                <a:gd name="connsiteY1" fmla="*/ 1528520 h 1545955"/>
                <a:gd name="connsiteX2" fmla="*/ 17436 w 1545956"/>
                <a:gd name="connsiteY2" fmla="*/ 1447154 h 1545955"/>
                <a:gd name="connsiteX3" fmla="*/ 1447155 w 1545956"/>
                <a:gd name="connsiteY3" fmla="*/ 17435 h 1545955"/>
                <a:gd name="connsiteX4" fmla="*/ 1528521 w 1545956"/>
                <a:gd name="connsiteY4" fmla="*/ 17435 h 1545955"/>
                <a:gd name="connsiteX5" fmla="*/ 1528521 w 1545956"/>
                <a:gd name="connsiteY5" fmla="*/ 98801 h 1545955"/>
                <a:gd name="connsiteX6" fmla="*/ 98801 w 1545956"/>
                <a:gd name="connsiteY6" fmla="*/ 1528520 h 1545955"/>
                <a:gd name="connsiteX7" fmla="*/ 58119 w 1545956"/>
                <a:gd name="connsiteY7" fmla="*/ 1545955 h 154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5956" h="1545955">
                  <a:moveTo>
                    <a:pt x="58119" y="1545955"/>
                  </a:moveTo>
                  <a:cubicBezTo>
                    <a:pt x="40683" y="1545955"/>
                    <a:pt x="29059" y="1540143"/>
                    <a:pt x="17436" y="1528520"/>
                  </a:cubicBezTo>
                  <a:cubicBezTo>
                    <a:pt x="-5812" y="1505272"/>
                    <a:pt x="-5812" y="1470401"/>
                    <a:pt x="17436" y="1447154"/>
                  </a:cubicBezTo>
                  <a:lnTo>
                    <a:pt x="1447155" y="17435"/>
                  </a:lnTo>
                  <a:cubicBezTo>
                    <a:pt x="1470402" y="-5812"/>
                    <a:pt x="1505273" y="-5812"/>
                    <a:pt x="1528521" y="17435"/>
                  </a:cubicBezTo>
                  <a:cubicBezTo>
                    <a:pt x="1551768" y="40683"/>
                    <a:pt x="1551768" y="75554"/>
                    <a:pt x="1528521" y="98801"/>
                  </a:cubicBezTo>
                  <a:lnTo>
                    <a:pt x="98801" y="1528520"/>
                  </a:lnTo>
                  <a:cubicBezTo>
                    <a:pt x="92990" y="1540143"/>
                    <a:pt x="75554" y="1545955"/>
                    <a:pt x="58119" y="154595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C6E08F5-6CDD-4D9F-960B-3F394A6AC3B8}"/>
              </a:ext>
            </a:extLst>
          </p:cNvPr>
          <p:cNvGrpSpPr/>
          <p:nvPr/>
        </p:nvGrpSpPr>
        <p:grpSpPr>
          <a:xfrm>
            <a:off x="4124191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51" name="Graphic 28">
              <a:extLst>
                <a:ext uri="{FF2B5EF4-FFF2-40B4-BE49-F238E27FC236}">
                  <a16:creationId xmlns:a16="http://schemas.microsoft.com/office/drawing/2014/main" id="{86D7E56C-E0EC-4B98-843C-FDC525FBE908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15FB20A-6BB2-4996-BA2B-A15F6BF5249C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4F193CF-11C3-4362-BF5C-D9B5E7ECC473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52" name="Graphic 29">
              <a:extLst>
                <a:ext uri="{FF2B5EF4-FFF2-40B4-BE49-F238E27FC236}">
                  <a16:creationId xmlns:a16="http://schemas.microsoft.com/office/drawing/2014/main" id="{A412A3AB-CAC8-4936-BA79-77734A34D43E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A2D2C59A-197B-42C9-8AAE-4B96DB205108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D32B0E1-7895-4D2D-8E46-6DECE9FD9E0E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53" name="Graphic 27">
              <a:extLst>
                <a:ext uri="{FF2B5EF4-FFF2-40B4-BE49-F238E27FC236}">
                  <a16:creationId xmlns:a16="http://schemas.microsoft.com/office/drawing/2014/main" id="{F8202E3A-E89C-43AD-B108-C69ADBCAC2EB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254E9B0D-EA33-42B0-9AA9-AB3B2B2D0D47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55" name="Graphic 27">
                <a:extLst>
                  <a:ext uri="{FF2B5EF4-FFF2-40B4-BE49-F238E27FC236}">
                    <a16:creationId xmlns:a16="http://schemas.microsoft.com/office/drawing/2014/main" id="{C88227C0-4DA7-48A2-95BF-95A96D474BE7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7FCF2FBA-E220-4669-B482-4E391B96E002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C5A5A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638111D5-344D-4A3C-AA9C-1EDC8011AF48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281E5E85-441B-47BA-AE54-4BA41334B6F9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5CE5B102-84DB-43B3-9285-4818E2DF5B24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E62019BE-356F-4C49-A34E-2B74001A2B43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E13453CE-7D70-44DA-8349-4C86383F45F7}"/>
              </a:ext>
            </a:extLst>
          </p:cNvPr>
          <p:cNvSpPr txBox="1"/>
          <p:nvPr/>
        </p:nvSpPr>
        <p:spPr>
          <a:xfrm>
            <a:off x="8195099" y="8890251"/>
            <a:ext cx="1875240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BE THE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7C557DE-1C02-483A-A038-786E4BB357F9}"/>
              </a:ext>
            </a:extLst>
          </p:cNvPr>
          <p:cNvSpPr txBox="1"/>
          <p:nvPr/>
        </p:nvSpPr>
        <p:spPr>
          <a:xfrm>
            <a:off x="8195099" y="9462336"/>
            <a:ext cx="2170129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 dirty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WINNER</a:t>
            </a:r>
          </a:p>
        </p:txBody>
      </p:sp>
    </p:spTree>
    <p:extLst>
      <p:ext uri="{BB962C8B-B14F-4D97-AF65-F5344CB8AC3E}">
        <p14:creationId xmlns:p14="http://schemas.microsoft.com/office/powerpoint/2010/main" val="3574427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3F3F"/>
            </a:gs>
            <a:gs pos="81000">
              <a:srgbClr val="1D1D1D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id="{4395928F-8720-4C5F-8899-DB2BF54E6AC2}"/>
              </a:ext>
            </a:extLst>
          </p:cNvPr>
          <p:cNvSpPr/>
          <p:nvPr/>
        </p:nvSpPr>
        <p:spPr>
          <a:xfrm>
            <a:off x="0" y="0"/>
            <a:ext cx="10287000" cy="128587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 l="-37219" r="-372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E2614A96-C4AD-4A32-989F-0AFEB9DFE568}"/>
              </a:ext>
            </a:extLst>
          </p:cNvPr>
          <p:cNvSpPr/>
          <p:nvPr/>
        </p:nvSpPr>
        <p:spPr>
          <a:xfrm>
            <a:off x="3660058" y="0"/>
            <a:ext cx="6014884" cy="8216104"/>
          </a:xfrm>
          <a:prstGeom prst="rect">
            <a:avLst/>
          </a:prstGeom>
          <a:blipFill>
            <a:blip r:embed="rId3"/>
            <a:srcRect/>
            <a:stretch>
              <a:fillRect l="-5378" t="-1307" r="-10996" b="-26493"/>
            </a:stretch>
          </a:blipFill>
          <a:ln>
            <a:noFill/>
          </a:ln>
          <a:effectLst>
            <a:outerShdw blurRad="1524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D087461-4074-4F78-9211-65DB396214C3}"/>
              </a:ext>
            </a:extLst>
          </p:cNvPr>
          <p:cNvGrpSpPr/>
          <p:nvPr/>
        </p:nvGrpSpPr>
        <p:grpSpPr>
          <a:xfrm>
            <a:off x="644533" y="352600"/>
            <a:ext cx="1580351" cy="836763"/>
            <a:chOff x="644533" y="352600"/>
            <a:chExt cx="1580351" cy="83676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970FF35-A582-4023-BD42-BFD9C51CB91C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SKATE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818A1EB-974E-42FD-80E5-4A4CB0F6DAA0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rgbClr val="FFFFFF"/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9" name="Graphic 253">
            <a:extLst>
              <a:ext uri="{FF2B5EF4-FFF2-40B4-BE49-F238E27FC236}">
                <a16:creationId xmlns:a16="http://schemas.microsoft.com/office/drawing/2014/main" id="{BB9B4513-7F10-4101-ACF0-8EEFCD156D38}"/>
              </a:ext>
            </a:extLst>
          </p:cNvPr>
          <p:cNvGrpSpPr/>
          <p:nvPr/>
        </p:nvGrpSpPr>
        <p:grpSpPr>
          <a:xfrm rot="10800000" flipV="1">
            <a:off x="6273816" y="-191635"/>
            <a:ext cx="4386068" cy="3331729"/>
            <a:chOff x="3295650" y="5025717"/>
            <a:chExt cx="3695700" cy="2807314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4BE2044-F97A-443F-B499-78AB471C35FA}"/>
                </a:ext>
              </a:extLst>
            </p:cNvPr>
            <p:cNvSpPr/>
            <p:nvPr/>
          </p:nvSpPr>
          <p:spPr>
            <a:xfrm>
              <a:off x="3295650" y="5022163"/>
              <a:ext cx="3706360" cy="2804622"/>
            </a:xfrm>
            <a:custGeom>
              <a:avLst/>
              <a:gdLst>
                <a:gd name="connsiteX0" fmla="*/ 0 w 3706360"/>
                <a:gd name="connsiteY0" fmla="*/ 3554 h 2804622"/>
                <a:gd name="connsiteX1" fmla="*/ 0 w 3706360"/>
                <a:gd name="connsiteY1" fmla="*/ 2789546 h 2804622"/>
                <a:gd name="connsiteX2" fmla="*/ 110160 w 3706360"/>
                <a:gd name="connsiteY2" fmla="*/ 2778886 h 2804622"/>
                <a:gd name="connsiteX3" fmla="*/ 227428 w 3706360"/>
                <a:gd name="connsiteY3" fmla="*/ 2789546 h 2804622"/>
                <a:gd name="connsiteX4" fmla="*/ 294945 w 3706360"/>
                <a:gd name="connsiteY4" fmla="*/ 2800207 h 2804622"/>
                <a:gd name="connsiteX5" fmla="*/ 419320 w 3706360"/>
                <a:gd name="connsiteY5" fmla="*/ 2789546 h 2804622"/>
                <a:gd name="connsiteX6" fmla="*/ 486837 w 3706360"/>
                <a:gd name="connsiteY6" fmla="*/ 2739796 h 2804622"/>
                <a:gd name="connsiteX7" fmla="*/ 565016 w 3706360"/>
                <a:gd name="connsiteY7" fmla="*/ 2711368 h 2804622"/>
                <a:gd name="connsiteX8" fmla="*/ 632533 w 3706360"/>
                <a:gd name="connsiteY8" fmla="*/ 2658064 h 2804622"/>
                <a:gd name="connsiteX9" fmla="*/ 689390 w 3706360"/>
                <a:gd name="connsiteY9" fmla="*/ 2409315 h 2804622"/>
                <a:gd name="connsiteX10" fmla="*/ 717819 w 3706360"/>
                <a:gd name="connsiteY10" fmla="*/ 2352458 h 2804622"/>
                <a:gd name="connsiteX11" fmla="*/ 767569 w 3706360"/>
                <a:gd name="connsiteY11" fmla="*/ 2263619 h 2804622"/>
                <a:gd name="connsiteX12" fmla="*/ 795997 w 3706360"/>
                <a:gd name="connsiteY12" fmla="*/ 2224530 h 2804622"/>
                <a:gd name="connsiteX13" fmla="*/ 952353 w 3706360"/>
                <a:gd name="connsiteY13" fmla="*/ 2107262 h 2804622"/>
                <a:gd name="connsiteX14" fmla="*/ 1002103 w 3706360"/>
                <a:gd name="connsiteY14" fmla="*/ 2057512 h 2804622"/>
                <a:gd name="connsiteX15" fmla="*/ 1051853 w 3706360"/>
                <a:gd name="connsiteY15" fmla="*/ 1989995 h 2804622"/>
                <a:gd name="connsiteX16" fmla="*/ 1069621 w 3706360"/>
                <a:gd name="connsiteY16" fmla="*/ 1961566 h 2804622"/>
                <a:gd name="connsiteX17" fmla="*/ 1119371 w 3706360"/>
                <a:gd name="connsiteY17" fmla="*/ 1894049 h 2804622"/>
                <a:gd name="connsiteX18" fmla="*/ 1215317 w 3706360"/>
                <a:gd name="connsiteY18" fmla="*/ 1819424 h 2804622"/>
                <a:gd name="connsiteX19" fmla="*/ 1293495 w 3706360"/>
                <a:gd name="connsiteY19" fmla="*/ 1819424 h 2804622"/>
                <a:gd name="connsiteX20" fmla="*/ 1428530 w 3706360"/>
                <a:gd name="connsiteY20" fmla="*/ 1819424 h 2804622"/>
                <a:gd name="connsiteX21" fmla="*/ 1517369 w 3706360"/>
                <a:gd name="connsiteY21" fmla="*/ 1819424 h 2804622"/>
                <a:gd name="connsiteX22" fmla="*/ 1584887 w 3706360"/>
                <a:gd name="connsiteY22" fmla="*/ 1712817 h 2804622"/>
                <a:gd name="connsiteX23" fmla="*/ 1673726 w 3706360"/>
                <a:gd name="connsiteY23" fmla="*/ 1531585 h 2804622"/>
                <a:gd name="connsiteX24" fmla="*/ 1741243 w 3706360"/>
                <a:gd name="connsiteY24" fmla="*/ 1456961 h 2804622"/>
                <a:gd name="connsiteX25" fmla="*/ 1790993 w 3706360"/>
                <a:gd name="connsiteY25" fmla="*/ 1343247 h 2804622"/>
                <a:gd name="connsiteX26" fmla="*/ 1975778 w 3706360"/>
                <a:gd name="connsiteY26" fmla="*/ 1158461 h 2804622"/>
                <a:gd name="connsiteX27" fmla="*/ 2132135 w 3706360"/>
                <a:gd name="connsiteY27" fmla="*/ 1158461 h 2804622"/>
                <a:gd name="connsiteX28" fmla="*/ 2188992 w 3706360"/>
                <a:gd name="connsiteY28" fmla="*/ 1137140 h 2804622"/>
                <a:gd name="connsiteX29" fmla="*/ 2256509 w 3706360"/>
                <a:gd name="connsiteY29" fmla="*/ 1101604 h 2804622"/>
                <a:gd name="connsiteX30" fmla="*/ 2419973 w 3706360"/>
                <a:gd name="connsiteY30" fmla="*/ 1094497 h 2804622"/>
                <a:gd name="connsiteX31" fmla="*/ 2498151 w 3706360"/>
                <a:gd name="connsiteY31" fmla="*/ 948801 h 2804622"/>
                <a:gd name="connsiteX32" fmla="*/ 2555008 w 3706360"/>
                <a:gd name="connsiteY32" fmla="*/ 835087 h 2804622"/>
                <a:gd name="connsiteX33" fmla="*/ 2650954 w 3706360"/>
                <a:gd name="connsiteY33" fmla="*/ 689391 h 2804622"/>
                <a:gd name="connsiteX34" fmla="*/ 2757561 w 3706360"/>
                <a:gd name="connsiteY34" fmla="*/ 621873 h 2804622"/>
                <a:gd name="connsiteX35" fmla="*/ 2874828 w 3706360"/>
                <a:gd name="connsiteY35" fmla="*/ 621873 h 2804622"/>
                <a:gd name="connsiteX36" fmla="*/ 2953007 w 3706360"/>
                <a:gd name="connsiteY36" fmla="*/ 536588 h 2804622"/>
                <a:gd name="connsiteX37" fmla="*/ 3041845 w 3706360"/>
                <a:gd name="connsiteY37" fmla="*/ 348249 h 2804622"/>
                <a:gd name="connsiteX38" fmla="*/ 3070274 w 3706360"/>
                <a:gd name="connsiteY38" fmla="*/ 348249 h 2804622"/>
                <a:gd name="connsiteX39" fmla="*/ 3166220 w 3706360"/>
                <a:gd name="connsiteY39" fmla="*/ 348249 h 2804622"/>
                <a:gd name="connsiteX40" fmla="*/ 3301255 w 3706360"/>
                <a:gd name="connsiteY40" fmla="*/ 291392 h 2804622"/>
                <a:gd name="connsiteX41" fmla="*/ 3351005 w 3706360"/>
                <a:gd name="connsiteY41" fmla="*/ 241642 h 2804622"/>
                <a:gd name="connsiteX42" fmla="*/ 3418523 w 3706360"/>
                <a:gd name="connsiteY42" fmla="*/ 145696 h 2804622"/>
                <a:gd name="connsiteX43" fmla="*/ 3429183 w 3706360"/>
                <a:gd name="connsiteY43" fmla="*/ 103053 h 2804622"/>
                <a:gd name="connsiteX44" fmla="*/ 3486040 w 3706360"/>
                <a:gd name="connsiteY44" fmla="*/ 39089 h 2804622"/>
                <a:gd name="connsiteX45" fmla="*/ 3621075 w 3706360"/>
                <a:gd name="connsiteY45" fmla="*/ 39089 h 2804622"/>
                <a:gd name="connsiteX46" fmla="*/ 3706361 w 3706360"/>
                <a:gd name="connsiteY46" fmla="*/ 0 h 2804622"/>
                <a:gd name="connsiteX47" fmla="*/ 0 w 3706360"/>
                <a:gd name="connsiteY47" fmla="*/ 0 h 280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06360" h="2804622">
                  <a:moveTo>
                    <a:pt x="0" y="3554"/>
                  </a:moveTo>
                  <a:lnTo>
                    <a:pt x="0" y="2789546"/>
                  </a:lnTo>
                  <a:cubicBezTo>
                    <a:pt x="28428" y="2785993"/>
                    <a:pt x="63964" y="2782439"/>
                    <a:pt x="110160" y="2778886"/>
                  </a:cubicBezTo>
                  <a:cubicBezTo>
                    <a:pt x="234535" y="2768225"/>
                    <a:pt x="110160" y="2778886"/>
                    <a:pt x="227428" y="2789546"/>
                  </a:cubicBezTo>
                  <a:cubicBezTo>
                    <a:pt x="344695" y="2800207"/>
                    <a:pt x="227428" y="2789546"/>
                    <a:pt x="294945" y="2800207"/>
                  </a:cubicBezTo>
                  <a:cubicBezTo>
                    <a:pt x="362463" y="2810868"/>
                    <a:pt x="294945" y="2800207"/>
                    <a:pt x="419320" y="2789546"/>
                  </a:cubicBezTo>
                  <a:cubicBezTo>
                    <a:pt x="543694" y="2778886"/>
                    <a:pt x="419320" y="2789546"/>
                    <a:pt x="486837" y="2739796"/>
                  </a:cubicBezTo>
                  <a:cubicBezTo>
                    <a:pt x="554355" y="2690047"/>
                    <a:pt x="486837" y="2739796"/>
                    <a:pt x="565016" y="2711368"/>
                  </a:cubicBezTo>
                  <a:cubicBezTo>
                    <a:pt x="643194" y="2682940"/>
                    <a:pt x="632533" y="2658064"/>
                    <a:pt x="632533" y="2658064"/>
                  </a:cubicBezTo>
                  <a:lnTo>
                    <a:pt x="689390" y="2409315"/>
                  </a:lnTo>
                  <a:cubicBezTo>
                    <a:pt x="689390" y="2409315"/>
                    <a:pt x="689390" y="2409315"/>
                    <a:pt x="717819" y="2352458"/>
                  </a:cubicBezTo>
                  <a:cubicBezTo>
                    <a:pt x="746247" y="2295601"/>
                    <a:pt x="717819" y="2352458"/>
                    <a:pt x="767569" y="2263619"/>
                  </a:cubicBezTo>
                  <a:cubicBezTo>
                    <a:pt x="817318" y="2174780"/>
                    <a:pt x="767569" y="2263619"/>
                    <a:pt x="795997" y="2224530"/>
                  </a:cubicBezTo>
                  <a:cubicBezTo>
                    <a:pt x="824425" y="2185441"/>
                    <a:pt x="902604" y="2128584"/>
                    <a:pt x="952353" y="2107262"/>
                  </a:cubicBezTo>
                  <a:cubicBezTo>
                    <a:pt x="1002103" y="2089495"/>
                    <a:pt x="952353" y="2107262"/>
                    <a:pt x="1002103" y="2057512"/>
                  </a:cubicBezTo>
                  <a:cubicBezTo>
                    <a:pt x="1051853" y="2007763"/>
                    <a:pt x="1002103" y="2057512"/>
                    <a:pt x="1051853" y="1989995"/>
                  </a:cubicBezTo>
                  <a:cubicBezTo>
                    <a:pt x="1101603" y="1922477"/>
                    <a:pt x="1051853" y="1989995"/>
                    <a:pt x="1069621" y="1961566"/>
                  </a:cubicBezTo>
                  <a:cubicBezTo>
                    <a:pt x="1087389" y="1933138"/>
                    <a:pt x="1119371" y="1894049"/>
                    <a:pt x="1119371" y="1894049"/>
                  </a:cubicBezTo>
                  <a:cubicBezTo>
                    <a:pt x="1119371" y="1894049"/>
                    <a:pt x="1176228" y="1854959"/>
                    <a:pt x="1215317" y="1819424"/>
                  </a:cubicBezTo>
                  <a:cubicBezTo>
                    <a:pt x="1254406" y="1783888"/>
                    <a:pt x="1265067" y="1826531"/>
                    <a:pt x="1293495" y="1819424"/>
                  </a:cubicBezTo>
                  <a:cubicBezTo>
                    <a:pt x="1321924" y="1812317"/>
                    <a:pt x="1361013" y="1815870"/>
                    <a:pt x="1428530" y="1819424"/>
                  </a:cubicBezTo>
                  <a:cubicBezTo>
                    <a:pt x="1496048" y="1819424"/>
                    <a:pt x="1517369" y="1819424"/>
                    <a:pt x="1517369" y="1819424"/>
                  </a:cubicBezTo>
                  <a:cubicBezTo>
                    <a:pt x="1517369" y="1819424"/>
                    <a:pt x="1567119" y="1741246"/>
                    <a:pt x="1584887" y="1712817"/>
                  </a:cubicBezTo>
                  <a:cubicBezTo>
                    <a:pt x="1602655" y="1684388"/>
                    <a:pt x="1641744" y="1595549"/>
                    <a:pt x="1673726" y="1531585"/>
                  </a:cubicBezTo>
                  <a:cubicBezTo>
                    <a:pt x="1702154" y="1467621"/>
                    <a:pt x="1702154" y="1528032"/>
                    <a:pt x="1741243" y="1456961"/>
                  </a:cubicBezTo>
                  <a:cubicBezTo>
                    <a:pt x="1780332" y="1389443"/>
                    <a:pt x="1780332" y="1400103"/>
                    <a:pt x="1790993" y="1343247"/>
                  </a:cubicBezTo>
                  <a:cubicBezTo>
                    <a:pt x="1801654" y="1286389"/>
                    <a:pt x="1897600" y="1265068"/>
                    <a:pt x="1975778" y="1158461"/>
                  </a:cubicBezTo>
                  <a:cubicBezTo>
                    <a:pt x="2053956" y="1051854"/>
                    <a:pt x="2053956" y="1176229"/>
                    <a:pt x="2132135" y="1158461"/>
                  </a:cubicBezTo>
                  <a:cubicBezTo>
                    <a:pt x="2210313" y="1140693"/>
                    <a:pt x="2188992" y="1137140"/>
                    <a:pt x="2188992" y="1137140"/>
                  </a:cubicBezTo>
                  <a:cubicBezTo>
                    <a:pt x="2188992" y="1137140"/>
                    <a:pt x="2188992" y="1137140"/>
                    <a:pt x="2256509" y="1101604"/>
                  </a:cubicBezTo>
                  <a:cubicBezTo>
                    <a:pt x="2324027" y="1066069"/>
                    <a:pt x="2419973" y="1094497"/>
                    <a:pt x="2419973" y="1094497"/>
                  </a:cubicBezTo>
                  <a:cubicBezTo>
                    <a:pt x="2419973" y="1094497"/>
                    <a:pt x="2469723" y="980783"/>
                    <a:pt x="2498151" y="948801"/>
                  </a:cubicBezTo>
                  <a:cubicBezTo>
                    <a:pt x="2526580" y="916819"/>
                    <a:pt x="2537240" y="863516"/>
                    <a:pt x="2555008" y="835087"/>
                  </a:cubicBezTo>
                  <a:cubicBezTo>
                    <a:pt x="2572776" y="806659"/>
                    <a:pt x="2604758" y="739141"/>
                    <a:pt x="2650954" y="689391"/>
                  </a:cubicBezTo>
                  <a:cubicBezTo>
                    <a:pt x="2650954" y="689391"/>
                    <a:pt x="2707811" y="671623"/>
                    <a:pt x="2757561" y="621873"/>
                  </a:cubicBezTo>
                  <a:cubicBezTo>
                    <a:pt x="2807311" y="572124"/>
                    <a:pt x="2874828" y="621873"/>
                    <a:pt x="2874828" y="621873"/>
                  </a:cubicBezTo>
                  <a:lnTo>
                    <a:pt x="2953007" y="536588"/>
                  </a:lnTo>
                  <a:lnTo>
                    <a:pt x="3041845" y="348249"/>
                  </a:lnTo>
                  <a:cubicBezTo>
                    <a:pt x="3041845" y="348249"/>
                    <a:pt x="3041845" y="348249"/>
                    <a:pt x="3070274" y="348249"/>
                  </a:cubicBezTo>
                  <a:cubicBezTo>
                    <a:pt x="3098702" y="348249"/>
                    <a:pt x="3120024" y="358910"/>
                    <a:pt x="3166220" y="348249"/>
                  </a:cubicBezTo>
                  <a:cubicBezTo>
                    <a:pt x="3215970" y="337588"/>
                    <a:pt x="3233738" y="337588"/>
                    <a:pt x="3301255" y="291392"/>
                  </a:cubicBezTo>
                  <a:lnTo>
                    <a:pt x="3351005" y="241642"/>
                  </a:lnTo>
                  <a:lnTo>
                    <a:pt x="3418523" y="145696"/>
                  </a:lnTo>
                  <a:cubicBezTo>
                    <a:pt x="3418523" y="145696"/>
                    <a:pt x="3418523" y="145696"/>
                    <a:pt x="3429183" y="103053"/>
                  </a:cubicBezTo>
                  <a:cubicBezTo>
                    <a:pt x="3439844" y="60411"/>
                    <a:pt x="3429183" y="103053"/>
                    <a:pt x="3486040" y="39089"/>
                  </a:cubicBezTo>
                  <a:cubicBezTo>
                    <a:pt x="3486040" y="39089"/>
                    <a:pt x="3535790" y="49750"/>
                    <a:pt x="3621075" y="39089"/>
                  </a:cubicBezTo>
                  <a:cubicBezTo>
                    <a:pt x="3688593" y="31982"/>
                    <a:pt x="3692147" y="17768"/>
                    <a:pt x="370636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355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674C47F-6886-47C0-925E-69B8FC605A2F}"/>
                </a:ext>
              </a:extLst>
            </p:cNvPr>
            <p:cNvSpPr/>
            <p:nvPr/>
          </p:nvSpPr>
          <p:spPr>
            <a:xfrm>
              <a:off x="3295650" y="5025717"/>
              <a:ext cx="3560664" cy="2661618"/>
            </a:xfrm>
            <a:custGeom>
              <a:avLst/>
              <a:gdLst>
                <a:gd name="connsiteX0" fmla="*/ 0 w 3560664"/>
                <a:gd name="connsiteY0" fmla="*/ 0 h 2661618"/>
                <a:gd name="connsiteX1" fmla="*/ 0 w 3560664"/>
                <a:gd name="connsiteY1" fmla="*/ 2661618 h 2661618"/>
                <a:gd name="connsiteX2" fmla="*/ 78178 w 3560664"/>
                <a:gd name="connsiteY2" fmla="*/ 2498154 h 2661618"/>
                <a:gd name="connsiteX3" fmla="*/ 145696 w 3560664"/>
                <a:gd name="connsiteY3" fmla="*/ 2427083 h 2661618"/>
                <a:gd name="connsiteX4" fmla="*/ 195446 w 3560664"/>
                <a:gd name="connsiteY4" fmla="*/ 2313369 h 2661618"/>
                <a:gd name="connsiteX5" fmla="*/ 380231 w 3560664"/>
                <a:gd name="connsiteY5" fmla="*/ 2128584 h 2661618"/>
                <a:gd name="connsiteX6" fmla="*/ 536587 w 3560664"/>
                <a:gd name="connsiteY6" fmla="*/ 2128584 h 2661618"/>
                <a:gd name="connsiteX7" fmla="*/ 593444 w 3560664"/>
                <a:gd name="connsiteY7" fmla="*/ 2107262 h 2661618"/>
                <a:gd name="connsiteX8" fmla="*/ 660962 w 3560664"/>
                <a:gd name="connsiteY8" fmla="*/ 2071727 h 2661618"/>
                <a:gd name="connsiteX9" fmla="*/ 824425 w 3560664"/>
                <a:gd name="connsiteY9" fmla="*/ 2064620 h 2661618"/>
                <a:gd name="connsiteX10" fmla="*/ 902604 w 3560664"/>
                <a:gd name="connsiteY10" fmla="*/ 1918924 h 2661618"/>
                <a:gd name="connsiteX11" fmla="*/ 959461 w 3560664"/>
                <a:gd name="connsiteY11" fmla="*/ 1805210 h 2661618"/>
                <a:gd name="connsiteX12" fmla="*/ 1055407 w 3560664"/>
                <a:gd name="connsiteY12" fmla="*/ 1659514 h 2661618"/>
                <a:gd name="connsiteX13" fmla="*/ 1162013 w 3560664"/>
                <a:gd name="connsiteY13" fmla="*/ 1591996 h 2661618"/>
                <a:gd name="connsiteX14" fmla="*/ 1279281 w 3560664"/>
                <a:gd name="connsiteY14" fmla="*/ 1591996 h 2661618"/>
                <a:gd name="connsiteX15" fmla="*/ 1357459 w 3560664"/>
                <a:gd name="connsiteY15" fmla="*/ 1506710 h 2661618"/>
                <a:gd name="connsiteX16" fmla="*/ 1446298 w 3560664"/>
                <a:gd name="connsiteY16" fmla="*/ 1318372 h 2661618"/>
                <a:gd name="connsiteX17" fmla="*/ 1474727 w 3560664"/>
                <a:gd name="connsiteY17" fmla="*/ 1318372 h 2661618"/>
                <a:gd name="connsiteX18" fmla="*/ 1570673 w 3560664"/>
                <a:gd name="connsiteY18" fmla="*/ 1318372 h 2661618"/>
                <a:gd name="connsiteX19" fmla="*/ 1705708 w 3560664"/>
                <a:gd name="connsiteY19" fmla="*/ 1261515 h 2661618"/>
                <a:gd name="connsiteX20" fmla="*/ 1755458 w 3560664"/>
                <a:gd name="connsiteY20" fmla="*/ 1211765 h 2661618"/>
                <a:gd name="connsiteX21" fmla="*/ 1822975 w 3560664"/>
                <a:gd name="connsiteY21" fmla="*/ 1115819 h 2661618"/>
                <a:gd name="connsiteX22" fmla="*/ 1833636 w 3560664"/>
                <a:gd name="connsiteY22" fmla="*/ 1073176 h 2661618"/>
                <a:gd name="connsiteX23" fmla="*/ 1890493 w 3560664"/>
                <a:gd name="connsiteY23" fmla="*/ 1009212 h 2661618"/>
                <a:gd name="connsiteX24" fmla="*/ 2025528 w 3560664"/>
                <a:gd name="connsiteY24" fmla="*/ 1009212 h 2661618"/>
                <a:gd name="connsiteX25" fmla="*/ 2132135 w 3560664"/>
                <a:gd name="connsiteY25" fmla="*/ 948801 h 2661618"/>
                <a:gd name="connsiteX26" fmla="*/ 2181885 w 3560664"/>
                <a:gd name="connsiteY26" fmla="*/ 945248 h 2661618"/>
                <a:gd name="connsiteX27" fmla="*/ 2231634 w 3560664"/>
                <a:gd name="connsiteY27" fmla="*/ 856408 h 2661618"/>
                <a:gd name="connsiteX28" fmla="*/ 2231634 w 3560664"/>
                <a:gd name="connsiteY28" fmla="*/ 806659 h 2661618"/>
                <a:gd name="connsiteX29" fmla="*/ 2320473 w 3560664"/>
                <a:gd name="connsiteY29" fmla="*/ 710712 h 2661618"/>
                <a:gd name="connsiteX30" fmla="*/ 2359562 w 3560664"/>
                <a:gd name="connsiteY30" fmla="*/ 739141 h 2661618"/>
                <a:gd name="connsiteX31" fmla="*/ 2515919 w 3560664"/>
                <a:gd name="connsiteY31" fmla="*/ 653855 h 2661618"/>
                <a:gd name="connsiteX32" fmla="*/ 2604758 w 3560664"/>
                <a:gd name="connsiteY32" fmla="*/ 653855 h 2661618"/>
                <a:gd name="connsiteX33" fmla="*/ 2643847 w 3560664"/>
                <a:gd name="connsiteY33" fmla="*/ 604106 h 2661618"/>
                <a:gd name="connsiteX34" fmla="*/ 2700704 w 3560664"/>
                <a:gd name="connsiteY34" fmla="*/ 511713 h 2661618"/>
                <a:gd name="connsiteX35" fmla="*/ 2778882 w 3560664"/>
                <a:gd name="connsiteY35" fmla="*/ 419320 h 2661618"/>
                <a:gd name="connsiteX36" fmla="*/ 2913917 w 3560664"/>
                <a:gd name="connsiteY36" fmla="*/ 351803 h 2661618"/>
                <a:gd name="connsiteX37" fmla="*/ 2981435 w 3560664"/>
                <a:gd name="connsiteY37" fmla="*/ 351803 h 2661618"/>
                <a:gd name="connsiteX38" fmla="*/ 3105810 w 3560664"/>
                <a:gd name="connsiteY38" fmla="*/ 312713 h 2661618"/>
                <a:gd name="connsiteX39" fmla="*/ 3144899 w 3560664"/>
                <a:gd name="connsiteY39" fmla="*/ 255856 h 2661618"/>
                <a:gd name="connsiteX40" fmla="*/ 3212416 w 3560664"/>
                <a:gd name="connsiteY40" fmla="*/ 149250 h 2661618"/>
                <a:gd name="connsiteX41" fmla="*/ 3262166 w 3560664"/>
                <a:gd name="connsiteY41" fmla="*/ 149250 h 2661618"/>
                <a:gd name="connsiteX42" fmla="*/ 3379433 w 3560664"/>
                <a:gd name="connsiteY42" fmla="*/ 110160 h 2661618"/>
                <a:gd name="connsiteX43" fmla="*/ 3436290 w 3560664"/>
                <a:gd name="connsiteY43" fmla="*/ 7107 h 2661618"/>
                <a:gd name="connsiteX44" fmla="*/ 3532237 w 3560664"/>
                <a:gd name="connsiteY44" fmla="*/ 7107 h 2661618"/>
                <a:gd name="connsiteX45" fmla="*/ 3560665 w 3560664"/>
                <a:gd name="connsiteY45" fmla="*/ 0 h 2661618"/>
                <a:gd name="connsiteX46" fmla="*/ 0 w 3560664"/>
                <a:gd name="connsiteY46" fmla="*/ 0 h 266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560664" h="2661618">
                  <a:moveTo>
                    <a:pt x="0" y="0"/>
                  </a:moveTo>
                  <a:lnTo>
                    <a:pt x="0" y="2661618"/>
                  </a:lnTo>
                  <a:cubicBezTo>
                    <a:pt x="21321" y="2622529"/>
                    <a:pt x="53303" y="2555011"/>
                    <a:pt x="78178" y="2498154"/>
                  </a:cubicBezTo>
                  <a:cubicBezTo>
                    <a:pt x="106607" y="2437744"/>
                    <a:pt x="106607" y="2494601"/>
                    <a:pt x="145696" y="2427083"/>
                  </a:cubicBezTo>
                  <a:cubicBezTo>
                    <a:pt x="184785" y="2359565"/>
                    <a:pt x="184785" y="2370226"/>
                    <a:pt x="195446" y="2313369"/>
                  </a:cubicBezTo>
                  <a:cubicBezTo>
                    <a:pt x="206106" y="2256512"/>
                    <a:pt x="302052" y="2235191"/>
                    <a:pt x="380231" y="2128584"/>
                  </a:cubicBezTo>
                  <a:cubicBezTo>
                    <a:pt x="458409" y="2021977"/>
                    <a:pt x="458409" y="2146352"/>
                    <a:pt x="536587" y="2128584"/>
                  </a:cubicBezTo>
                  <a:cubicBezTo>
                    <a:pt x="614765" y="2110816"/>
                    <a:pt x="593444" y="2107262"/>
                    <a:pt x="593444" y="2107262"/>
                  </a:cubicBezTo>
                  <a:cubicBezTo>
                    <a:pt x="593444" y="2107262"/>
                    <a:pt x="593444" y="2107262"/>
                    <a:pt x="660962" y="2071727"/>
                  </a:cubicBezTo>
                  <a:cubicBezTo>
                    <a:pt x="728479" y="2036191"/>
                    <a:pt x="824425" y="2064620"/>
                    <a:pt x="824425" y="2064620"/>
                  </a:cubicBezTo>
                  <a:cubicBezTo>
                    <a:pt x="824425" y="2064620"/>
                    <a:pt x="874175" y="1950906"/>
                    <a:pt x="902604" y="1918924"/>
                  </a:cubicBezTo>
                  <a:cubicBezTo>
                    <a:pt x="931032" y="1886941"/>
                    <a:pt x="941693" y="1833638"/>
                    <a:pt x="959461" y="1805210"/>
                  </a:cubicBezTo>
                  <a:cubicBezTo>
                    <a:pt x="977228" y="1776781"/>
                    <a:pt x="1009210" y="1709263"/>
                    <a:pt x="1055407" y="1659514"/>
                  </a:cubicBezTo>
                  <a:cubicBezTo>
                    <a:pt x="1055407" y="1659514"/>
                    <a:pt x="1112264" y="1641746"/>
                    <a:pt x="1162013" y="1591996"/>
                  </a:cubicBezTo>
                  <a:cubicBezTo>
                    <a:pt x="1211763" y="1542246"/>
                    <a:pt x="1279281" y="1591996"/>
                    <a:pt x="1279281" y="1591996"/>
                  </a:cubicBezTo>
                  <a:lnTo>
                    <a:pt x="1357459" y="1506710"/>
                  </a:lnTo>
                  <a:lnTo>
                    <a:pt x="1446298" y="1318372"/>
                  </a:lnTo>
                  <a:cubicBezTo>
                    <a:pt x="1446298" y="1318372"/>
                    <a:pt x="1446298" y="1318372"/>
                    <a:pt x="1474727" y="1318372"/>
                  </a:cubicBezTo>
                  <a:cubicBezTo>
                    <a:pt x="1503155" y="1318372"/>
                    <a:pt x="1524476" y="1329032"/>
                    <a:pt x="1570673" y="1318372"/>
                  </a:cubicBezTo>
                  <a:cubicBezTo>
                    <a:pt x="1620422" y="1307711"/>
                    <a:pt x="1638190" y="1307711"/>
                    <a:pt x="1705708" y="1261515"/>
                  </a:cubicBezTo>
                  <a:lnTo>
                    <a:pt x="1755458" y="1211765"/>
                  </a:lnTo>
                  <a:lnTo>
                    <a:pt x="1822975" y="1115819"/>
                  </a:lnTo>
                  <a:cubicBezTo>
                    <a:pt x="1822975" y="1115819"/>
                    <a:pt x="1822975" y="1115819"/>
                    <a:pt x="1833636" y="1073176"/>
                  </a:cubicBezTo>
                  <a:cubicBezTo>
                    <a:pt x="1844297" y="1030533"/>
                    <a:pt x="1833636" y="1073176"/>
                    <a:pt x="1890493" y="1009212"/>
                  </a:cubicBezTo>
                  <a:cubicBezTo>
                    <a:pt x="1890493" y="1009212"/>
                    <a:pt x="1940243" y="1019872"/>
                    <a:pt x="2025528" y="1009212"/>
                  </a:cubicBezTo>
                  <a:cubicBezTo>
                    <a:pt x="2114367" y="998551"/>
                    <a:pt x="2093046" y="980783"/>
                    <a:pt x="2132135" y="948801"/>
                  </a:cubicBezTo>
                  <a:cubicBezTo>
                    <a:pt x="2171224" y="916819"/>
                    <a:pt x="2181885" y="945248"/>
                    <a:pt x="2181885" y="945248"/>
                  </a:cubicBezTo>
                  <a:lnTo>
                    <a:pt x="2231634" y="856408"/>
                  </a:lnTo>
                  <a:lnTo>
                    <a:pt x="2231634" y="806659"/>
                  </a:lnTo>
                  <a:lnTo>
                    <a:pt x="2320473" y="710712"/>
                  </a:lnTo>
                  <a:cubicBezTo>
                    <a:pt x="2320473" y="710712"/>
                    <a:pt x="2320473" y="710712"/>
                    <a:pt x="2359562" y="739141"/>
                  </a:cubicBezTo>
                  <a:cubicBezTo>
                    <a:pt x="2398652" y="767569"/>
                    <a:pt x="2476830" y="682284"/>
                    <a:pt x="2515919" y="653855"/>
                  </a:cubicBezTo>
                  <a:cubicBezTo>
                    <a:pt x="2555008" y="625427"/>
                    <a:pt x="2572776" y="664516"/>
                    <a:pt x="2604758" y="653855"/>
                  </a:cubicBezTo>
                  <a:cubicBezTo>
                    <a:pt x="2633186" y="643195"/>
                    <a:pt x="2643847" y="604106"/>
                    <a:pt x="2643847" y="604106"/>
                  </a:cubicBezTo>
                  <a:cubicBezTo>
                    <a:pt x="2643847" y="604106"/>
                    <a:pt x="2672275" y="565016"/>
                    <a:pt x="2700704" y="511713"/>
                  </a:cubicBezTo>
                  <a:cubicBezTo>
                    <a:pt x="2729133" y="458410"/>
                    <a:pt x="2750454" y="508159"/>
                    <a:pt x="2778882" y="419320"/>
                  </a:cubicBezTo>
                  <a:lnTo>
                    <a:pt x="2913917" y="351803"/>
                  </a:lnTo>
                  <a:cubicBezTo>
                    <a:pt x="2913917" y="351803"/>
                    <a:pt x="2953007" y="362463"/>
                    <a:pt x="2981435" y="351803"/>
                  </a:cubicBezTo>
                  <a:cubicBezTo>
                    <a:pt x="3009863" y="341142"/>
                    <a:pt x="3048953" y="341142"/>
                    <a:pt x="3105810" y="312713"/>
                  </a:cubicBezTo>
                  <a:lnTo>
                    <a:pt x="3144899" y="255856"/>
                  </a:lnTo>
                  <a:lnTo>
                    <a:pt x="3212416" y="149250"/>
                  </a:lnTo>
                  <a:lnTo>
                    <a:pt x="3262166" y="149250"/>
                  </a:lnTo>
                  <a:lnTo>
                    <a:pt x="3379433" y="110160"/>
                  </a:lnTo>
                  <a:lnTo>
                    <a:pt x="3436290" y="7107"/>
                  </a:lnTo>
                  <a:cubicBezTo>
                    <a:pt x="3436290" y="7107"/>
                    <a:pt x="3486040" y="10661"/>
                    <a:pt x="3532237" y="7107"/>
                  </a:cubicBezTo>
                  <a:cubicBezTo>
                    <a:pt x="3542897" y="7107"/>
                    <a:pt x="3550004" y="3554"/>
                    <a:pt x="35606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5536" cap="flat">
              <a:noFill/>
              <a:prstDash val="solid"/>
              <a:miter/>
            </a:ln>
            <a:effectLst>
              <a:outerShdw blurRad="889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5DC73A-309F-422D-9DFD-C7BFC3F98D7A}"/>
                </a:ext>
              </a:extLst>
            </p:cNvPr>
            <p:cNvSpPr/>
            <p:nvPr/>
          </p:nvSpPr>
          <p:spPr>
            <a:xfrm>
              <a:off x="3295650" y="5018609"/>
              <a:ext cx="2892596" cy="2100155"/>
            </a:xfrm>
            <a:custGeom>
              <a:avLst/>
              <a:gdLst>
                <a:gd name="connsiteX0" fmla="*/ 0 w 2892596"/>
                <a:gd name="connsiteY0" fmla="*/ 7107 h 2100155"/>
                <a:gd name="connsiteX1" fmla="*/ 0 w 2892596"/>
                <a:gd name="connsiteY1" fmla="*/ 2100155 h 2100155"/>
                <a:gd name="connsiteX2" fmla="*/ 31982 w 2892596"/>
                <a:gd name="connsiteY2" fmla="*/ 2089494 h 2100155"/>
                <a:gd name="connsiteX3" fmla="*/ 127928 w 2892596"/>
                <a:gd name="connsiteY3" fmla="*/ 2089494 h 2100155"/>
                <a:gd name="connsiteX4" fmla="*/ 184785 w 2892596"/>
                <a:gd name="connsiteY4" fmla="*/ 2089494 h 2100155"/>
                <a:gd name="connsiteX5" fmla="*/ 369570 w 2892596"/>
                <a:gd name="connsiteY5" fmla="*/ 2064620 h 2100155"/>
                <a:gd name="connsiteX6" fmla="*/ 486837 w 2892596"/>
                <a:gd name="connsiteY6" fmla="*/ 2075280 h 2100155"/>
                <a:gd name="connsiteX7" fmla="*/ 554355 w 2892596"/>
                <a:gd name="connsiteY7" fmla="*/ 2085941 h 2100155"/>
                <a:gd name="connsiteX8" fmla="*/ 678730 w 2892596"/>
                <a:gd name="connsiteY8" fmla="*/ 2075280 h 2100155"/>
                <a:gd name="connsiteX9" fmla="*/ 746247 w 2892596"/>
                <a:gd name="connsiteY9" fmla="*/ 2025530 h 2100155"/>
                <a:gd name="connsiteX10" fmla="*/ 824425 w 2892596"/>
                <a:gd name="connsiteY10" fmla="*/ 1997102 h 2100155"/>
                <a:gd name="connsiteX11" fmla="*/ 891943 w 2892596"/>
                <a:gd name="connsiteY11" fmla="*/ 1943798 h 2100155"/>
                <a:gd name="connsiteX12" fmla="*/ 948800 w 2892596"/>
                <a:gd name="connsiteY12" fmla="*/ 1695049 h 2100155"/>
                <a:gd name="connsiteX13" fmla="*/ 977228 w 2892596"/>
                <a:gd name="connsiteY13" fmla="*/ 1638192 h 2100155"/>
                <a:gd name="connsiteX14" fmla="*/ 1026978 w 2892596"/>
                <a:gd name="connsiteY14" fmla="*/ 1549353 h 2100155"/>
                <a:gd name="connsiteX15" fmla="*/ 1055407 w 2892596"/>
                <a:gd name="connsiteY15" fmla="*/ 1510264 h 2100155"/>
                <a:gd name="connsiteX16" fmla="*/ 1211763 w 2892596"/>
                <a:gd name="connsiteY16" fmla="*/ 1392996 h 2100155"/>
                <a:gd name="connsiteX17" fmla="*/ 1261513 w 2892596"/>
                <a:gd name="connsiteY17" fmla="*/ 1343246 h 2100155"/>
                <a:gd name="connsiteX18" fmla="*/ 1311263 w 2892596"/>
                <a:gd name="connsiteY18" fmla="*/ 1275729 h 2100155"/>
                <a:gd name="connsiteX19" fmla="*/ 1329031 w 2892596"/>
                <a:gd name="connsiteY19" fmla="*/ 1247300 h 2100155"/>
                <a:gd name="connsiteX20" fmla="*/ 1378780 w 2892596"/>
                <a:gd name="connsiteY20" fmla="*/ 1179783 h 2100155"/>
                <a:gd name="connsiteX21" fmla="*/ 1474727 w 2892596"/>
                <a:gd name="connsiteY21" fmla="*/ 1105158 h 2100155"/>
                <a:gd name="connsiteX22" fmla="*/ 1552905 w 2892596"/>
                <a:gd name="connsiteY22" fmla="*/ 1105158 h 2100155"/>
                <a:gd name="connsiteX23" fmla="*/ 1687940 w 2892596"/>
                <a:gd name="connsiteY23" fmla="*/ 1105158 h 2100155"/>
                <a:gd name="connsiteX24" fmla="*/ 1776779 w 2892596"/>
                <a:gd name="connsiteY24" fmla="*/ 1105158 h 2100155"/>
                <a:gd name="connsiteX25" fmla="*/ 1844297 w 2892596"/>
                <a:gd name="connsiteY25" fmla="*/ 998551 h 2100155"/>
                <a:gd name="connsiteX26" fmla="*/ 1933136 w 2892596"/>
                <a:gd name="connsiteY26" fmla="*/ 817319 h 2100155"/>
                <a:gd name="connsiteX27" fmla="*/ 2000653 w 2892596"/>
                <a:gd name="connsiteY27" fmla="*/ 742695 h 2100155"/>
                <a:gd name="connsiteX28" fmla="*/ 2050403 w 2892596"/>
                <a:gd name="connsiteY28" fmla="*/ 628981 h 2100155"/>
                <a:gd name="connsiteX29" fmla="*/ 2235188 w 2892596"/>
                <a:gd name="connsiteY29" fmla="*/ 444195 h 2100155"/>
                <a:gd name="connsiteX30" fmla="*/ 2391545 w 2892596"/>
                <a:gd name="connsiteY30" fmla="*/ 444195 h 2100155"/>
                <a:gd name="connsiteX31" fmla="*/ 2448401 w 2892596"/>
                <a:gd name="connsiteY31" fmla="*/ 422874 h 2100155"/>
                <a:gd name="connsiteX32" fmla="*/ 2515919 w 2892596"/>
                <a:gd name="connsiteY32" fmla="*/ 387338 h 2100155"/>
                <a:gd name="connsiteX33" fmla="*/ 2679383 w 2892596"/>
                <a:gd name="connsiteY33" fmla="*/ 380231 h 2100155"/>
                <a:gd name="connsiteX34" fmla="*/ 2757561 w 2892596"/>
                <a:gd name="connsiteY34" fmla="*/ 234535 h 2100155"/>
                <a:gd name="connsiteX35" fmla="*/ 2814418 w 2892596"/>
                <a:gd name="connsiteY35" fmla="*/ 120821 h 2100155"/>
                <a:gd name="connsiteX36" fmla="*/ 2892596 w 2892596"/>
                <a:gd name="connsiteY36" fmla="*/ 0 h 2100155"/>
                <a:gd name="connsiteX37" fmla="*/ 0 w 2892596"/>
                <a:gd name="connsiteY37" fmla="*/ 0 h 21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92596" h="2100155">
                  <a:moveTo>
                    <a:pt x="0" y="7107"/>
                  </a:moveTo>
                  <a:lnTo>
                    <a:pt x="0" y="2100155"/>
                  </a:lnTo>
                  <a:cubicBezTo>
                    <a:pt x="10661" y="2096602"/>
                    <a:pt x="17768" y="2093048"/>
                    <a:pt x="31982" y="2089494"/>
                  </a:cubicBezTo>
                  <a:cubicBezTo>
                    <a:pt x="127928" y="2053959"/>
                    <a:pt x="99500" y="2114370"/>
                    <a:pt x="127928" y="2089494"/>
                  </a:cubicBezTo>
                  <a:cubicBezTo>
                    <a:pt x="156357" y="2064620"/>
                    <a:pt x="184785" y="2089494"/>
                    <a:pt x="184785" y="2089494"/>
                  </a:cubicBezTo>
                  <a:cubicBezTo>
                    <a:pt x="184785" y="2089494"/>
                    <a:pt x="241642" y="2075280"/>
                    <a:pt x="369570" y="2064620"/>
                  </a:cubicBezTo>
                  <a:cubicBezTo>
                    <a:pt x="493945" y="2053959"/>
                    <a:pt x="369570" y="2064620"/>
                    <a:pt x="486837" y="2075280"/>
                  </a:cubicBezTo>
                  <a:cubicBezTo>
                    <a:pt x="604105" y="2085941"/>
                    <a:pt x="486837" y="2075280"/>
                    <a:pt x="554355" y="2085941"/>
                  </a:cubicBezTo>
                  <a:cubicBezTo>
                    <a:pt x="621873" y="2096602"/>
                    <a:pt x="554355" y="2085941"/>
                    <a:pt x="678730" y="2075280"/>
                  </a:cubicBezTo>
                  <a:cubicBezTo>
                    <a:pt x="803104" y="2064620"/>
                    <a:pt x="678730" y="2075280"/>
                    <a:pt x="746247" y="2025530"/>
                  </a:cubicBezTo>
                  <a:cubicBezTo>
                    <a:pt x="813765" y="1975781"/>
                    <a:pt x="746247" y="2025530"/>
                    <a:pt x="824425" y="1997102"/>
                  </a:cubicBezTo>
                  <a:cubicBezTo>
                    <a:pt x="902604" y="1968673"/>
                    <a:pt x="891943" y="1943798"/>
                    <a:pt x="891943" y="1943798"/>
                  </a:cubicBezTo>
                  <a:lnTo>
                    <a:pt x="948800" y="1695049"/>
                  </a:lnTo>
                  <a:cubicBezTo>
                    <a:pt x="948800" y="1695049"/>
                    <a:pt x="948800" y="1695049"/>
                    <a:pt x="977228" y="1638192"/>
                  </a:cubicBezTo>
                  <a:cubicBezTo>
                    <a:pt x="1005657" y="1581335"/>
                    <a:pt x="977228" y="1638192"/>
                    <a:pt x="1026978" y="1549353"/>
                  </a:cubicBezTo>
                  <a:cubicBezTo>
                    <a:pt x="1076728" y="1460514"/>
                    <a:pt x="1026978" y="1549353"/>
                    <a:pt x="1055407" y="1510264"/>
                  </a:cubicBezTo>
                  <a:cubicBezTo>
                    <a:pt x="1083835" y="1471175"/>
                    <a:pt x="1162013" y="1414318"/>
                    <a:pt x="1211763" y="1392996"/>
                  </a:cubicBezTo>
                  <a:cubicBezTo>
                    <a:pt x="1261513" y="1375229"/>
                    <a:pt x="1211763" y="1392996"/>
                    <a:pt x="1261513" y="1343246"/>
                  </a:cubicBezTo>
                  <a:cubicBezTo>
                    <a:pt x="1311263" y="1293497"/>
                    <a:pt x="1261513" y="1343246"/>
                    <a:pt x="1311263" y="1275729"/>
                  </a:cubicBezTo>
                  <a:cubicBezTo>
                    <a:pt x="1361013" y="1208211"/>
                    <a:pt x="1311263" y="1275729"/>
                    <a:pt x="1329031" y="1247300"/>
                  </a:cubicBezTo>
                  <a:cubicBezTo>
                    <a:pt x="1346798" y="1218872"/>
                    <a:pt x="1378780" y="1179783"/>
                    <a:pt x="1378780" y="1179783"/>
                  </a:cubicBezTo>
                  <a:cubicBezTo>
                    <a:pt x="1378780" y="1179783"/>
                    <a:pt x="1435637" y="1140693"/>
                    <a:pt x="1474727" y="1105158"/>
                  </a:cubicBezTo>
                  <a:cubicBezTo>
                    <a:pt x="1513816" y="1069622"/>
                    <a:pt x="1524476" y="1112265"/>
                    <a:pt x="1552905" y="1105158"/>
                  </a:cubicBezTo>
                  <a:cubicBezTo>
                    <a:pt x="1581333" y="1098051"/>
                    <a:pt x="1620422" y="1101604"/>
                    <a:pt x="1687940" y="1105158"/>
                  </a:cubicBezTo>
                  <a:cubicBezTo>
                    <a:pt x="1755458" y="1105158"/>
                    <a:pt x="1776779" y="1105158"/>
                    <a:pt x="1776779" y="1105158"/>
                  </a:cubicBezTo>
                  <a:cubicBezTo>
                    <a:pt x="1776779" y="1105158"/>
                    <a:pt x="1826529" y="1026979"/>
                    <a:pt x="1844297" y="998551"/>
                  </a:cubicBezTo>
                  <a:cubicBezTo>
                    <a:pt x="1862064" y="970122"/>
                    <a:pt x="1901153" y="881283"/>
                    <a:pt x="1933136" y="817319"/>
                  </a:cubicBezTo>
                  <a:cubicBezTo>
                    <a:pt x="1961564" y="753355"/>
                    <a:pt x="1961564" y="813766"/>
                    <a:pt x="2000653" y="742695"/>
                  </a:cubicBezTo>
                  <a:cubicBezTo>
                    <a:pt x="2039742" y="675177"/>
                    <a:pt x="2039742" y="685838"/>
                    <a:pt x="2050403" y="628981"/>
                  </a:cubicBezTo>
                  <a:cubicBezTo>
                    <a:pt x="2061064" y="572124"/>
                    <a:pt x="2157010" y="550802"/>
                    <a:pt x="2235188" y="444195"/>
                  </a:cubicBezTo>
                  <a:cubicBezTo>
                    <a:pt x="2313366" y="337588"/>
                    <a:pt x="2313366" y="461963"/>
                    <a:pt x="2391545" y="444195"/>
                  </a:cubicBezTo>
                  <a:cubicBezTo>
                    <a:pt x="2469723" y="426427"/>
                    <a:pt x="2448401" y="422874"/>
                    <a:pt x="2448401" y="422874"/>
                  </a:cubicBezTo>
                  <a:cubicBezTo>
                    <a:pt x="2448401" y="422874"/>
                    <a:pt x="2448401" y="422874"/>
                    <a:pt x="2515919" y="387338"/>
                  </a:cubicBezTo>
                  <a:cubicBezTo>
                    <a:pt x="2583436" y="351803"/>
                    <a:pt x="2679383" y="380231"/>
                    <a:pt x="2679383" y="380231"/>
                  </a:cubicBezTo>
                  <a:cubicBezTo>
                    <a:pt x="2679383" y="380231"/>
                    <a:pt x="2729133" y="266517"/>
                    <a:pt x="2757561" y="234535"/>
                  </a:cubicBezTo>
                  <a:cubicBezTo>
                    <a:pt x="2785989" y="202553"/>
                    <a:pt x="2796650" y="149250"/>
                    <a:pt x="2814418" y="120821"/>
                  </a:cubicBezTo>
                  <a:cubicBezTo>
                    <a:pt x="2832185" y="95946"/>
                    <a:pt x="2853507" y="42643"/>
                    <a:pt x="289259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5A5A"/>
            </a:solidFill>
            <a:ln w="35536" cap="flat">
              <a:noFill/>
              <a:prstDash val="solid"/>
              <a:miter/>
            </a:ln>
            <a:effectLst>
              <a:outerShdw blurRad="88900" dist="381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1A5F262-11F4-4317-8AF9-2AE5F356ECB9}"/>
              </a:ext>
            </a:extLst>
          </p:cNvPr>
          <p:cNvSpPr/>
          <p:nvPr/>
        </p:nvSpPr>
        <p:spPr>
          <a:xfrm>
            <a:off x="7837605" y="8381603"/>
            <a:ext cx="2683490" cy="145358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9FB5F67-8C10-4645-8568-72646F414E93}"/>
              </a:ext>
            </a:extLst>
          </p:cNvPr>
          <p:cNvSpPr/>
          <p:nvPr/>
        </p:nvSpPr>
        <p:spPr>
          <a:xfrm>
            <a:off x="6874014" y="8617482"/>
            <a:ext cx="30541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Lorem ipsum 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356E1A-92D9-4F97-8328-945A0EB1FC0A}"/>
              </a:ext>
            </a:extLst>
          </p:cNvPr>
          <p:cNvSpPr txBox="1"/>
          <p:nvPr/>
        </p:nvSpPr>
        <p:spPr>
          <a:xfrm>
            <a:off x="433118" y="7370214"/>
            <a:ext cx="40078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 err="1">
                <a:solidFill>
                  <a:schemeClr val="bg1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SImple</a:t>
            </a:r>
            <a:endParaRPr lang="en-US" sz="8000" dirty="0">
              <a:solidFill>
                <a:schemeClr val="bg1"/>
              </a:solidFill>
              <a:effectLst>
                <a:outerShdw blurRad="101600" dist="38100" dir="5400000" sx="102000" sy="102000" algn="t" rotWithShape="0">
                  <a:prstClr val="black">
                    <a:alpha val="30000"/>
                  </a:prstClr>
                </a:outerShdw>
              </a:effectLst>
              <a:latin typeface="Montserrat Black" panose="00000A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CB799-802A-4D60-A90A-19C60FD2E6FE}"/>
              </a:ext>
            </a:extLst>
          </p:cNvPr>
          <p:cNvSpPr txBox="1"/>
          <p:nvPr/>
        </p:nvSpPr>
        <p:spPr>
          <a:xfrm>
            <a:off x="433118" y="8483718"/>
            <a:ext cx="3281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200" dirty="0">
                <a:solidFill>
                  <a:srgbClr val="EC5A5A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To Use.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5BAEC60-E20C-478F-8AF9-1352C9FC43A8}"/>
              </a:ext>
            </a:extLst>
          </p:cNvPr>
          <p:cNvSpPr/>
          <p:nvPr/>
        </p:nvSpPr>
        <p:spPr>
          <a:xfrm>
            <a:off x="433118" y="9278074"/>
            <a:ext cx="62619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18" name="Graphic 260">
            <a:extLst>
              <a:ext uri="{FF2B5EF4-FFF2-40B4-BE49-F238E27FC236}">
                <a16:creationId xmlns:a16="http://schemas.microsoft.com/office/drawing/2014/main" id="{C20607FB-99F1-4A3C-B078-27FF80606703}"/>
              </a:ext>
            </a:extLst>
          </p:cNvPr>
          <p:cNvGrpSpPr/>
          <p:nvPr/>
        </p:nvGrpSpPr>
        <p:grpSpPr>
          <a:xfrm rot="9564657">
            <a:off x="3210667" y="10550402"/>
            <a:ext cx="8714650" cy="6310497"/>
            <a:chOff x="-205906" y="-3412572"/>
            <a:chExt cx="10698812" cy="569828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A7393D-4B16-41B2-A1B9-D4C246C85B73}"/>
                </a:ext>
              </a:extLst>
            </p:cNvPr>
            <p:cNvSpPr/>
            <p:nvPr/>
          </p:nvSpPr>
          <p:spPr>
            <a:xfrm>
              <a:off x="-205906" y="-3296280"/>
              <a:ext cx="10687183" cy="5477326"/>
            </a:xfrm>
            <a:custGeom>
              <a:avLst/>
              <a:gdLst>
                <a:gd name="connsiteX0" fmla="*/ 10687183 w 10687183"/>
                <a:gd name="connsiteY0" fmla="*/ 4965644 h 5477326"/>
                <a:gd name="connsiteX1" fmla="*/ 10687183 w 10687183"/>
                <a:gd name="connsiteY1" fmla="*/ 81404 h 5477326"/>
                <a:gd name="connsiteX2" fmla="*/ 10629037 w 10687183"/>
                <a:gd name="connsiteY2" fmla="*/ 122106 h 5477326"/>
                <a:gd name="connsiteX3" fmla="*/ 10355753 w 10687183"/>
                <a:gd name="connsiteY3" fmla="*/ 40702 h 5477326"/>
                <a:gd name="connsiteX4" fmla="*/ 10204573 w 10687183"/>
                <a:gd name="connsiteY4" fmla="*/ 0 h 5477326"/>
                <a:gd name="connsiteX5" fmla="*/ 9925474 w 10687183"/>
                <a:gd name="connsiteY5" fmla="*/ 98848 h 5477326"/>
                <a:gd name="connsiteX6" fmla="*/ 9803368 w 10687183"/>
                <a:gd name="connsiteY6" fmla="*/ 186066 h 5477326"/>
                <a:gd name="connsiteX7" fmla="*/ 9466123 w 10687183"/>
                <a:gd name="connsiteY7" fmla="*/ 255841 h 5477326"/>
                <a:gd name="connsiteX8" fmla="*/ 9198652 w 10687183"/>
                <a:gd name="connsiteY8" fmla="*/ 215139 h 5477326"/>
                <a:gd name="connsiteX9" fmla="*/ 8966069 w 10687183"/>
                <a:gd name="connsiteY9" fmla="*/ 145364 h 5477326"/>
                <a:gd name="connsiteX10" fmla="*/ 8826520 w 10687183"/>
                <a:gd name="connsiteY10" fmla="*/ 116291 h 5477326"/>
                <a:gd name="connsiteX11" fmla="*/ 8669527 w 10687183"/>
                <a:gd name="connsiteY11" fmla="*/ 226768 h 5477326"/>
                <a:gd name="connsiteX12" fmla="*/ 8268321 w 10687183"/>
                <a:gd name="connsiteY12" fmla="*/ 290729 h 5477326"/>
                <a:gd name="connsiteX13" fmla="*/ 8239248 w 10687183"/>
                <a:gd name="connsiteY13" fmla="*/ 383762 h 5477326"/>
                <a:gd name="connsiteX14" fmla="*/ 7948520 w 10687183"/>
                <a:gd name="connsiteY14" fmla="*/ 343060 h 5477326"/>
                <a:gd name="connsiteX15" fmla="*/ 7878745 w 10687183"/>
                <a:gd name="connsiteY15" fmla="*/ 267470 h 5477326"/>
                <a:gd name="connsiteX16" fmla="*/ 7675235 w 10687183"/>
                <a:gd name="connsiteY16" fmla="*/ 180252 h 5477326"/>
                <a:gd name="connsiteX17" fmla="*/ 7582201 w 10687183"/>
                <a:gd name="connsiteY17" fmla="*/ 238397 h 5477326"/>
                <a:gd name="connsiteX18" fmla="*/ 7303102 w 10687183"/>
                <a:gd name="connsiteY18" fmla="*/ 279099 h 5477326"/>
                <a:gd name="connsiteX19" fmla="*/ 7058890 w 10687183"/>
                <a:gd name="connsiteY19" fmla="*/ 453537 h 5477326"/>
                <a:gd name="connsiteX20" fmla="*/ 6861195 w 10687183"/>
                <a:gd name="connsiteY20" fmla="*/ 424464 h 5477326"/>
                <a:gd name="connsiteX21" fmla="*/ 6785605 w 10687183"/>
                <a:gd name="connsiteY21" fmla="*/ 372133 h 5477326"/>
                <a:gd name="connsiteX22" fmla="*/ 6529764 w 10687183"/>
                <a:gd name="connsiteY22" fmla="*/ 308172 h 5477326"/>
                <a:gd name="connsiteX23" fmla="*/ 6384400 w 10687183"/>
                <a:gd name="connsiteY23" fmla="*/ 290729 h 5477326"/>
                <a:gd name="connsiteX24" fmla="*/ 6058784 w 10687183"/>
                <a:gd name="connsiteY24" fmla="*/ 372133 h 5477326"/>
                <a:gd name="connsiteX25" fmla="*/ 5884347 w 10687183"/>
                <a:gd name="connsiteY25" fmla="*/ 494239 h 5477326"/>
                <a:gd name="connsiteX26" fmla="*/ 5832016 w 10687183"/>
                <a:gd name="connsiteY26" fmla="*/ 529126 h 5477326"/>
                <a:gd name="connsiteX27" fmla="*/ 5413366 w 10687183"/>
                <a:gd name="connsiteY27" fmla="*/ 348874 h 5477326"/>
                <a:gd name="connsiteX28" fmla="*/ 5157525 w 10687183"/>
                <a:gd name="connsiteY28" fmla="*/ 313987 h 5477326"/>
                <a:gd name="connsiteX29" fmla="*/ 4948201 w 10687183"/>
                <a:gd name="connsiteY29" fmla="*/ 465166 h 5477326"/>
                <a:gd name="connsiteX30" fmla="*/ 4663287 w 10687183"/>
                <a:gd name="connsiteY30" fmla="*/ 494239 h 5477326"/>
                <a:gd name="connsiteX31" fmla="*/ 4285339 w 10687183"/>
                <a:gd name="connsiteY31" fmla="*/ 389576 h 5477326"/>
                <a:gd name="connsiteX32" fmla="*/ 4029499 w 10687183"/>
                <a:gd name="connsiteY32" fmla="*/ 290729 h 5477326"/>
                <a:gd name="connsiteX33" fmla="*/ 3686439 w 10687183"/>
                <a:gd name="connsiteY33" fmla="*/ 162808 h 5477326"/>
                <a:gd name="connsiteX34" fmla="*/ 3384081 w 10687183"/>
                <a:gd name="connsiteY34" fmla="*/ 360503 h 5477326"/>
                <a:gd name="connsiteX35" fmla="*/ 3215458 w 10687183"/>
                <a:gd name="connsiteY35" fmla="*/ 395391 h 5477326"/>
                <a:gd name="connsiteX36" fmla="*/ 3081723 w 10687183"/>
                <a:gd name="connsiteY36" fmla="*/ 436093 h 5477326"/>
                <a:gd name="connsiteX37" fmla="*/ 2802624 w 10687183"/>
                <a:gd name="connsiteY37" fmla="*/ 633788 h 5477326"/>
                <a:gd name="connsiteX38" fmla="*/ 2215352 w 10687183"/>
                <a:gd name="connsiteY38" fmla="*/ 581457 h 5477326"/>
                <a:gd name="connsiteX39" fmla="*/ 1971140 w 10687183"/>
                <a:gd name="connsiteY39" fmla="*/ 465166 h 5477326"/>
                <a:gd name="connsiteX40" fmla="*/ 1744372 w 10687183"/>
                <a:gd name="connsiteY40" fmla="*/ 436093 h 5477326"/>
                <a:gd name="connsiteX41" fmla="*/ 1337352 w 10687183"/>
                <a:gd name="connsiteY41" fmla="*/ 267470 h 5477326"/>
                <a:gd name="connsiteX42" fmla="*/ 1064067 w 10687183"/>
                <a:gd name="connsiteY42" fmla="*/ 186066 h 5477326"/>
                <a:gd name="connsiteX43" fmla="*/ 907073 w 10687183"/>
                <a:gd name="connsiteY43" fmla="*/ 296543 h 5477326"/>
                <a:gd name="connsiteX44" fmla="*/ 662861 w 10687183"/>
                <a:gd name="connsiteY44" fmla="*/ 470980 h 5477326"/>
                <a:gd name="connsiteX45" fmla="*/ 523311 w 10687183"/>
                <a:gd name="connsiteY45" fmla="*/ 569828 h 5477326"/>
                <a:gd name="connsiteX46" fmla="*/ 244212 w 10687183"/>
                <a:gd name="connsiteY46" fmla="*/ 575643 h 5477326"/>
                <a:gd name="connsiteX47" fmla="*/ 63960 w 10687183"/>
                <a:gd name="connsiteY47" fmla="*/ 529126 h 5477326"/>
                <a:gd name="connsiteX48" fmla="*/ 0 w 10687183"/>
                <a:gd name="connsiteY48" fmla="*/ 511682 h 5477326"/>
                <a:gd name="connsiteX49" fmla="*/ 0 w 10687183"/>
                <a:gd name="connsiteY49" fmla="*/ 5395923 h 5477326"/>
                <a:gd name="connsiteX50" fmla="*/ 58146 w 10687183"/>
                <a:gd name="connsiteY50" fmla="*/ 5355220 h 5477326"/>
                <a:gd name="connsiteX51" fmla="*/ 331431 w 10687183"/>
                <a:gd name="connsiteY51" fmla="*/ 5436625 h 5477326"/>
                <a:gd name="connsiteX52" fmla="*/ 482609 w 10687183"/>
                <a:gd name="connsiteY52" fmla="*/ 5477326 h 5477326"/>
                <a:gd name="connsiteX53" fmla="*/ 761709 w 10687183"/>
                <a:gd name="connsiteY53" fmla="*/ 5378479 h 5477326"/>
                <a:gd name="connsiteX54" fmla="*/ 883815 w 10687183"/>
                <a:gd name="connsiteY54" fmla="*/ 5291260 h 5477326"/>
                <a:gd name="connsiteX55" fmla="*/ 1221060 w 10687183"/>
                <a:gd name="connsiteY55" fmla="*/ 5221486 h 5477326"/>
                <a:gd name="connsiteX56" fmla="*/ 1488530 w 10687183"/>
                <a:gd name="connsiteY56" fmla="*/ 5262187 h 5477326"/>
                <a:gd name="connsiteX57" fmla="*/ 1721113 w 10687183"/>
                <a:gd name="connsiteY57" fmla="*/ 5331962 h 5477326"/>
                <a:gd name="connsiteX58" fmla="*/ 1860663 w 10687183"/>
                <a:gd name="connsiteY58" fmla="*/ 5361035 h 5477326"/>
                <a:gd name="connsiteX59" fmla="*/ 2017657 w 10687183"/>
                <a:gd name="connsiteY59" fmla="*/ 5250558 h 5477326"/>
                <a:gd name="connsiteX60" fmla="*/ 2418862 w 10687183"/>
                <a:gd name="connsiteY60" fmla="*/ 5186598 h 5477326"/>
                <a:gd name="connsiteX61" fmla="*/ 2447935 w 10687183"/>
                <a:gd name="connsiteY61" fmla="*/ 5093565 h 5477326"/>
                <a:gd name="connsiteX62" fmla="*/ 2738663 w 10687183"/>
                <a:gd name="connsiteY62" fmla="*/ 5134267 h 5477326"/>
                <a:gd name="connsiteX63" fmla="*/ 2808438 w 10687183"/>
                <a:gd name="connsiteY63" fmla="*/ 5209856 h 5477326"/>
                <a:gd name="connsiteX64" fmla="*/ 3023577 w 10687183"/>
                <a:gd name="connsiteY64" fmla="*/ 5291260 h 5477326"/>
                <a:gd name="connsiteX65" fmla="*/ 3116610 w 10687183"/>
                <a:gd name="connsiteY65" fmla="*/ 5233115 h 5477326"/>
                <a:gd name="connsiteX66" fmla="*/ 3395710 w 10687183"/>
                <a:gd name="connsiteY66" fmla="*/ 5192413 h 5477326"/>
                <a:gd name="connsiteX67" fmla="*/ 3639922 w 10687183"/>
                <a:gd name="connsiteY67" fmla="*/ 5017976 h 5477326"/>
                <a:gd name="connsiteX68" fmla="*/ 3837617 w 10687183"/>
                <a:gd name="connsiteY68" fmla="*/ 5047048 h 5477326"/>
                <a:gd name="connsiteX69" fmla="*/ 3913207 w 10687183"/>
                <a:gd name="connsiteY69" fmla="*/ 5099379 h 5477326"/>
                <a:gd name="connsiteX70" fmla="*/ 4169048 w 10687183"/>
                <a:gd name="connsiteY70" fmla="*/ 5163340 h 5477326"/>
                <a:gd name="connsiteX71" fmla="*/ 4326042 w 10687183"/>
                <a:gd name="connsiteY71" fmla="*/ 5174969 h 5477326"/>
                <a:gd name="connsiteX72" fmla="*/ 4651658 w 10687183"/>
                <a:gd name="connsiteY72" fmla="*/ 5093565 h 5477326"/>
                <a:gd name="connsiteX73" fmla="*/ 4826095 w 10687183"/>
                <a:gd name="connsiteY73" fmla="*/ 4971459 h 5477326"/>
                <a:gd name="connsiteX74" fmla="*/ 4878426 w 10687183"/>
                <a:gd name="connsiteY74" fmla="*/ 4936571 h 5477326"/>
                <a:gd name="connsiteX75" fmla="*/ 5297075 w 10687183"/>
                <a:gd name="connsiteY75" fmla="*/ 5116823 h 5477326"/>
                <a:gd name="connsiteX76" fmla="*/ 5552916 w 10687183"/>
                <a:gd name="connsiteY76" fmla="*/ 5151710 h 5477326"/>
                <a:gd name="connsiteX77" fmla="*/ 5762241 w 10687183"/>
                <a:gd name="connsiteY77" fmla="*/ 5000532 h 5477326"/>
                <a:gd name="connsiteX78" fmla="*/ 6047155 w 10687183"/>
                <a:gd name="connsiteY78" fmla="*/ 4971459 h 5477326"/>
                <a:gd name="connsiteX79" fmla="*/ 6425102 w 10687183"/>
                <a:gd name="connsiteY79" fmla="*/ 5076121 h 5477326"/>
                <a:gd name="connsiteX80" fmla="*/ 6686758 w 10687183"/>
                <a:gd name="connsiteY80" fmla="*/ 5180783 h 5477326"/>
                <a:gd name="connsiteX81" fmla="*/ 7029818 w 10687183"/>
                <a:gd name="connsiteY81" fmla="*/ 5308704 h 5477326"/>
                <a:gd name="connsiteX82" fmla="*/ 7332175 w 10687183"/>
                <a:gd name="connsiteY82" fmla="*/ 5111009 h 5477326"/>
                <a:gd name="connsiteX83" fmla="*/ 7500798 w 10687183"/>
                <a:gd name="connsiteY83" fmla="*/ 5076121 h 5477326"/>
                <a:gd name="connsiteX84" fmla="*/ 7634533 w 10687183"/>
                <a:gd name="connsiteY84" fmla="*/ 5035419 h 5477326"/>
                <a:gd name="connsiteX85" fmla="*/ 7913633 w 10687183"/>
                <a:gd name="connsiteY85" fmla="*/ 4837724 h 5477326"/>
                <a:gd name="connsiteX86" fmla="*/ 8500904 w 10687183"/>
                <a:gd name="connsiteY86" fmla="*/ 4890055 h 5477326"/>
                <a:gd name="connsiteX87" fmla="*/ 8745116 w 10687183"/>
                <a:gd name="connsiteY87" fmla="*/ 5006346 h 5477326"/>
                <a:gd name="connsiteX88" fmla="*/ 8971884 w 10687183"/>
                <a:gd name="connsiteY88" fmla="*/ 5035419 h 5477326"/>
                <a:gd name="connsiteX89" fmla="*/ 9378904 w 10687183"/>
                <a:gd name="connsiteY89" fmla="*/ 5204042 h 5477326"/>
                <a:gd name="connsiteX90" fmla="*/ 9652189 w 10687183"/>
                <a:gd name="connsiteY90" fmla="*/ 5285446 h 5477326"/>
                <a:gd name="connsiteX91" fmla="*/ 9809182 w 10687183"/>
                <a:gd name="connsiteY91" fmla="*/ 5174969 h 5477326"/>
                <a:gd name="connsiteX92" fmla="*/ 10053394 w 10687183"/>
                <a:gd name="connsiteY92" fmla="*/ 5000532 h 5477326"/>
                <a:gd name="connsiteX93" fmla="*/ 10192944 w 10687183"/>
                <a:gd name="connsiteY93" fmla="*/ 4901684 h 5477326"/>
                <a:gd name="connsiteX94" fmla="*/ 10472044 w 10687183"/>
                <a:gd name="connsiteY94" fmla="*/ 4895869 h 5477326"/>
                <a:gd name="connsiteX95" fmla="*/ 10652295 w 10687183"/>
                <a:gd name="connsiteY95" fmla="*/ 4942386 h 5477326"/>
                <a:gd name="connsiteX96" fmla="*/ 10687183 w 10687183"/>
                <a:gd name="connsiteY96" fmla="*/ 4965644 h 547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687183" h="5477326">
                  <a:moveTo>
                    <a:pt x="10687183" y="4965644"/>
                  </a:moveTo>
                  <a:lnTo>
                    <a:pt x="10687183" y="81404"/>
                  </a:lnTo>
                  <a:lnTo>
                    <a:pt x="10629037" y="122106"/>
                  </a:lnTo>
                  <a:lnTo>
                    <a:pt x="10355753" y="40702"/>
                  </a:lnTo>
                  <a:lnTo>
                    <a:pt x="10204573" y="0"/>
                  </a:lnTo>
                  <a:cubicBezTo>
                    <a:pt x="10059209" y="29073"/>
                    <a:pt x="9989434" y="75589"/>
                    <a:pt x="9925474" y="98848"/>
                  </a:cubicBezTo>
                  <a:cubicBezTo>
                    <a:pt x="9861514" y="122106"/>
                    <a:pt x="9803368" y="186066"/>
                    <a:pt x="9803368" y="186066"/>
                  </a:cubicBezTo>
                  <a:lnTo>
                    <a:pt x="9466123" y="255841"/>
                  </a:lnTo>
                  <a:cubicBezTo>
                    <a:pt x="9291686" y="151179"/>
                    <a:pt x="9320759" y="261656"/>
                    <a:pt x="9198652" y="215139"/>
                  </a:cubicBezTo>
                  <a:cubicBezTo>
                    <a:pt x="9070732" y="168623"/>
                    <a:pt x="8966069" y="145364"/>
                    <a:pt x="8966069" y="145364"/>
                  </a:cubicBezTo>
                  <a:cubicBezTo>
                    <a:pt x="8966069" y="145364"/>
                    <a:pt x="8896295" y="98848"/>
                    <a:pt x="8826520" y="116291"/>
                  </a:cubicBezTo>
                  <a:cubicBezTo>
                    <a:pt x="8762559" y="139550"/>
                    <a:pt x="8780003" y="220954"/>
                    <a:pt x="8669527" y="226768"/>
                  </a:cubicBezTo>
                  <a:cubicBezTo>
                    <a:pt x="8559049" y="232583"/>
                    <a:pt x="8297394" y="191881"/>
                    <a:pt x="8268321" y="290729"/>
                  </a:cubicBezTo>
                  <a:cubicBezTo>
                    <a:pt x="8239248" y="383762"/>
                    <a:pt x="8239248" y="383762"/>
                    <a:pt x="8239248" y="383762"/>
                  </a:cubicBezTo>
                  <a:lnTo>
                    <a:pt x="7948520" y="343060"/>
                  </a:lnTo>
                  <a:lnTo>
                    <a:pt x="7878745" y="267470"/>
                  </a:lnTo>
                  <a:lnTo>
                    <a:pt x="7675235" y="180252"/>
                  </a:lnTo>
                  <a:cubicBezTo>
                    <a:pt x="7675235" y="180252"/>
                    <a:pt x="7698493" y="238397"/>
                    <a:pt x="7582201" y="238397"/>
                  </a:cubicBezTo>
                  <a:cubicBezTo>
                    <a:pt x="7465910" y="238397"/>
                    <a:pt x="7471725" y="180252"/>
                    <a:pt x="7303102" y="279099"/>
                  </a:cubicBezTo>
                  <a:cubicBezTo>
                    <a:pt x="7134480" y="377947"/>
                    <a:pt x="7058890" y="453537"/>
                    <a:pt x="7058890" y="453537"/>
                  </a:cubicBezTo>
                  <a:cubicBezTo>
                    <a:pt x="6861195" y="424464"/>
                    <a:pt x="6942599" y="476795"/>
                    <a:pt x="6861195" y="424464"/>
                  </a:cubicBezTo>
                  <a:cubicBezTo>
                    <a:pt x="6785605" y="372133"/>
                    <a:pt x="6785605" y="372133"/>
                    <a:pt x="6785605" y="372133"/>
                  </a:cubicBezTo>
                  <a:lnTo>
                    <a:pt x="6529764" y="308172"/>
                  </a:lnTo>
                  <a:lnTo>
                    <a:pt x="6384400" y="290729"/>
                  </a:lnTo>
                  <a:cubicBezTo>
                    <a:pt x="6192519" y="302358"/>
                    <a:pt x="6163446" y="325616"/>
                    <a:pt x="6058784" y="372133"/>
                  </a:cubicBezTo>
                  <a:cubicBezTo>
                    <a:pt x="5959936" y="418649"/>
                    <a:pt x="5936678" y="459351"/>
                    <a:pt x="5884347" y="494239"/>
                  </a:cubicBezTo>
                  <a:cubicBezTo>
                    <a:pt x="5832016" y="529126"/>
                    <a:pt x="5832016" y="529126"/>
                    <a:pt x="5832016" y="529126"/>
                  </a:cubicBezTo>
                  <a:lnTo>
                    <a:pt x="5413366" y="348874"/>
                  </a:lnTo>
                  <a:lnTo>
                    <a:pt x="5157525" y="313987"/>
                  </a:lnTo>
                  <a:cubicBezTo>
                    <a:pt x="5157525" y="313987"/>
                    <a:pt x="5105194" y="476795"/>
                    <a:pt x="4948201" y="465166"/>
                  </a:cubicBezTo>
                  <a:cubicBezTo>
                    <a:pt x="4791207" y="453537"/>
                    <a:pt x="4663287" y="494239"/>
                    <a:pt x="4663287" y="494239"/>
                  </a:cubicBezTo>
                  <a:cubicBezTo>
                    <a:pt x="4506293" y="482609"/>
                    <a:pt x="4360929" y="412835"/>
                    <a:pt x="4285339" y="389576"/>
                  </a:cubicBezTo>
                  <a:cubicBezTo>
                    <a:pt x="4209750" y="366318"/>
                    <a:pt x="4128346" y="308172"/>
                    <a:pt x="4029499" y="290729"/>
                  </a:cubicBezTo>
                  <a:cubicBezTo>
                    <a:pt x="3930651" y="279099"/>
                    <a:pt x="3686439" y="162808"/>
                    <a:pt x="3686439" y="162808"/>
                  </a:cubicBezTo>
                  <a:cubicBezTo>
                    <a:pt x="3686439" y="162808"/>
                    <a:pt x="3552703" y="331431"/>
                    <a:pt x="3384081" y="360503"/>
                  </a:cubicBezTo>
                  <a:cubicBezTo>
                    <a:pt x="3215458" y="395391"/>
                    <a:pt x="3215458" y="395391"/>
                    <a:pt x="3215458" y="395391"/>
                  </a:cubicBezTo>
                  <a:cubicBezTo>
                    <a:pt x="3215458" y="395391"/>
                    <a:pt x="3250346" y="372133"/>
                    <a:pt x="3081723" y="436093"/>
                  </a:cubicBezTo>
                  <a:cubicBezTo>
                    <a:pt x="2918915" y="505868"/>
                    <a:pt x="3093352" y="703563"/>
                    <a:pt x="2802624" y="633788"/>
                  </a:cubicBezTo>
                  <a:cubicBezTo>
                    <a:pt x="2511895" y="564013"/>
                    <a:pt x="2314200" y="657047"/>
                    <a:pt x="2215352" y="581457"/>
                  </a:cubicBezTo>
                  <a:cubicBezTo>
                    <a:pt x="2116504" y="505868"/>
                    <a:pt x="2133948" y="523311"/>
                    <a:pt x="1971140" y="465166"/>
                  </a:cubicBezTo>
                  <a:cubicBezTo>
                    <a:pt x="1802517" y="407020"/>
                    <a:pt x="1883921" y="500053"/>
                    <a:pt x="1744372" y="436093"/>
                  </a:cubicBezTo>
                  <a:cubicBezTo>
                    <a:pt x="1604822" y="372133"/>
                    <a:pt x="1412941" y="290729"/>
                    <a:pt x="1337352" y="267470"/>
                  </a:cubicBezTo>
                  <a:cubicBezTo>
                    <a:pt x="1261762" y="244212"/>
                    <a:pt x="1064067" y="186066"/>
                    <a:pt x="1064067" y="186066"/>
                  </a:cubicBezTo>
                  <a:cubicBezTo>
                    <a:pt x="1064067" y="186066"/>
                    <a:pt x="1029179" y="209325"/>
                    <a:pt x="907073" y="296543"/>
                  </a:cubicBezTo>
                  <a:cubicBezTo>
                    <a:pt x="790782" y="383762"/>
                    <a:pt x="726821" y="441907"/>
                    <a:pt x="662861" y="470980"/>
                  </a:cubicBezTo>
                  <a:cubicBezTo>
                    <a:pt x="598901" y="494239"/>
                    <a:pt x="645418" y="575643"/>
                    <a:pt x="523311" y="569828"/>
                  </a:cubicBezTo>
                  <a:cubicBezTo>
                    <a:pt x="401205" y="564013"/>
                    <a:pt x="244212" y="575643"/>
                    <a:pt x="244212" y="575643"/>
                  </a:cubicBezTo>
                  <a:cubicBezTo>
                    <a:pt x="244212" y="575643"/>
                    <a:pt x="139550" y="552384"/>
                    <a:pt x="63960" y="529126"/>
                  </a:cubicBezTo>
                  <a:cubicBezTo>
                    <a:pt x="-11629" y="505868"/>
                    <a:pt x="162808" y="552384"/>
                    <a:pt x="0" y="511682"/>
                  </a:cubicBezTo>
                  <a:lnTo>
                    <a:pt x="0" y="5395923"/>
                  </a:lnTo>
                  <a:lnTo>
                    <a:pt x="58146" y="5355220"/>
                  </a:lnTo>
                  <a:lnTo>
                    <a:pt x="331431" y="5436625"/>
                  </a:lnTo>
                  <a:lnTo>
                    <a:pt x="482609" y="5477326"/>
                  </a:lnTo>
                  <a:cubicBezTo>
                    <a:pt x="627974" y="5448254"/>
                    <a:pt x="697749" y="5401737"/>
                    <a:pt x="761709" y="5378479"/>
                  </a:cubicBezTo>
                  <a:cubicBezTo>
                    <a:pt x="825669" y="5355220"/>
                    <a:pt x="883815" y="5291260"/>
                    <a:pt x="883815" y="5291260"/>
                  </a:cubicBezTo>
                  <a:lnTo>
                    <a:pt x="1221060" y="5221486"/>
                  </a:lnTo>
                  <a:cubicBezTo>
                    <a:pt x="1395497" y="5326148"/>
                    <a:pt x="1366424" y="5215671"/>
                    <a:pt x="1488530" y="5262187"/>
                  </a:cubicBezTo>
                  <a:cubicBezTo>
                    <a:pt x="1616451" y="5308704"/>
                    <a:pt x="1721113" y="5331962"/>
                    <a:pt x="1721113" y="5331962"/>
                  </a:cubicBezTo>
                  <a:cubicBezTo>
                    <a:pt x="1721113" y="5331962"/>
                    <a:pt x="1790888" y="5378479"/>
                    <a:pt x="1860663" y="5361035"/>
                  </a:cubicBezTo>
                  <a:cubicBezTo>
                    <a:pt x="1924623" y="5337777"/>
                    <a:pt x="1907180" y="5256373"/>
                    <a:pt x="2017657" y="5250558"/>
                  </a:cubicBezTo>
                  <a:cubicBezTo>
                    <a:pt x="2128133" y="5244744"/>
                    <a:pt x="2389789" y="5285446"/>
                    <a:pt x="2418862" y="5186598"/>
                  </a:cubicBezTo>
                  <a:cubicBezTo>
                    <a:pt x="2447935" y="5093565"/>
                    <a:pt x="2447935" y="5093565"/>
                    <a:pt x="2447935" y="5093565"/>
                  </a:cubicBezTo>
                  <a:lnTo>
                    <a:pt x="2738663" y="5134267"/>
                  </a:lnTo>
                  <a:lnTo>
                    <a:pt x="2808438" y="5209856"/>
                  </a:lnTo>
                  <a:lnTo>
                    <a:pt x="3023577" y="5291260"/>
                  </a:lnTo>
                  <a:cubicBezTo>
                    <a:pt x="3023577" y="5291260"/>
                    <a:pt x="3000319" y="5233115"/>
                    <a:pt x="3116610" y="5233115"/>
                  </a:cubicBezTo>
                  <a:cubicBezTo>
                    <a:pt x="3232902" y="5233115"/>
                    <a:pt x="3227087" y="5291260"/>
                    <a:pt x="3395710" y="5192413"/>
                  </a:cubicBezTo>
                  <a:cubicBezTo>
                    <a:pt x="3564333" y="5093565"/>
                    <a:pt x="3639922" y="5017976"/>
                    <a:pt x="3639922" y="5017976"/>
                  </a:cubicBezTo>
                  <a:cubicBezTo>
                    <a:pt x="3837617" y="5047048"/>
                    <a:pt x="3756213" y="4994717"/>
                    <a:pt x="3837617" y="5047048"/>
                  </a:cubicBezTo>
                  <a:cubicBezTo>
                    <a:pt x="3913207" y="5099379"/>
                    <a:pt x="3913207" y="5099379"/>
                    <a:pt x="3913207" y="5099379"/>
                  </a:cubicBezTo>
                  <a:lnTo>
                    <a:pt x="4169048" y="5163340"/>
                  </a:lnTo>
                  <a:lnTo>
                    <a:pt x="4326042" y="5174969"/>
                  </a:lnTo>
                  <a:cubicBezTo>
                    <a:pt x="4517922" y="5163340"/>
                    <a:pt x="4546995" y="5140081"/>
                    <a:pt x="4651658" y="5093565"/>
                  </a:cubicBezTo>
                  <a:cubicBezTo>
                    <a:pt x="4750505" y="5047048"/>
                    <a:pt x="4773764" y="5006346"/>
                    <a:pt x="4826095" y="4971459"/>
                  </a:cubicBezTo>
                  <a:cubicBezTo>
                    <a:pt x="4878426" y="4936571"/>
                    <a:pt x="4878426" y="4936571"/>
                    <a:pt x="4878426" y="4936571"/>
                  </a:cubicBezTo>
                  <a:lnTo>
                    <a:pt x="5297075" y="5116823"/>
                  </a:lnTo>
                  <a:lnTo>
                    <a:pt x="5552916" y="5151710"/>
                  </a:lnTo>
                  <a:cubicBezTo>
                    <a:pt x="5552916" y="5151710"/>
                    <a:pt x="5605247" y="4988903"/>
                    <a:pt x="5762241" y="5000532"/>
                  </a:cubicBezTo>
                  <a:cubicBezTo>
                    <a:pt x="5919234" y="5012161"/>
                    <a:pt x="6047155" y="4971459"/>
                    <a:pt x="6047155" y="4971459"/>
                  </a:cubicBezTo>
                  <a:cubicBezTo>
                    <a:pt x="6204148" y="4983088"/>
                    <a:pt x="6349512" y="5052863"/>
                    <a:pt x="6425102" y="5076121"/>
                  </a:cubicBezTo>
                  <a:cubicBezTo>
                    <a:pt x="6500692" y="5099379"/>
                    <a:pt x="6587910" y="5163340"/>
                    <a:pt x="6686758" y="5180783"/>
                  </a:cubicBezTo>
                  <a:cubicBezTo>
                    <a:pt x="6785605" y="5192413"/>
                    <a:pt x="7029818" y="5308704"/>
                    <a:pt x="7029818" y="5308704"/>
                  </a:cubicBezTo>
                  <a:cubicBezTo>
                    <a:pt x="7029818" y="5308704"/>
                    <a:pt x="7163552" y="5140081"/>
                    <a:pt x="7332175" y="5111009"/>
                  </a:cubicBezTo>
                  <a:cubicBezTo>
                    <a:pt x="7500798" y="5076121"/>
                    <a:pt x="7500798" y="5076121"/>
                    <a:pt x="7500798" y="5076121"/>
                  </a:cubicBezTo>
                  <a:cubicBezTo>
                    <a:pt x="7500798" y="5076121"/>
                    <a:pt x="7465910" y="5099379"/>
                    <a:pt x="7634533" y="5035419"/>
                  </a:cubicBezTo>
                  <a:cubicBezTo>
                    <a:pt x="7797341" y="4965644"/>
                    <a:pt x="7622904" y="4767949"/>
                    <a:pt x="7913633" y="4837724"/>
                  </a:cubicBezTo>
                  <a:cubicBezTo>
                    <a:pt x="8198546" y="4907499"/>
                    <a:pt x="8402056" y="4814466"/>
                    <a:pt x="8500904" y="4890055"/>
                  </a:cubicBezTo>
                  <a:cubicBezTo>
                    <a:pt x="8599751" y="4965644"/>
                    <a:pt x="8582308" y="4948200"/>
                    <a:pt x="8745116" y="5006346"/>
                  </a:cubicBezTo>
                  <a:cubicBezTo>
                    <a:pt x="8913739" y="5064492"/>
                    <a:pt x="8826520" y="4971459"/>
                    <a:pt x="8971884" y="5035419"/>
                  </a:cubicBezTo>
                  <a:cubicBezTo>
                    <a:pt x="9111434" y="5099379"/>
                    <a:pt x="9303315" y="5186598"/>
                    <a:pt x="9378904" y="5204042"/>
                  </a:cubicBezTo>
                  <a:cubicBezTo>
                    <a:pt x="9454494" y="5227300"/>
                    <a:pt x="9652189" y="5285446"/>
                    <a:pt x="9652189" y="5285446"/>
                  </a:cubicBezTo>
                  <a:cubicBezTo>
                    <a:pt x="9652189" y="5285446"/>
                    <a:pt x="9687077" y="5262187"/>
                    <a:pt x="9809182" y="5174969"/>
                  </a:cubicBezTo>
                  <a:cubicBezTo>
                    <a:pt x="9931289" y="5087750"/>
                    <a:pt x="9989434" y="5029605"/>
                    <a:pt x="10053394" y="5000532"/>
                  </a:cubicBezTo>
                  <a:cubicBezTo>
                    <a:pt x="10117355" y="4977273"/>
                    <a:pt x="10070838" y="4895869"/>
                    <a:pt x="10192944" y="4901684"/>
                  </a:cubicBezTo>
                  <a:cubicBezTo>
                    <a:pt x="10315050" y="4907499"/>
                    <a:pt x="10472044" y="4895869"/>
                    <a:pt x="10472044" y="4895869"/>
                  </a:cubicBezTo>
                  <a:cubicBezTo>
                    <a:pt x="10472044" y="4895869"/>
                    <a:pt x="10576706" y="4919128"/>
                    <a:pt x="10652295" y="4942386"/>
                  </a:cubicBezTo>
                  <a:cubicBezTo>
                    <a:pt x="10692997" y="4965644"/>
                    <a:pt x="10524375" y="4924942"/>
                    <a:pt x="10687183" y="49656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16D25DF-5178-4134-B0F7-BBBC8F5F4AD9}"/>
                </a:ext>
              </a:extLst>
            </p:cNvPr>
            <p:cNvSpPr/>
            <p:nvPr/>
          </p:nvSpPr>
          <p:spPr>
            <a:xfrm>
              <a:off x="-205906" y="-3412572"/>
              <a:ext cx="10687183" cy="5704094"/>
            </a:xfrm>
            <a:custGeom>
              <a:avLst/>
              <a:gdLst>
                <a:gd name="connsiteX0" fmla="*/ 10442971 w 10687183"/>
                <a:gd name="connsiteY0" fmla="*/ 220954 h 5704094"/>
                <a:gd name="connsiteX1" fmla="*/ 10338309 w 10687183"/>
                <a:gd name="connsiteY1" fmla="*/ 279099 h 5704094"/>
                <a:gd name="connsiteX2" fmla="*/ 10175501 w 10687183"/>
                <a:gd name="connsiteY2" fmla="*/ 360503 h 5704094"/>
                <a:gd name="connsiteX3" fmla="*/ 10094097 w 10687183"/>
                <a:gd name="connsiteY3" fmla="*/ 389576 h 5704094"/>
                <a:gd name="connsiteX4" fmla="*/ 9739408 w 10687183"/>
                <a:gd name="connsiteY4" fmla="*/ 407020 h 5704094"/>
                <a:gd name="connsiteX5" fmla="*/ 9617301 w 10687183"/>
                <a:gd name="connsiteY5" fmla="*/ 430278 h 5704094"/>
                <a:gd name="connsiteX6" fmla="*/ 9477752 w 10687183"/>
                <a:gd name="connsiteY6" fmla="*/ 482609 h 5704094"/>
                <a:gd name="connsiteX7" fmla="*/ 9419606 w 10687183"/>
                <a:gd name="connsiteY7" fmla="*/ 505868 h 5704094"/>
                <a:gd name="connsiteX8" fmla="*/ 9280057 w 10687183"/>
                <a:gd name="connsiteY8" fmla="*/ 558199 h 5704094"/>
                <a:gd name="connsiteX9" fmla="*/ 9059103 w 10687183"/>
                <a:gd name="connsiteY9" fmla="*/ 569828 h 5704094"/>
                <a:gd name="connsiteX10" fmla="*/ 8942812 w 10687183"/>
                <a:gd name="connsiteY10" fmla="*/ 488424 h 5704094"/>
                <a:gd name="connsiteX11" fmla="*/ 8739302 w 10687183"/>
                <a:gd name="connsiteY11" fmla="*/ 348874 h 5704094"/>
                <a:gd name="connsiteX12" fmla="*/ 8605566 w 10687183"/>
                <a:gd name="connsiteY12" fmla="*/ 261656 h 5704094"/>
                <a:gd name="connsiteX13" fmla="*/ 8390427 w 10687183"/>
                <a:gd name="connsiteY13" fmla="*/ 354689 h 5704094"/>
                <a:gd name="connsiteX14" fmla="*/ 8076440 w 10687183"/>
                <a:gd name="connsiteY14" fmla="*/ 534941 h 5704094"/>
                <a:gd name="connsiteX15" fmla="*/ 7902003 w 10687183"/>
                <a:gd name="connsiteY15" fmla="*/ 575643 h 5704094"/>
                <a:gd name="connsiteX16" fmla="*/ 7710123 w 10687183"/>
                <a:gd name="connsiteY16" fmla="*/ 697749 h 5704094"/>
                <a:gd name="connsiteX17" fmla="*/ 7244957 w 10687183"/>
                <a:gd name="connsiteY17" fmla="*/ 784967 h 5704094"/>
                <a:gd name="connsiteX18" fmla="*/ 7012374 w 10687183"/>
                <a:gd name="connsiteY18" fmla="*/ 627974 h 5704094"/>
                <a:gd name="connsiteX19" fmla="*/ 6907712 w 10687183"/>
                <a:gd name="connsiteY19" fmla="*/ 598901 h 5704094"/>
                <a:gd name="connsiteX20" fmla="*/ 6768162 w 10687183"/>
                <a:gd name="connsiteY20" fmla="*/ 581457 h 5704094"/>
                <a:gd name="connsiteX21" fmla="*/ 6512321 w 10687183"/>
                <a:gd name="connsiteY21" fmla="*/ 424464 h 5704094"/>
                <a:gd name="connsiteX22" fmla="*/ 6244850 w 10687183"/>
                <a:gd name="connsiteY22" fmla="*/ 564013 h 5704094"/>
                <a:gd name="connsiteX23" fmla="*/ 6041340 w 10687183"/>
                <a:gd name="connsiteY23" fmla="*/ 674490 h 5704094"/>
                <a:gd name="connsiteX24" fmla="*/ 5744797 w 10687183"/>
                <a:gd name="connsiteY24" fmla="*/ 796596 h 5704094"/>
                <a:gd name="connsiteX25" fmla="*/ 5518029 w 10687183"/>
                <a:gd name="connsiteY25" fmla="*/ 790782 h 5704094"/>
                <a:gd name="connsiteX26" fmla="*/ 5343592 w 10687183"/>
                <a:gd name="connsiteY26" fmla="*/ 674490 h 5704094"/>
                <a:gd name="connsiteX27" fmla="*/ 5140082 w 10687183"/>
                <a:gd name="connsiteY27" fmla="*/ 721007 h 5704094"/>
                <a:gd name="connsiteX28" fmla="*/ 4814466 w 10687183"/>
                <a:gd name="connsiteY28" fmla="*/ 912888 h 5704094"/>
                <a:gd name="connsiteX29" fmla="*/ 4767949 w 10687183"/>
                <a:gd name="connsiteY29" fmla="*/ 883815 h 5704094"/>
                <a:gd name="connsiteX30" fmla="*/ 4622585 w 10687183"/>
                <a:gd name="connsiteY30" fmla="*/ 784967 h 5704094"/>
                <a:gd name="connsiteX31" fmla="*/ 4360929 w 10687183"/>
                <a:gd name="connsiteY31" fmla="*/ 732636 h 5704094"/>
                <a:gd name="connsiteX32" fmla="*/ 4238823 w 10687183"/>
                <a:gd name="connsiteY32" fmla="*/ 755894 h 5704094"/>
                <a:gd name="connsiteX33" fmla="*/ 4035313 w 10687183"/>
                <a:gd name="connsiteY33" fmla="*/ 831484 h 5704094"/>
                <a:gd name="connsiteX34" fmla="*/ 3977167 w 10687183"/>
                <a:gd name="connsiteY34" fmla="*/ 883815 h 5704094"/>
                <a:gd name="connsiteX35" fmla="*/ 3825989 w 10687183"/>
                <a:gd name="connsiteY35" fmla="*/ 924517 h 5704094"/>
                <a:gd name="connsiteX36" fmla="*/ 3622478 w 10687183"/>
                <a:gd name="connsiteY36" fmla="*/ 784967 h 5704094"/>
                <a:gd name="connsiteX37" fmla="*/ 3401525 w 10687183"/>
                <a:gd name="connsiteY37" fmla="*/ 767523 h 5704094"/>
                <a:gd name="connsiteX38" fmla="*/ 3325935 w 10687183"/>
                <a:gd name="connsiteY38" fmla="*/ 721007 h 5704094"/>
                <a:gd name="connsiteX39" fmla="*/ 3163127 w 10687183"/>
                <a:gd name="connsiteY39" fmla="*/ 808225 h 5704094"/>
                <a:gd name="connsiteX40" fmla="*/ 3110796 w 10687183"/>
                <a:gd name="connsiteY40" fmla="*/ 883815 h 5704094"/>
                <a:gd name="connsiteX41" fmla="*/ 2878213 w 10687183"/>
                <a:gd name="connsiteY41" fmla="*/ 941961 h 5704094"/>
                <a:gd name="connsiteX42" fmla="*/ 2849140 w 10687183"/>
                <a:gd name="connsiteY42" fmla="*/ 860557 h 5704094"/>
                <a:gd name="connsiteX43" fmla="*/ 2529339 w 10687183"/>
                <a:gd name="connsiteY43" fmla="*/ 831484 h 5704094"/>
                <a:gd name="connsiteX44" fmla="*/ 2395604 w 10687183"/>
                <a:gd name="connsiteY44" fmla="*/ 744265 h 5704094"/>
                <a:gd name="connsiteX45" fmla="*/ 2285127 w 10687183"/>
                <a:gd name="connsiteY45" fmla="*/ 779153 h 5704094"/>
                <a:gd name="connsiteX46" fmla="*/ 2104875 w 10687183"/>
                <a:gd name="connsiteY46" fmla="*/ 860557 h 5704094"/>
                <a:gd name="connsiteX47" fmla="*/ 1895550 w 10687183"/>
                <a:gd name="connsiteY47" fmla="*/ 918702 h 5704094"/>
                <a:gd name="connsiteX48" fmla="*/ 1622266 w 10687183"/>
                <a:gd name="connsiteY48" fmla="*/ 872186 h 5704094"/>
                <a:gd name="connsiteX49" fmla="*/ 1517603 w 10687183"/>
                <a:gd name="connsiteY49" fmla="*/ 802411 h 5704094"/>
                <a:gd name="connsiteX50" fmla="*/ 1290835 w 10687183"/>
                <a:gd name="connsiteY50" fmla="*/ 732636 h 5704094"/>
                <a:gd name="connsiteX51" fmla="*/ 1174544 w 10687183"/>
                <a:gd name="connsiteY51" fmla="*/ 779153 h 5704094"/>
                <a:gd name="connsiteX52" fmla="*/ 965219 w 10687183"/>
                <a:gd name="connsiteY52" fmla="*/ 872186 h 5704094"/>
                <a:gd name="connsiteX53" fmla="*/ 889630 w 10687183"/>
                <a:gd name="connsiteY53" fmla="*/ 819855 h 5704094"/>
                <a:gd name="connsiteX54" fmla="*/ 674490 w 10687183"/>
                <a:gd name="connsiteY54" fmla="*/ 761709 h 5704094"/>
                <a:gd name="connsiteX55" fmla="*/ 482609 w 10687183"/>
                <a:gd name="connsiteY55" fmla="*/ 854742 h 5704094"/>
                <a:gd name="connsiteX56" fmla="*/ 337245 w 10687183"/>
                <a:gd name="connsiteY56" fmla="*/ 755894 h 5704094"/>
                <a:gd name="connsiteX57" fmla="*/ 151179 w 10687183"/>
                <a:gd name="connsiteY57" fmla="*/ 744265 h 5704094"/>
                <a:gd name="connsiteX58" fmla="*/ 81404 w 10687183"/>
                <a:gd name="connsiteY58" fmla="*/ 848927 h 5704094"/>
                <a:gd name="connsiteX59" fmla="*/ 0 w 10687183"/>
                <a:gd name="connsiteY59" fmla="*/ 860557 h 5704094"/>
                <a:gd name="connsiteX60" fmla="*/ 0 w 10687183"/>
                <a:gd name="connsiteY60" fmla="*/ 2511895 h 5704094"/>
                <a:gd name="connsiteX61" fmla="*/ 0 w 10687183"/>
                <a:gd name="connsiteY61" fmla="*/ 3192200 h 5704094"/>
                <a:gd name="connsiteX62" fmla="*/ 0 w 10687183"/>
                <a:gd name="connsiteY62" fmla="*/ 5704095 h 5704094"/>
                <a:gd name="connsiteX63" fmla="*/ 244212 w 10687183"/>
                <a:gd name="connsiteY63" fmla="*/ 5483141 h 5704094"/>
                <a:gd name="connsiteX64" fmla="*/ 348874 w 10687183"/>
                <a:gd name="connsiteY64" fmla="*/ 5424996 h 5704094"/>
                <a:gd name="connsiteX65" fmla="*/ 511682 w 10687183"/>
                <a:gd name="connsiteY65" fmla="*/ 5343591 h 5704094"/>
                <a:gd name="connsiteX66" fmla="*/ 593086 w 10687183"/>
                <a:gd name="connsiteY66" fmla="*/ 5314519 h 5704094"/>
                <a:gd name="connsiteX67" fmla="*/ 947775 w 10687183"/>
                <a:gd name="connsiteY67" fmla="*/ 5297075 h 5704094"/>
                <a:gd name="connsiteX68" fmla="*/ 1069881 w 10687183"/>
                <a:gd name="connsiteY68" fmla="*/ 5273816 h 5704094"/>
                <a:gd name="connsiteX69" fmla="*/ 1209431 w 10687183"/>
                <a:gd name="connsiteY69" fmla="*/ 5221486 h 5704094"/>
                <a:gd name="connsiteX70" fmla="*/ 1267577 w 10687183"/>
                <a:gd name="connsiteY70" fmla="*/ 5198227 h 5704094"/>
                <a:gd name="connsiteX71" fmla="*/ 1407126 w 10687183"/>
                <a:gd name="connsiteY71" fmla="*/ 5145896 h 5704094"/>
                <a:gd name="connsiteX72" fmla="*/ 1628080 w 10687183"/>
                <a:gd name="connsiteY72" fmla="*/ 5134267 h 5704094"/>
                <a:gd name="connsiteX73" fmla="*/ 1744372 w 10687183"/>
                <a:gd name="connsiteY73" fmla="*/ 5215671 h 5704094"/>
                <a:gd name="connsiteX74" fmla="*/ 1947882 w 10687183"/>
                <a:gd name="connsiteY74" fmla="*/ 5355220 h 5704094"/>
                <a:gd name="connsiteX75" fmla="*/ 2081617 w 10687183"/>
                <a:gd name="connsiteY75" fmla="*/ 5442439 h 5704094"/>
                <a:gd name="connsiteX76" fmla="*/ 2296756 w 10687183"/>
                <a:gd name="connsiteY76" fmla="*/ 5349406 h 5704094"/>
                <a:gd name="connsiteX77" fmla="*/ 2610743 w 10687183"/>
                <a:gd name="connsiteY77" fmla="*/ 5169154 h 5704094"/>
                <a:gd name="connsiteX78" fmla="*/ 2785180 w 10687183"/>
                <a:gd name="connsiteY78" fmla="*/ 5128452 h 5704094"/>
                <a:gd name="connsiteX79" fmla="*/ 2977061 w 10687183"/>
                <a:gd name="connsiteY79" fmla="*/ 5006346 h 5704094"/>
                <a:gd name="connsiteX80" fmla="*/ 3442227 w 10687183"/>
                <a:gd name="connsiteY80" fmla="*/ 4919128 h 5704094"/>
                <a:gd name="connsiteX81" fmla="*/ 3674810 w 10687183"/>
                <a:gd name="connsiteY81" fmla="*/ 5076121 h 5704094"/>
                <a:gd name="connsiteX82" fmla="*/ 3779472 w 10687183"/>
                <a:gd name="connsiteY82" fmla="*/ 5105194 h 5704094"/>
                <a:gd name="connsiteX83" fmla="*/ 3919022 w 10687183"/>
                <a:gd name="connsiteY83" fmla="*/ 5122638 h 5704094"/>
                <a:gd name="connsiteX84" fmla="*/ 4174863 w 10687183"/>
                <a:gd name="connsiteY84" fmla="*/ 5279631 h 5704094"/>
                <a:gd name="connsiteX85" fmla="*/ 4442333 w 10687183"/>
                <a:gd name="connsiteY85" fmla="*/ 5140081 h 5704094"/>
                <a:gd name="connsiteX86" fmla="*/ 4645843 w 10687183"/>
                <a:gd name="connsiteY86" fmla="*/ 5029605 h 5704094"/>
                <a:gd name="connsiteX87" fmla="*/ 4942386 w 10687183"/>
                <a:gd name="connsiteY87" fmla="*/ 4907499 h 5704094"/>
                <a:gd name="connsiteX88" fmla="*/ 5169155 w 10687183"/>
                <a:gd name="connsiteY88" fmla="*/ 4913313 h 5704094"/>
                <a:gd name="connsiteX89" fmla="*/ 5343592 w 10687183"/>
                <a:gd name="connsiteY89" fmla="*/ 5029605 h 5704094"/>
                <a:gd name="connsiteX90" fmla="*/ 5547102 w 10687183"/>
                <a:gd name="connsiteY90" fmla="*/ 4983088 h 5704094"/>
                <a:gd name="connsiteX91" fmla="*/ 5872718 w 10687183"/>
                <a:gd name="connsiteY91" fmla="*/ 4791207 h 5704094"/>
                <a:gd name="connsiteX92" fmla="*/ 5919234 w 10687183"/>
                <a:gd name="connsiteY92" fmla="*/ 4820280 h 5704094"/>
                <a:gd name="connsiteX93" fmla="*/ 6064599 w 10687183"/>
                <a:gd name="connsiteY93" fmla="*/ 4919128 h 5704094"/>
                <a:gd name="connsiteX94" fmla="*/ 6326254 w 10687183"/>
                <a:gd name="connsiteY94" fmla="*/ 4971459 h 5704094"/>
                <a:gd name="connsiteX95" fmla="*/ 6448360 w 10687183"/>
                <a:gd name="connsiteY95" fmla="*/ 4948200 h 5704094"/>
                <a:gd name="connsiteX96" fmla="*/ 6651870 w 10687183"/>
                <a:gd name="connsiteY96" fmla="*/ 4872611 h 5704094"/>
                <a:gd name="connsiteX97" fmla="*/ 6710016 w 10687183"/>
                <a:gd name="connsiteY97" fmla="*/ 4820280 h 5704094"/>
                <a:gd name="connsiteX98" fmla="*/ 6861195 w 10687183"/>
                <a:gd name="connsiteY98" fmla="*/ 4779578 h 5704094"/>
                <a:gd name="connsiteX99" fmla="*/ 7064705 w 10687183"/>
                <a:gd name="connsiteY99" fmla="*/ 4919128 h 5704094"/>
                <a:gd name="connsiteX100" fmla="*/ 7285659 w 10687183"/>
                <a:gd name="connsiteY100" fmla="*/ 4936571 h 5704094"/>
                <a:gd name="connsiteX101" fmla="*/ 7361248 w 10687183"/>
                <a:gd name="connsiteY101" fmla="*/ 4983088 h 5704094"/>
                <a:gd name="connsiteX102" fmla="*/ 7524056 w 10687183"/>
                <a:gd name="connsiteY102" fmla="*/ 4895869 h 5704094"/>
                <a:gd name="connsiteX103" fmla="*/ 7576387 w 10687183"/>
                <a:gd name="connsiteY103" fmla="*/ 4820280 h 5704094"/>
                <a:gd name="connsiteX104" fmla="*/ 7808970 w 10687183"/>
                <a:gd name="connsiteY104" fmla="*/ 4762134 h 5704094"/>
                <a:gd name="connsiteX105" fmla="*/ 7838043 w 10687183"/>
                <a:gd name="connsiteY105" fmla="*/ 4843538 h 5704094"/>
                <a:gd name="connsiteX106" fmla="*/ 8157845 w 10687183"/>
                <a:gd name="connsiteY106" fmla="*/ 4872611 h 5704094"/>
                <a:gd name="connsiteX107" fmla="*/ 8291580 w 10687183"/>
                <a:gd name="connsiteY107" fmla="*/ 4959830 h 5704094"/>
                <a:gd name="connsiteX108" fmla="*/ 8402056 w 10687183"/>
                <a:gd name="connsiteY108" fmla="*/ 4924942 h 5704094"/>
                <a:gd name="connsiteX109" fmla="*/ 8582308 w 10687183"/>
                <a:gd name="connsiteY109" fmla="*/ 4843538 h 5704094"/>
                <a:gd name="connsiteX110" fmla="*/ 8791632 w 10687183"/>
                <a:gd name="connsiteY110" fmla="*/ 4785393 h 5704094"/>
                <a:gd name="connsiteX111" fmla="*/ 9064917 w 10687183"/>
                <a:gd name="connsiteY111" fmla="*/ 4820280 h 5704094"/>
                <a:gd name="connsiteX112" fmla="*/ 9169579 w 10687183"/>
                <a:gd name="connsiteY112" fmla="*/ 4890055 h 5704094"/>
                <a:gd name="connsiteX113" fmla="*/ 9396348 w 10687183"/>
                <a:gd name="connsiteY113" fmla="*/ 4959830 h 5704094"/>
                <a:gd name="connsiteX114" fmla="*/ 9512640 w 10687183"/>
                <a:gd name="connsiteY114" fmla="*/ 4913313 h 5704094"/>
                <a:gd name="connsiteX115" fmla="*/ 9721964 w 10687183"/>
                <a:gd name="connsiteY115" fmla="*/ 4820280 h 5704094"/>
                <a:gd name="connsiteX116" fmla="*/ 9797553 w 10687183"/>
                <a:gd name="connsiteY116" fmla="*/ 4872611 h 5704094"/>
                <a:gd name="connsiteX117" fmla="*/ 10012692 w 10687183"/>
                <a:gd name="connsiteY117" fmla="*/ 4930757 h 5704094"/>
                <a:gd name="connsiteX118" fmla="*/ 10204573 w 10687183"/>
                <a:gd name="connsiteY118" fmla="*/ 4837724 h 5704094"/>
                <a:gd name="connsiteX119" fmla="*/ 10349938 w 10687183"/>
                <a:gd name="connsiteY119" fmla="*/ 4936571 h 5704094"/>
                <a:gd name="connsiteX120" fmla="*/ 10536004 w 10687183"/>
                <a:gd name="connsiteY120" fmla="*/ 4948200 h 5704094"/>
                <a:gd name="connsiteX121" fmla="*/ 10605778 w 10687183"/>
                <a:gd name="connsiteY121" fmla="*/ 4843538 h 5704094"/>
                <a:gd name="connsiteX122" fmla="*/ 10687183 w 10687183"/>
                <a:gd name="connsiteY122" fmla="*/ 4826095 h 5704094"/>
                <a:gd name="connsiteX123" fmla="*/ 10687183 w 10687183"/>
                <a:gd name="connsiteY123" fmla="*/ 3192200 h 5704094"/>
                <a:gd name="connsiteX124" fmla="*/ 10687183 w 10687183"/>
                <a:gd name="connsiteY124" fmla="*/ 2511895 h 5704094"/>
                <a:gd name="connsiteX125" fmla="*/ 10687183 w 10687183"/>
                <a:gd name="connsiteY125" fmla="*/ 0 h 5704094"/>
                <a:gd name="connsiteX126" fmla="*/ 10442971 w 10687183"/>
                <a:gd name="connsiteY126" fmla="*/ 220954 h 570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0687183" h="5704094">
                  <a:moveTo>
                    <a:pt x="10442971" y="220954"/>
                  </a:moveTo>
                  <a:cubicBezTo>
                    <a:pt x="10442971" y="220954"/>
                    <a:pt x="10442971" y="220954"/>
                    <a:pt x="10338309" y="279099"/>
                  </a:cubicBezTo>
                  <a:cubicBezTo>
                    <a:pt x="10233646" y="337245"/>
                    <a:pt x="10338309" y="279099"/>
                    <a:pt x="10175501" y="360503"/>
                  </a:cubicBezTo>
                  <a:cubicBezTo>
                    <a:pt x="10012692" y="441907"/>
                    <a:pt x="10175501" y="360503"/>
                    <a:pt x="10094097" y="389576"/>
                  </a:cubicBezTo>
                  <a:cubicBezTo>
                    <a:pt x="10012692" y="418649"/>
                    <a:pt x="9832441" y="424464"/>
                    <a:pt x="9739408" y="407020"/>
                  </a:cubicBezTo>
                  <a:cubicBezTo>
                    <a:pt x="9646374" y="383762"/>
                    <a:pt x="9739408" y="407020"/>
                    <a:pt x="9617301" y="430278"/>
                  </a:cubicBezTo>
                  <a:cubicBezTo>
                    <a:pt x="9495196" y="453537"/>
                    <a:pt x="9617301" y="430278"/>
                    <a:pt x="9477752" y="482609"/>
                  </a:cubicBezTo>
                  <a:cubicBezTo>
                    <a:pt x="9338203" y="534941"/>
                    <a:pt x="9477752" y="482609"/>
                    <a:pt x="9419606" y="505868"/>
                  </a:cubicBezTo>
                  <a:cubicBezTo>
                    <a:pt x="9361460" y="529126"/>
                    <a:pt x="9280057" y="558199"/>
                    <a:pt x="9280057" y="558199"/>
                  </a:cubicBezTo>
                  <a:cubicBezTo>
                    <a:pt x="9280057" y="558199"/>
                    <a:pt x="9152136" y="558199"/>
                    <a:pt x="9059103" y="569828"/>
                  </a:cubicBezTo>
                  <a:cubicBezTo>
                    <a:pt x="8966069" y="587272"/>
                    <a:pt x="8995142" y="511682"/>
                    <a:pt x="8942812" y="488424"/>
                  </a:cubicBezTo>
                  <a:cubicBezTo>
                    <a:pt x="8890480" y="470980"/>
                    <a:pt x="8838149" y="424464"/>
                    <a:pt x="8739302" y="348874"/>
                  </a:cubicBezTo>
                  <a:cubicBezTo>
                    <a:pt x="8640454" y="279099"/>
                    <a:pt x="8605566" y="261656"/>
                    <a:pt x="8605566" y="261656"/>
                  </a:cubicBezTo>
                  <a:cubicBezTo>
                    <a:pt x="8605566" y="261656"/>
                    <a:pt x="8454387" y="331431"/>
                    <a:pt x="8390427" y="354689"/>
                  </a:cubicBezTo>
                  <a:cubicBezTo>
                    <a:pt x="8332282" y="377947"/>
                    <a:pt x="8181103" y="470980"/>
                    <a:pt x="8076440" y="534941"/>
                  </a:cubicBezTo>
                  <a:cubicBezTo>
                    <a:pt x="7965964" y="598901"/>
                    <a:pt x="8029924" y="511682"/>
                    <a:pt x="7902003" y="575643"/>
                  </a:cubicBezTo>
                  <a:cubicBezTo>
                    <a:pt x="7774082" y="639603"/>
                    <a:pt x="7785711" y="622159"/>
                    <a:pt x="7710123" y="697749"/>
                  </a:cubicBezTo>
                  <a:cubicBezTo>
                    <a:pt x="7634533" y="773338"/>
                    <a:pt x="7471725" y="709378"/>
                    <a:pt x="7244957" y="784967"/>
                  </a:cubicBezTo>
                  <a:cubicBezTo>
                    <a:pt x="7018188" y="866371"/>
                    <a:pt x="7146109" y="674490"/>
                    <a:pt x="7012374" y="627974"/>
                  </a:cubicBezTo>
                  <a:cubicBezTo>
                    <a:pt x="6878639" y="575643"/>
                    <a:pt x="6907712" y="598901"/>
                    <a:pt x="6907712" y="598901"/>
                  </a:cubicBezTo>
                  <a:cubicBezTo>
                    <a:pt x="6907712" y="598901"/>
                    <a:pt x="6907712" y="598901"/>
                    <a:pt x="6768162" y="581457"/>
                  </a:cubicBezTo>
                  <a:cubicBezTo>
                    <a:pt x="6628612" y="564013"/>
                    <a:pt x="6512321" y="424464"/>
                    <a:pt x="6512321" y="424464"/>
                  </a:cubicBezTo>
                  <a:cubicBezTo>
                    <a:pt x="6512321" y="424464"/>
                    <a:pt x="6326254" y="546570"/>
                    <a:pt x="6244850" y="564013"/>
                  </a:cubicBezTo>
                  <a:cubicBezTo>
                    <a:pt x="6169261" y="581457"/>
                    <a:pt x="6099486" y="651232"/>
                    <a:pt x="6041340" y="674490"/>
                  </a:cubicBezTo>
                  <a:cubicBezTo>
                    <a:pt x="5983195" y="697749"/>
                    <a:pt x="5866903" y="773338"/>
                    <a:pt x="5744797" y="796596"/>
                  </a:cubicBezTo>
                  <a:cubicBezTo>
                    <a:pt x="5744797" y="796596"/>
                    <a:pt x="5640135" y="767523"/>
                    <a:pt x="5518029" y="790782"/>
                  </a:cubicBezTo>
                  <a:cubicBezTo>
                    <a:pt x="5395923" y="814040"/>
                    <a:pt x="5343592" y="674490"/>
                    <a:pt x="5343592" y="674490"/>
                  </a:cubicBezTo>
                  <a:lnTo>
                    <a:pt x="5140082" y="721007"/>
                  </a:lnTo>
                  <a:lnTo>
                    <a:pt x="4814466" y="912888"/>
                  </a:lnTo>
                  <a:cubicBezTo>
                    <a:pt x="4814466" y="912888"/>
                    <a:pt x="4814466" y="912888"/>
                    <a:pt x="4767949" y="883815"/>
                  </a:cubicBezTo>
                  <a:cubicBezTo>
                    <a:pt x="4721432" y="854742"/>
                    <a:pt x="4703989" y="819855"/>
                    <a:pt x="4622585" y="784967"/>
                  </a:cubicBezTo>
                  <a:cubicBezTo>
                    <a:pt x="4541181" y="750080"/>
                    <a:pt x="4512108" y="732636"/>
                    <a:pt x="4360929" y="732636"/>
                  </a:cubicBezTo>
                  <a:lnTo>
                    <a:pt x="4238823" y="755894"/>
                  </a:lnTo>
                  <a:lnTo>
                    <a:pt x="4035313" y="831484"/>
                  </a:lnTo>
                  <a:cubicBezTo>
                    <a:pt x="4035313" y="831484"/>
                    <a:pt x="4035313" y="831484"/>
                    <a:pt x="3977167" y="883815"/>
                  </a:cubicBezTo>
                  <a:cubicBezTo>
                    <a:pt x="3919022" y="936146"/>
                    <a:pt x="3977167" y="883815"/>
                    <a:pt x="3825989" y="924517"/>
                  </a:cubicBezTo>
                  <a:cubicBezTo>
                    <a:pt x="3825989" y="924517"/>
                    <a:pt x="3762028" y="860557"/>
                    <a:pt x="3622478" y="784967"/>
                  </a:cubicBezTo>
                  <a:cubicBezTo>
                    <a:pt x="3482929" y="709378"/>
                    <a:pt x="3488743" y="761709"/>
                    <a:pt x="3401525" y="767523"/>
                  </a:cubicBezTo>
                  <a:cubicBezTo>
                    <a:pt x="3308492" y="779153"/>
                    <a:pt x="3325935" y="721007"/>
                    <a:pt x="3325935" y="721007"/>
                  </a:cubicBezTo>
                  <a:lnTo>
                    <a:pt x="3163127" y="808225"/>
                  </a:lnTo>
                  <a:lnTo>
                    <a:pt x="3110796" y="883815"/>
                  </a:lnTo>
                  <a:lnTo>
                    <a:pt x="2878213" y="941961"/>
                  </a:lnTo>
                  <a:cubicBezTo>
                    <a:pt x="2878213" y="941961"/>
                    <a:pt x="2878213" y="941961"/>
                    <a:pt x="2849140" y="860557"/>
                  </a:cubicBezTo>
                  <a:cubicBezTo>
                    <a:pt x="2820067" y="779153"/>
                    <a:pt x="2616557" y="825669"/>
                    <a:pt x="2529339" y="831484"/>
                  </a:cubicBezTo>
                  <a:cubicBezTo>
                    <a:pt x="2442120" y="837298"/>
                    <a:pt x="2453749" y="755894"/>
                    <a:pt x="2395604" y="744265"/>
                  </a:cubicBezTo>
                  <a:cubicBezTo>
                    <a:pt x="2343272" y="726821"/>
                    <a:pt x="2285127" y="779153"/>
                    <a:pt x="2285127" y="779153"/>
                  </a:cubicBezTo>
                  <a:cubicBezTo>
                    <a:pt x="2285127" y="779153"/>
                    <a:pt x="2203723" y="808225"/>
                    <a:pt x="2104875" y="860557"/>
                  </a:cubicBezTo>
                  <a:cubicBezTo>
                    <a:pt x="2006027" y="912888"/>
                    <a:pt x="2029286" y="814040"/>
                    <a:pt x="1895550" y="918702"/>
                  </a:cubicBezTo>
                  <a:lnTo>
                    <a:pt x="1622266" y="872186"/>
                  </a:lnTo>
                  <a:cubicBezTo>
                    <a:pt x="1622266" y="872186"/>
                    <a:pt x="1575749" y="819855"/>
                    <a:pt x="1517603" y="802411"/>
                  </a:cubicBezTo>
                  <a:cubicBezTo>
                    <a:pt x="1465272" y="784967"/>
                    <a:pt x="1407126" y="750080"/>
                    <a:pt x="1290835" y="732636"/>
                  </a:cubicBezTo>
                  <a:lnTo>
                    <a:pt x="1174544" y="779153"/>
                  </a:lnTo>
                  <a:lnTo>
                    <a:pt x="965219" y="872186"/>
                  </a:lnTo>
                  <a:lnTo>
                    <a:pt x="889630" y="819855"/>
                  </a:lnTo>
                  <a:lnTo>
                    <a:pt x="674490" y="761709"/>
                  </a:lnTo>
                  <a:lnTo>
                    <a:pt x="482609" y="854742"/>
                  </a:lnTo>
                  <a:cubicBezTo>
                    <a:pt x="482609" y="854742"/>
                    <a:pt x="412835" y="796596"/>
                    <a:pt x="337245" y="755894"/>
                  </a:cubicBezTo>
                  <a:cubicBezTo>
                    <a:pt x="261656" y="715192"/>
                    <a:pt x="151179" y="744265"/>
                    <a:pt x="151179" y="744265"/>
                  </a:cubicBezTo>
                  <a:lnTo>
                    <a:pt x="81404" y="848927"/>
                  </a:lnTo>
                  <a:lnTo>
                    <a:pt x="0" y="860557"/>
                  </a:lnTo>
                  <a:lnTo>
                    <a:pt x="0" y="2511895"/>
                  </a:lnTo>
                  <a:lnTo>
                    <a:pt x="0" y="3192200"/>
                  </a:lnTo>
                  <a:lnTo>
                    <a:pt x="0" y="5704095"/>
                  </a:lnTo>
                  <a:lnTo>
                    <a:pt x="244212" y="5483141"/>
                  </a:lnTo>
                  <a:cubicBezTo>
                    <a:pt x="244212" y="5483141"/>
                    <a:pt x="244212" y="5483141"/>
                    <a:pt x="348874" y="5424996"/>
                  </a:cubicBezTo>
                  <a:cubicBezTo>
                    <a:pt x="453537" y="5366850"/>
                    <a:pt x="348874" y="5424996"/>
                    <a:pt x="511682" y="5343591"/>
                  </a:cubicBezTo>
                  <a:cubicBezTo>
                    <a:pt x="674490" y="5262187"/>
                    <a:pt x="511682" y="5343591"/>
                    <a:pt x="593086" y="5314519"/>
                  </a:cubicBezTo>
                  <a:cubicBezTo>
                    <a:pt x="674490" y="5285446"/>
                    <a:pt x="854742" y="5279631"/>
                    <a:pt x="947775" y="5297075"/>
                  </a:cubicBezTo>
                  <a:cubicBezTo>
                    <a:pt x="1040808" y="5320333"/>
                    <a:pt x="947775" y="5297075"/>
                    <a:pt x="1069881" y="5273816"/>
                  </a:cubicBezTo>
                  <a:cubicBezTo>
                    <a:pt x="1191987" y="5250558"/>
                    <a:pt x="1069881" y="5273816"/>
                    <a:pt x="1209431" y="5221486"/>
                  </a:cubicBezTo>
                  <a:cubicBezTo>
                    <a:pt x="1348981" y="5169154"/>
                    <a:pt x="1209431" y="5221486"/>
                    <a:pt x="1267577" y="5198227"/>
                  </a:cubicBezTo>
                  <a:cubicBezTo>
                    <a:pt x="1325722" y="5174969"/>
                    <a:pt x="1407126" y="5145896"/>
                    <a:pt x="1407126" y="5145896"/>
                  </a:cubicBezTo>
                  <a:cubicBezTo>
                    <a:pt x="1407126" y="5145896"/>
                    <a:pt x="1535047" y="5145896"/>
                    <a:pt x="1628080" y="5134267"/>
                  </a:cubicBezTo>
                  <a:cubicBezTo>
                    <a:pt x="1721113" y="5116823"/>
                    <a:pt x="1692040" y="5192413"/>
                    <a:pt x="1744372" y="5215671"/>
                  </a:cubicBezTo>
                  <a:cubicBezTo>
                    <a:pt x="1796703" y="5233115"/>
                    <a:pt x="1849034" y="5279631"/>
                    <a:pt x="1947882" y="5355220"/>
                  </a:cubicBezTo>
                  <a:cubicBezTo>
                    <a:pt x="2046729" y="5424996"/>
                    <a:pt x="2081617" y="5442439"/>
                    <a:pt x="2081617" y="5442439"/>
                  </a:cubicBezTo>
                  <a:cubicBezTo>
                    <a:pt x="2081617" y="5442439"/>
                    <a:pt x="2232796" y="5372664"/>
                    <a:pt x="2296756" y="5349406"/>
                  </a:cubicBezTo>
                  <a:cubicBezTo>
                    <a:pt x="2354902" y="5326148"/>
                    <a:pt x="2506080" y="5233115"/>
                    <a:pt x="2610743" y="5169154"/>
                  </a:cubicBezTo>
                  <a:cubicBezTo>
                    <a:pt x="2721220" y="5105194"/>
                    <a:pt x="2657259" y="5192413"/>
                    <a:pt x="2785180" y="5128452"/>
                  </a:cubicBezTo>
                  <a:cubicBezTo>
                    <a:pt x="2913100" y="5064492"/>
                    <a:pt x="2901472" y="5081936"/>
                    <a:pt x="2977061" y="5006346"/>
                  </a:cubicBezTo>
                  <a:cubicBezTo>
                    <a:pt x="3052650" y="4930757"/>
                    <a:pt x="3215458" y="4994717"/>
                    <a:pt x="3442227" y="4919128"/>
                  </a:cubicBezTo>
                  <a:cubicBezTo>
                    <a:pt x="3668995" y="4837724"/>
                    <a:pt x="3541074" y="5029605"/>
                    <a:pt x="3674810" y="5076121"/>
                  </a:cubicBezTo>
                  <a:cubicBezTo>
                    <a:pt x="3808545" y="5128452"/>
                    <a:pt x="3779472" y="5105194"/>
                    <a:pt x="3779472" y="5105194"/>
                  </a:cubicBezTo>
                  <a:cubicBezTo>
                    <a:pt x="3779472" y="5105194"/>
                    <a:pt x="3779472" y="5105194"/>
                    <a:pt x="3919022" y="5122638"/>
                  </a:cubicBezTo>
                  <a:cubicBezTo>
                    <a:pt x="4058571" y="5140081"/>
                    <a:pt x="4174863" y="5279631"/>
                    <a:pt x="4174863" y="5279631"/>
                  </a:cubicBezTo>
                  <a:cubicBezTo>
                    <a:pt x="4174863" y="5279631"/>
                    <a:pt x="4360929" y="5157525"/>
                    <a:pt x="4442333" y="5140081"/>
                  </a:cubicBezTo>
                  <a:cubicBezTo>
                    <a:pt x="4523737" y="5122638"/>
                    <a:pt x="4587697" y="5052863"/>
                    <a:pt x="4645843" y="5029605"/>
                  </a:cubicBezTo>
                  <a:cubicBezTo>
                    <a:pt x="4703989" y="5006346"/>
                    <a:pt x="4820280" y="4930757"/>
                    <a:pt x="4942386" y="4907499"/>
                  </a:cubicBezTo>
                  <a:cubicBezTo>
                    <a:pt x="4942386" y="4907499"/>
                    <a:pt x="5047049" y="4936571"/>
                    <a:pt x="5169155" y="4913313"/>
                  </a:cubicBezTo>
                  <a:cubicBezTo>
                    <a:pt x="5291261" y="4890055"/>
                    <a:pt x="5343592" y="5029605"/>
                    <a:pt x="5343592" y="5029605"/>
                  </a:cubicBezTo>
                  <a:lnTo>
                    <a:pt x="5547102" y="4983088"/>
                  </a:lnTo>
                  <a:lnTo>
                    <a:pt x="5872718" y="4791207"/>
                  </a:lnTo>
                  <a:cubicBezTo>
                    <a:pt x="5872718" y="4791207"/>
                    <a:pt x="5872718" y="4791207"/>
                    <a:pt x="5919234" y="4820280"/>
                  </a:cubicBezTo>
                  <a:cubicBezTo>
                    <a:pt x="5965751" y="4849353"/>
                    <a:pt x="5983195" y="4884240"/>
                    <a:pt x="6064599" y="4919128"/>
                  </a:cubicBezTo>
                  <a:cubicBezTo>
                    <a:pt x="6146002" y="4954015"/>
                    <a:pt x="6175075" y="4971459"/>
                    <a:pt x="6326254" y="4971459"/>
                  </a:cubicBezTo>
                  <a:lnTo>
                    <a:pt x="6448360" y="4948200"/>
                  </a:lnTo>
                  <a:lnTo>
                    <a:pt x="6651870" y="4872611"/>
                  </a:lnTo>
                  <a:cubicBezTo>
                    <a:pt x="6651870" y="4872611"/>
                    <a:pt x="6651870" y="4872611"/>
                    <a:pt x="6710016" y="4820280"/>
                  </a:cubicBezTo>
                  <a:cubicBezTo>
                    <a:pt x="6768162" y="4767949"/>
                    <a:pt x="6710016" y="4820280"/>
                    <a:pt x="6861195" y="4779578"/>
                  </a:cubicBezTo>
                  <a:cubicBezTo>
                    <a:pt x="6861195" y="4779578"/>
                    <a:pt x="6925155" y="4843538"/>
                    <a:pt x="7064705" y="4919128"/>
                  </a:cubicBezTo>
                  <a:cubicBezTo>
                    <a:pt x="7204255" y="4994717"/>
                    <a:pt x="7198440" y="4942386"/>
                    <a:pt x="7285659" y="4936571"/>
                  </a:cubicBezTo>
                  <a:cubicBezTo>
                    <a:pt x="7378692" y="4924942"/>
                    <a:pt x="7361248" y="4983088"/>
                    <a:pt x="7361248" y="4983088"/>
                  </a:cubicBezTo>
                  <a:lnTo>
                    <a:pt x="7524056" y="4895869"/>
                  </a:lnTo>
                  <a:lnTo>
                    <a:pt x="7576387" y="4820280"/>
                  </a:lnTo>
                  <a:lnTo>
                    <a:pt x="7808970" y="4762134"/>
                  </a:lnTo>
                  <a:cubicBezTo>
                    <a:pt x="7808970" y="4762134"/>
                    <a:pt x="7808970" y="4762134"/>
                    <a:pt x="7838043" y="4843538"/>
                  </a:cubicBezTo>
                  <a:cubicBezTo>
                    <a:pt x="7867116" y="4924942"/>
                    <a:pt x="8070626" y="4878426"/>
                    <a:pt x="8157845" y="4872611"/>
                  </a:cubicBezTo>
                  <a:cubicBezTo>
                    <a:pt x="8245063" y="4866796"/>
                    <a:pt x="8233434" y="4948200"/>
                    <a:pt x="8291580" y="4959830"/>
                  </a:cubicBezTo>
                  <a:cubicBezTo>
                    <a:pt x="8343911" y="4977273"/>
                    <a:pt x="8402056" y="4924942"/>
                    <a:pt x="8402056" y="4924942"/>
                  </a:cubicBezTo>
                  <a:cubicBezTo>
                    <a:pt x="8402056" y="4924942"/>
                    <a:pt x="8483460" y="4895869"/>
                    <a:pt x="8582308" y="4843538"/>
                  </a:cubicBezTo>
                  <a:cubicBezTo>
                    <a:pt x="8681156" y="4791207"/>
                    <a:pt x="8657897" y="4890055"/>
                    <a:pt x="8791632" y="4785393"/>
                  </a:cubicBezTo>
                  <a:lnTo>
                    <a:pt x="9064917" y="4820280"/>
                  </a:lnTo>
                  <a:cubicBezTo>
                    <a:pt x="9064917" y="4820280"/>
                    <a:pt x="9111434" y="4872611"/>
                    <a:pt x="9169579" y="4890055"/>
                  </a:cubicBezTo>
                  <a:cubicBezTo>
                    <a:pt x="9221911" y="4907499"/>
                    <a:pt x="9280057" y="4942386"/>
                    <a:pt x="9396348" y="4959830"/>
                  </a:cubicBezTo>
                  <a:lnTo>
                    <a:pt x="9512640" y="4913313"/>
                  </a:lnTo>
                  <a:lnTo>
                    <a:pt x="9721964" y="4820280"/>
                  </a:lnTo>
                  <a:lnTo>
                    <a:pt x="9797553" y="4872611"/>
                  </a:lnTo>
                  <a:lnTo>
                    <a:pt x="10012692" y="4930757"/>
                  </a:lnTo>
                  <a:lnTo>
                    <a:pt x="10204573" y="4837724"/>
                  </a:lnTo>
                  <a:cubicBezTo>
                    <a:pt x="10204573" y="4837724"/>
                    <a:pt x="10274348" y="4895869"/>
                    <a:pt x="10349938" y="4936571"/>
                  </a:cubicBezTo>
                  <a:cubicBezTo>
                    <a:pt x="10425527" y="4977273"/>
                    <a:pt x="10536004" y="4948200"/>
                    <a:pt x="10536004" y="4948200"/>
                  </a:cubicBezTo>
                  <a:lnTo>
                    <a:pt x="10605778" y="4843538"/>
                  </a:lnTo>
                  <a:lnTo>
                    <a:pt x="10687183" y="4826095"/>
                  </a:lnTo>
                  <a:lnTo>
                    <a:pt x="10687183" y="3192200"/>
                  </a:lnTo>
                  <a:lnTo>
                    <a:pt x="10687183" y="2511895"/>
                  </a:lnTo>
                  <a:lnTo>
                    <a:pt x="10687183" y="0"/>
                  </a:lnTo>
                  <a:lnTo>
                    <a:pt x="10442971" y="220954"/>
                  </a:lnTo>
                  <a:close/>
                </a:path>
              </a:pathLst>
            </a:custGeom>
            <a:solidFill>
              <a:srgbClr val="EC5A5A"/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605A61F-87FF-4F2A-B249-2174637DD95B}"/>
              </a:ext>
            </a:extLst>
          </p:cNvPr>
          <p:cNvSpPr/>
          <p:nvPr/>
        </p:nvSpPr>
        <p:spPr>
          <a:xfrm rot="5400000">
            <a:off x="9102834" y="4407130"/>
            <a:ext cx="1029958" cy="559238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19ADF68-66DE-4918-A4C5-1F01CB221FBD}"/>
              </a:ext>
            </a:extLst>
          </p:cNvPr>
          <p:cNvSpPr/>
          <p:nvPr/>
        </p:nvSpPr>
        <p:spPr>
          <a:xfrm rot="5400000">
            <a:off x="376868" y="2074996"/>
            <a:ext cx="470354" cy="1669071"/>
          </a:xfrm>
          <a:custGeom>
            <a:avLst/>
            <a:gdLst>
              <a:gd name="connsiteX0" fmla="*/ 0 w 274631"/>
              <a:gd name="connsiteY0" fmla="*/ 0 h 1363521"/>
              <a:gd name="connsiteX1" fmla="*/ 274632 w 274631"/>
              <a:gd name="connsiteY1" fmla="*/ 0 h 1363521"/>
              <a:gd name="connsiteX2" fmla="*/ 274632 w 274631"/>
              <a:gd name="connsiteY2" fmla="*/ 1363522 h 1363521"/>
              <a:gd name="connsiteX3" fmla="*/ 0 w 274631"/>
              <a:gd name="connsiteY3" fmla="*/ 1363522 h 136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631" h="1363521">
                <a:moveTo>
                  <a:pt x="0" y="0"/>
                </a:moveTo>
                <a:lnTo>
                  <a:pt x="274632" y="0"/>
                </a:lnTo>
                <a:lnTo>
                  <a:pt x="274632" y="1363522"/>
                </a:lnTo>
                <a:lnTo>
                  <a:pt x="0" y="1363522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" name="Graphic 3">
            <a:extLst>
              <a:ext uri="{FF2B5EF4-FFF2-40B4-BE49-F238E27FC236}">
                <a16:creationId xmlns:a16="http://schemas.microsoft.com/office/drawing/2014/main" id="{683228F8-90EE-4837-9187-22C841F77A89}"/>
              </a:ext>
            </a:extLst>
          </p:cNvPr>
          <p:cNvGrpSpPr/>
          <p:nvPr/>
        </p:nvGrpSpPr>
        <p:grpSpPr>
          <a:xfrm rot="5400000">
            <a:off x="179089" y="6014037"/>
            <a:ext cx="1486241" cy="342070"/>
            <a:chOff x="971024" y="7484538"/>
            <a:chExt cx="1214161" cy="279449"/>
          </a:xfrm>
          <a:solidFill>
            <a:srgbClr val="EC5A5A"/>
          </a:solidFill>
        </p:grpSpPr>
        <p:grpSp>
          <p:nvGrpSpPr>
            <p:cNvPr id="24" name="Graphic 3">
              <a:extLst>
                <a:ext uri="{FF2B5EF4-FFF2-40B4-BE49-F238E27FC236}">
                  <a16:creationId xmlns:a16="http://schemas.microsoft.com/office/drawing/2014/main" id="{E4779A79-F08D-4C60-9086-59B77767535B}"/>
                </a:ext>
              </a:extLst>
            </p:cNvPr>
            <p:cNvGrpSpPr/>
            <p:nvPr/>
          </p:nvGrpSpPr>
          <p:grpSpPr>
            <a:xfrm>
              <a:off x="1905736" y="7484538"/>
              <a:ext cx="279449" cy="279449"/>
              <a:chOff x="1905736" y="7484538"/>
              <a:chExt cx="279449" cy="279449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442AD6D-CAA0-454A-88A9-44D0154F28FE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9449" cy="279449"/>
              </a:xfrm>
              <a:custGeom>
                <a:avLst/>
                <a:gdLst>
                  <a:gd name="connsiteX0" fmla="*/ 67453 w 279449"/>
                  <a:gd name="connsiteY0" fmla="*/ 0 h 279449"/>
                  <a:gd name="connsiteX1" fmla="*/ 0 w 279449"/>
                  <a:gd name="connsiteY1" fmla="*/ 67453 h 279449"/>
                  <a:gd name="connsiteX2" fmla="*/ 207178 w 279449"/>
                  <a:gd name="connsiteY2" fmla="*/ 279450 h 279449"/>
                  <a:gd name="connsiteX3" fmla="*/ 279450 w 279449"/>
                  <a:gd name="connsiteY3" fmla="*/ 207178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67453" y="0"/>
                    </a:moveTo>
                    <a:lnTo>
                      <a:pt x="0" y="67453"/>
                    </a:lnTo>
                    <a:lnTo>
                      <a:pt x="207178" y="279450"/>
                    </a:lnTo>
                    <a:lnTo>
                      <a:pt x="279450" y="207178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AEF5136-F6A5-4B08-B307-B76B21946306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2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2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" name="Graphic 3">
              <a:extLst>
                <a:ext uri="{FF2B5EF4-FFF2-40B4-BE49-F238E27FC236}">
                  <a16:creationId xmlns:a16="http://schemas.microsoft.com/office/drawing/2014/main" id="{3DF66F7D-C0D9-43B2-B6B1-D5E3EDE4FF42}"/>
                </a:ext>
              </a:extLst>
            </p:cNvPr>
            <p:cNvGrpSpPr/>
            <p:nvPr/>
          </p:nvGrpSpPr>
          <p:grpSpPr>
            <a:xfrm>
              <a:off x="1438380" y="7484538"/>
              <a:ext cx="279449" cy="279449"/>
              <a:chOff x="1438380" y="7484538"/>
              <a:chExt cx="279449" cy="279449"/>
            </a:xfrm>
            <a:grpFill/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05BAEC0-1790-44F0-9A1E-F8408B03751C}"/>
                  </a:ext>
                </a:extLst>
              </p:cNvPr>
              <p:cNvSpPr/>
              <p:nvPr/>
            </p:nvSpPr>
            <p:spPr>
              <a:xfrm>
                <a:off x="1438380" y="7484538"/>
                <a:ext cx="279449" cy="279449"/>
              </a:xfrm>
              <a:custGeom>
                <a:avLst/>
                <a:gdLst>
                  <a:gd name="connsiteX0" fmla="*/ 72272 w 279449"/>
                  <a:gd name="connsiteY0" fmla="*/ 0 h 279449"/>
                  <a:gd name="connsiteX1" fmla="*/ 0 w 279449"/>
                  <a:gd name="connsiteY1" fmla="*/ 72271 h 279449"/>
                  <a:gd name="connsiteX2" fmla="*/ 211997 w 279449"/>
                  <a:gd name="connsiteY2" fmla="*/ 279450 h 279449"/>
                  <a:gd name="connsiteX3" fmla="*/ 279450 w 279449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7" y="279450"/>
                    </a:lnTo>
                    <a:lnTo>
                      <a:pt x="279450" y="211996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A1E67AB-09DF-490F-B6D4-99CF31B797D4}"/>
                  </a:ext>
                </a:extLst>
              </p:cNvPr>
              <p:cNvSpPr/>
              <p:nvPr/>
            </p:nvSpPr>
            <p:spPr>
              <a:xfrm>
                <a:off x="1443198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2360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2360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" name="Graphic 3">
              <a:extLst>
                <a:ext uri="{FF2B5EF4-FFF2-40B4-BE49-F238E27FC236}">
                  <a16:creationId xmlns:a16="http://schemas.microsoft.com/office/drawing/2014/main" id="{A0E45761-6322-454D-908C-877748652758}"/>
                </a:ext>
              </a:extLst>
            </p:cNvPr>
            <p:cNvGrpSpPr/>
            <p:nvPr/>
          </p:nvGrpSpPr>
          <p:grpSpPr>
            <a:xfrm>
              <a:off x="971024" y="7484538"/>
              <a:ext cx="284267" cy="279449"/>
              <a:chOff x="971024" y="7484538"/>
              <a:chExt cx="284267" cy="279449"/>
            </a:xfrm>
            <a:grpFill/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F41516C-2F06-46C9-A225-3C0A041137A1}"/>
                  </a:ext>
                </a:extLst>
              </p:cNvPr>
              <p:cNvSpPr/>
              <p:nvPr/>
            </p:nvSpPr>
            <p:spPr>
              <a:xfrm>
                <a:off x="971024" y="7484538"/>
                <a:ext cx="284267" cy="279449"/>
              </a:xfrm>
              <a:custGeom>
                <a:avLst/>
                <a:gdLst>
                  <a:gd name="connsiteX0" fmla="*/ 72272 w 284267"/>
                  <a:gd name="connsiteY0" fmla="*/ 0 h 279449"/>
                  <a:gd name="connsiteX1" fmla="*/ 0 w 284267"/>
                  <a:gd name="connsiteY1" fmla="*/ 72271 h 279449"/>
                  <a:gd name="connsiteX2" fmla="*/ 211996 w 284267"/>
                  <a:gd name="connsiteY2" fmla="*/ 279450 h 279449"/>
                  <a:gd name="connsiteX3" fmla="*/ 284268 w 284267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267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6" y="279450"/>
                    </a:lnTo>
                    <a:lnTo>
                      <a:pt x="284268" y="211996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045277F-7EA4-43F0-B5A5-0C4FB46B67D9}"/>
                  </a:ext>
                </a:extLst>
              </p:cNvPr>
              <p:cNvSpPr/>
              <p:nvPr/>
            </p:nvSpPr>
            <p:spPr>
              <a:xfrm>
                <a:off x="975842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3" name="Graphic 3">
            <a:extLst>
              <a:ext uri="{FF2B5EF4-FFF2-40B4-BE49-F238E27FC236}">
                <a16:creationId xmlns:a16="http://schemas.microsoft.com/office/drawing/2014/main" id="{52A7A2EA-4ADA-40D3-83A3-66A70C13ECC7}"/>
              </a:ext>
            </a:extLst>
          </p:cNvPr>
          <p:cNvGrpSpPr/>
          <p:nvPr/>
        </p:nvGrpSpPr>
        <p:grpSpPr>
          <a:xfrm>
            <a:off x="2429027" y="2053604"/>
            <a:ext cx="1773299" cy="1773298"/>
            <a:chOff x="3068664" y="6993125"/>
            <a:chExt cx="2632774" cy="2632773"/>
          </a:xfrm>
          <a:solidFill>
            <a:srgbClr val="EC5A5A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AA3BD32-CF54-4AB9-BD80-F07E1C90F2E6}"/>
                </a:ext>
              </a:extLst>
            </p:cNvPr>
            <p:cNvSpPr/>
            <p:nvPr/>
          </p:nvSpPr>
          <p:spPr>
            <a:xfrm>
              <a:off x="3068664" y="6993125"/>
              <a:ext cx="1557579" cy="1557579"/>
            </a:xfrm>
            <a:custGeom>
              <a:avLst/>
              <a:gdLst>
                <a:gd name="connsiteX0" fmla="*/ 58119 w 1557579"/>
                <a:gd name="connsiteY0" fmla="*/ 1557579 h 1557579"/>
                <a:gd name="connsiteX1" fmla="*/ 17435 w 1557579"/>
                <a:gd name="connsiteY1" fmla="*/ 1540143 h 1557579"/>
                <a:gd name="connsiteX2" fmla="*/ 17435 w 1557579"/>
                <a:gd name="connsiteY2" fmla="*/ 1458778 h 1557579"/>
                <a:gd name="connsiteX3" fmla="*/ 1458778 w 1557579"/>
                <a:gd name="connsiteY3" fmla="*/ 17436 h 1557579"/>
                <a:gd name="connsiteX4" fmla="*/ 1540145 w 1557579"/>
                <a:gd name="connsiteY4" fmla="*/ 17436 h 1557579"/>
                <a:gd name="connsiteX5" fmla="*/ 1540145 w 1557579"/>
                <a:gd name="connsiteY5" fmla="*/ 98802 h 1557579"/>
                <a:gd name="connsiteX6" fmla="*/ 98802 w 1557579"/>
                <a:gd name="connsiteY6" fmla="*/ 1540143 h 1557579"/>
                <a:gd name="connsiteX7" fmla="*/ 58119 w 1557579"/>
                <a:gd name="connsiteY7" fmla="*/ 1557579 h 155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579" h="1557579">
                  <a:moveTo>
                    <a:pt x="58119" y="1557579"/>
                  </a:moveTo>
                  <a:cubicBezTo>
                    <a:pt x="40683" y="1557579"/>
                    <a:pt x="29059" y="1551767"/>
                    <a:pt x="17435" y="1540143"/>
                  </a:cubicBezTo>
                  <a:cubicBezTo>
                    <a:pt x="-5812" y="1516896"/>
                    <a:pt x="-5812" y="1482025"/>
                    <a:pt x="17435" y="1458778"/>
                  </a:cubicBezTo>
                  <a:lnTo>
                    <a:pt x="1458778" y="17436"/>
                  </a:lnTo>
                  <a:cubicBezTo>
                    <a:pt x="1482026" y="-5812"/>
                    <a:pt x="1516897" y="-5812"/>
                    <a:pt x="1540145" y="17436"/>
                  </a:cubicBezTo>
                  <a:cubicBezTo>
                    <a:pt x="1563392" y="40683"/>
                    <a:pt x="1563392" y="75554"/>
                    <a:pt x="1540145" y="98802"/>
                  </a:cubicBezTo>
                  <a:lnTo>
                    <a:pt x="98802" y="1540143"/>
                  </a:lnTo>
                  <a:cubicBezTo>
                    <a:pt x="87178" y="1551767"/>
                    <a:pt x="75554" y="1557579"/>
                    <a:pt x="58119" y="15575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7F1EE2C-537D-4CE8-8BF9-36E1E53BB4D6}"/>
                </a:ext>
              </a:extLst>
            </p:cNvPr>
            <p:cNvSpPr/>
            <p:nvPr/>
          </p:nvSpPr>
          <p:spPr>
            <a:xfrm>
              <a:off x="3126782" y="7051244"/>
              <a:ext cx="906650" cy="906650"/>
            </a:xfrm>
            <a:custGeom>
              <a:avLst/>
              <a:gdLst>
                <a:gd name="connsiteX0" fmla="*/ 58119 w 906650"/>
                <a:gd name="connsiteY0" fmla="*/ 906651 h 906650"/>
                <a:gd name="connsiteX1" fmla="*/ 17435 w 906650"/>
                <a:gd name="connsiteY1" fmla="*/ 889215 h 906650"/>
                <a:gd name="connsiteX2" fmla="*/ 17435 w 906650"/>
                <a:gd name="connsiteY2" fmla="*/ 807849 h 906650"/>
                <a:gd name="connsiteX3" fmla="*/ 807849 w 906650"/>
                <a:gd name="connsiteY3" fmla="*/ 17436 h 906650"/>
                <a:gd name="connsiteX4" fmla="*/ 889215 w 906650"/>
                <a:gd name="connsiteY4" fmla="*/ 17436 h 906650"/>
                <a:gd name="connsiteX5" fmla="*/ 889215 w 906650"/>
                <a:gd name="connsiteY5" fmla="*/ 98802 h 906650"/>
                <a:gd name="connsiteX6" fmla="*/ 98802 w 906650"/>
                <a:gd name="connsiteY6" fmla="*/ 889215 h 906650"/>
                <a:gd name="connsiteX7" fmla="*/ 58119 w 906650"/>
                <a:gd name="connsiteY7" fmla="*/ 906651 h 90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6650" h="906650">
                  <a:moveTo>
                    <a:pt x="58119" y="906651"/>
                  </a:moveTo>
                  <a:cubicBezTo>
                    <a:pt x="40683" y="906651"/>
                    <a:pt x="29059" y="900839"/>
                    <a:pt x="17435" y="889215"/>
                  </a:cubicBezTo>
                  <a:cubicBezTo>
                    <a:pt x="-5812" y="865967"/>
                    <a:pt x="-5812" y="831096"/>
                    <a:pt x="17435" y="807849"/>
                  </a:cubicBezTo>
                  <a:lnTo>
                    <a:pt x="807849" y="17436"/>
                  </a:lnTo>
                  <a:cubicBezTo>
                    <a:pt x="831097" y="-5812"/>
                    <a:pt x="865968" y="-5812"/>
                    <a:pt x="889215" y="17436"/>
                  </a:cubicBezTo>
                  <a:cubicBezTo>
                    <a:pt x="912463" y="40683"/>
                    <a:pt x="912463" y="75554"/>
                    <a:pt x="889215" y="98802"/>
                  </a:cubicBezTo>
                  <a:lnTo>
                    <a:pt x="98802" y="889215"/>
                  </a:lnTo>
                  <a:cubicBezTo>
                    <a:pt x="87178" y="900839"/>
                    <a:pt x="69742" y="906651"/>
                    <a:pt x="58119" y="906651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2316244-DECB-40F2-896A-533DC3741698}"/>
                </a:ext>
              </a:extLst>
            </p:cNvPr>
            <p:cNvSpPr/>
            <p:nvPr/>
          </p:nvSpPr>
          <p:spPr>
            <a:xfrm>
              <a:off x="3202336" y="7132610"/>
              <a:ext cx="1830737" cy="1830736"/>
            </a:xfrm>
            <a:custGeom>
              <a:avLst/>
              <a:gdLst>
                <a:gd name="connsiteX0" fmla="*/ 58119 w 1830737"/>
                <a:gd name="connsiteY0" fmla="*/ 1830737 h 1830736"/>
                <a:gd name="connsiteX1" fmla="*/ 17436 w 1830737"/>
                <a:gd name="connsiteY1" fmla="*/ 1813301 h 1830736"/>
                <a:gd name="connsiteX2" fmla="*/ 17436 w 1830737"/>
                <a:gd name="connsiteY2" fmla="*/ 1731935 h 1830736"/>
                <a:gd name="connsiteX3" fmla="*/ 1731936 w 1830737"/>
                <a:gd name="connsiteY3" fmla="*/ 17436 h 1830736"/>
                <a:gd name="connsiteX4" fmla="*/ 1813302 w 1830737"/>
                <a:gd name="connsiteY4" fmla="*/ 17436 h 1830736"/>
                <a:gd name="connsiteX5" fmla="*/ 1813302 w 1830737"/>
                <a:gd name="connsiteY5" fmla="*/ 98802 h 1830736"/>
                <a:gd name="connsiteX6" fmla="*/ 98802 w 1830737"/>
                <a:gd name="connsiteY6" fmla="*/ 1813301 h 1830736"/>
                <a:gd name="connsiteX7" fmla="*/ 58119 w 1830737"/>
                <a:gd name="connsiteY7" fmla="*/ 1830737 h 183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737" h="1830736">
                  <a:moveTo>
                    <a:pt x="58119" y="1830737"/>
                  </a:moveTo>
                  <a:cubicBezTo>
                    <a:pt x="40683" y="1830737"/>
                    <a:pt x="29059" y="1824925"/>
                    <a:pt x="17436" y="1813301"/>
                  </a:cubicBezTo>
                  <a:cubicBezTo>
                    <a:pt x="-5812" y="1790053"/>
                    <a:pt x="-5812" y="1755183"/>
                    <a:pt x="17436" y="1731935"/>
                  </a:cubicBezTo>
                  <a:lnTo>
                    <a:pt x="1731936" y="17436"/>
                  </a:lnTo>
                  <a:cubicBezTo>
                    <a:pt x="1755184" y="-5812"/>
                    <a:pt x="1790055" y="-5812"/>
                    <a:pt x="1813302" y="17436"/>
                  </a:cubicBezTo>
                  <a:cubicBezTo>
                    <a:pt x="1836549" y="40683"/>
                    <a:pt x="1836549" y="75554"/>
                    <a:pt x="1813302" y="98802"/>
                  </a:cubicBezTo>
                  <a:lnTo>
                    <a:pt x="98802" y="1813301"/>
                  </a:lnTo>
                  <a:cubicBezTo>
                    <a:pt x="87178" y="1824925"/>
                    <a:pt x="75554" y="1830737"/>
                    <a:pt x="58119" y="1830737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48FC636-0DA4-4F61-B21C-DCD6BC8246F7}"/>
                </a:ext>
              </a:extLst>
            </p:cNvPr>
            <p:cNvSpPr/>
            <p:nvPr/>
          </p:nvSpPr>
          <p:spPr>
            <a:xfrm>
              <a:off x="3748652" y="7673113"/>
              <a:ext cx="1824925" cy="1824924"/>
            </a:xfrm>
            <a:custGeom>
              <a:avLst/>
              <a:gdLst>
                <a:gd name="connsiteX0" fmla="*/ 58119 w 1824925"/>
                <a:gd name="connsiteY0" fmla="*/ 1824925 h 1824924"/>
                <a:gd name="connsiteX1" fmla="*/ 17436 w 1824925"/>
                <a:gd name="connsiteY1" fmla="*/ 1807489 h 1824924"/>
                <a:gd name="connsiteX2" fmla="*/ 17436 w 1824925"/>
                <a:gd name="connsiteY2" fmla="*/ 1726123 h 1824924"/>
                <a:gd name="connsiteX3" fmla="*/ 1726124 w 1824925"/>
                <a:gd name="connsiteY3" fmla="*/ 17435 h 1824924"/>
                <a:gd name="connsiteX4" fmla="*/ 1807490 w 1824925"/>
                <a:gd name="connsiteY4" fmla="*/ 17435 h 1824924"/>
                <a:gd name="connsiteX5" fmla="*/ 1807490 w 1824925"/>
                <a:gd name="connsiteY5" fmla="*/ 98801 h 1824924"/>
                <a:gd name="connsiteX6" fmla="*/ 98801 w 1824925"/>
                <a:gd name="connsiteY6" fmla="*/ 1807489 h 1824924"/>
                <a:gd name="connsiteX7" fmla="*/ 58119 w 1824925"/>
                <a:gd name="connsiteY7" fmla="*/ 1824925 h 182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4925" h="1824924">
                  <a:moveTo>
                    <a:pt x="58119" y="1824925"/>
                  </a:moveTo>
                  <a:cubicBezTo>
                    <a:pt x="40683" y="1824925"/>
                    <a:pt x="29059" y="1819113"/>
                    <a:pt x="17436" y="1807489"/>
                  </a:cubicBezTo>
                  <a:cubicBezTo>
                    <a:pt x="-5812" y="1784242"/>
                    <a:pt x="-5812" y="1749370"/>
                    <a:pt x="17436" y="1726123"/>
                  </a:cubicBezTo>
                  <a:lnTo>
                    <a:pt x="1726124" y="17435"/>
                  </a:lnTo>
                  <a:cubicBezTo>
                    <a:pt x="1749371" y="-5812"/>
                    <a:pt x="1784242" y="-5812"/>
                    <a:pt x="1807490" y="17435"/>
                  </a:cubicBezTo>
                  <a:cubicBezTo>
                    <a:pt x="1830738" y="40683"/>
                    <a:pt x="1830738" y="75554"/>
                    <a:pt x="1807490" y="98801"/>
                  </a:cubicBezTo>
                  <a:lnTo>
                    <a:pt x="98801" y="1807489"/>
                  </a:lnTo>
                  <a:cubicBezTo>
                    <a:pt x="87178" y="1819113"/>
                    <a:pt x="69742" y="1824925"/>
                    <a:pt x="58119" y="182492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6A0D895-0DBF-4A85-AAB1-5AAD3C837E9B}"/>
                </a:ext>
              </a:extLst>
            </p:cNvPr>
            <p:cNvSpPr/>
            <p:nvPr/>
          </p:nvSpPr>
          <p:spPr>
            <a:xfrm>
              <a:off x="3434811" y="7359273"/>
              <a:ext cx="1912103" cy="1912102"/>
            </a:xfrm>
            <a:custGeom>
              <a:avLst/>
              <a:gdLst>
                <a:gd name="connsiteX0" fmla="*/ 58119 w 1912103"/>
                <a:gd name="connsiteY0" fmla="*/ 1912102 h 1912102"/>
                <a:gd name="connsiteX1" fmla="*/ 17436 w 1912103"/>
                <a:gd name="connsiteY1" fmla="*/ 1894667 h 1912102"/>
                <a:gd name="connsiteX2" fmla="*/ 17436 w 1912103"/>
                <a:gd name="connsiteY2" fmla="*/ 1813301 h 1912102"/>
                <a:gd name="connsiteX3" fmla="*/ 1813302 w 1912103"/>
                <a:gd name="connsiteY3" fmla="*/ 17436 h 1912102"/>
                <a:gd name="connsiteX4" fmla="*/ 1894668 w 1912103"/>
                <a:gd name="connsiteY4" fmla="*/ 17436 h 1912102"/>
                <a:gd name="connsiteX5" fmla="*/ 1894668 w 1912103"/>
                <a:gd name="connsiteY5" fmla="*/ 98801 h 1912102"/>
                <a:gd name="connsiteX6" fmla="*/ 98802 w 1912103"/>
                <a:gd name="connsiteY6" fmla="*/ 1894667 h 1912102"/>
                <a:gd name="connsiteX7" fmla="*/ 58119 w 1912103"/>
                <a:gd name="connsiteY7" fmla="*/ 1912102 h 191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2103" h="1912102">
                  <a:moveTo>
                    <a:pt x="58119" y="1912102"/>
                  </a:moveTo>
                  <a:cubicBezTo>
                    <a:pt x="40683" y="1912102"/>
                    <a:pt x="29059" y="1906291"/>
                    <a:pt x="17436" y="1894667"/>
                  </a:cubicBezTo>
                  <a:cubicBezTo>
                    <a:pt x="-5812" y="1871419"/>
                    <a:pt x="-5812" y="1836549"/>
                    <a:pt x="17436" y="1813301"/>
                  </a:cubicBezTo>
                  <a:lnTo>
                    <a:pt x="1813302" y="17436"/>
                  </a:lnTo>
                  <a:cubicBezTo>
                    <a:pt x="1836549" y="-5812"/>
                    <a:pt x="1871421" y="-5812"/>
                    <a:pt x="1894668" y="17436"/>
                  </a:cubicBezTo>
                  <a:cubicBezTo>
                    <a:pt x="1917916" y="40683"/>
                    <a:pt x="1917916" y="75554"/>
                    <a:pt x="1894668" y="98801"/>
                  </a:cubicBezTo>
                  <a:lnTo>
                    <a:pt x="98802" y="1894667"/>
                  </a:lnTo>
                  <a:cubicBezTo>
                    <a:pt x="87178" y="1906291"/>
                    <a:pt x="69742" y="1912102"/>
                    <a:pt x="58119" y="1912102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DB3E071-9750-4F41-A8B5-433D20F9BB64}"/>
                </a:ext>
              </a:extLst>
            </p:cNvPr>
            <p:cNvSpPr/>
            <p:nvPr/>
          </p:nvSpPr>
          <p:spPr>
            <a:xfrm>
              <a:off x="4765728" y="8690189"/>
              <a:ext cx="871779" cy="871778"/>
            </a:xfrm>
            <a:custGeom>
              <a:avLst/>
              <a:gdLst>
                <a:gd name="connsiteX0" fmla="*/ 58119 w 871779"/>
                <a:gd name="connsiteY0" fmla="*/ 871779 h 871778"/>
                <a:gd name="connsiteX1" fmla="*/ 17436 w 871779"/>
                <a:gd name="connsiteY1" fmla="*/ 854344 h 871778"/>
                <a:gd name="connsiteX2" fmla="*/ 17436 w 871779"/>
                <a:gd name="connsiteY2" fmla="*/ 772977 h 871778"/>
                <a:gd name="connsiteX3" fmla="*/ 772978 w 871779"/>
                <a:gd name="connsiteY3" fmla="*/ 17435 h 871778"/>
                <a:gd name="connsiteX4" fmla="*/ 854344 w 871779"/>
                <a:gd name="connsiteY4" fmla="*/ 17435 h 871778"/>
                <a:gd name="connsiteX5" fmla="*/ 854344 w 871779"/>
                <a:gd name="connsiteY5" fmla="*/ 98801 h 871778"/>
                <a:gd name="connsiteX6" fmla="*/ 98801 w 871779"/>
                <a:gd name="connsiteY6" fmla="*/ 854344 h 871778"/>
                <a:gd name="connsiteX7" fmla="*/ 58119 w 871779"/>
                <a:gd name="connsiteY7" fmla="*/ 871779 h 87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79" h="871778">
                  <a:moveTo>
                    <a:pt x="58119" y="871779"/>
                  </a:moveTo>
                  <a:cubicBezTo>
                    <a:pt x="40683" y="871779"/>
                    <a:pt x="29059" y="865968"/>
                    <a:pt x="17436" y="854344"/>
                  </a:cubicBezTo>
                  <a:cubicBezTo>
                    <a:pt x="-5812" y="831096"/>
                    <a:pt x="-5812" y="796225"/>
                    <a:pt x="17436" y="772977"/>
                  </a:cubicBezTo>
                  <a:lnTo>
                    <a:pt x="772978" y="17435"/>
                  </a:lnTo>
                  <a:cubicBezTo>
                    <a:pt x="796225" y="-5812"/>
                    <a:pt x="831097" y="-5812"/>
                    <a:pt x="854344" y="17435"/>
                  </a:cubicBezTo>
                  <a:cubicBezTo>
                    <a:pt x="877592" y="40683"/>
                    <a:pt x="877592" y="75554"/>
                    <a:pt x="854344" y="98801"/>
                  </a:cubicBezTo>
                  <a:lnTo>
                    <a:pt x="98801" y="854344"/>
                  </a:lnTo>
                  <a:cubicBezTo>
                    <a:pt x="87178" y="865968"/>
                    <a:pt x="69742" y="871779"/>
                    <a:pt x="58119" y="8717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FC56BCF-780F-4839-BC01-6D9D1EB7F9F7}"/>
                </a:ext>
              </a:extLst>
            </p:cNvPr>
            <p:cNvSpPr/>
            <p:nvPr/>
          </p:nvSpPr>
          <p:spPr>
            <a:xfrm>
              <a:off x="4155482" y="8079943"/>
              <a:ext cx="1545956" cy="1545955"/>
            </a:xfrm>
            <a:custGeom>
              <a:avLst/>
              <a:gdLst>
                <a:gd name="connsiteX0" fmla="*/ 58119 w 1545956"/>
                <a:gd name="connsiteY0" fmla="*/ 1545955 h 1545955"/>
                <a:gd name="connsiteX1" fmla="*/ 17436 w 1545956"/>
                <a:gd name="connsiteY1" fmla="*/ 1528520 h 1545955"/>
                <a:gd name="connsiteX2" fmla="*/ 17436 w 1545956"/>
                <a:gd name="connsiteY2" fmla="*/ 1447154 h 1545955"/>
                <a:gd name="connsiteX3" fmla="*/ 1447155 w 1545956"/>
                <a:gd name="connsiteY3" fmla="*/ 17435 h 1545955"/>
                <a:gd name="connsiteX4" fmla="*/ 1528521 w 1545956"/>
                <a:gd name="connsiteY4" fmla="*/ 17435 h 1545955"/>
                <a:gd name="connsiteX5" fmla="*/ 1528521 w 1545956"/>
                <a:gd name="connsiteY5" fmla="*/ 98801 h 1545955"/>
                <a:gd name="connsiteX6" fmla="*/ 98801 w 1545956"/>
                <a:gd name="connsiteY6" fmla="*/ 1528520 h 1545955"/>
                <a:gd name="connsiteX7" fmla="*/ 58119 w 1545956"/>
                <a:gd name="connsiteY7" fmla="*/ 1545955 h 154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5956" h="1545955">
                  <a:moveTo>
                    <a:pt x="58119" y="1545955"/>
                  </a:moveTo>
                  <a:cubicBezTo>
                    <a:pt x="40683" y="1545955"/>
                    <a:pt x="29059" y="1540143"/>
                    <a:pt x="17436" y="1528520"/>
                  </a:cubicBezTo>
                  <a:cubicBezTo>
                    <a:pt x="-5812" y="1505272"/>
                    <a:pt x="-5812" y="1470401"/>
                    <a:pt x="17436" y="1447154"/>
                  </a:cubicBezTo>
                  <a:lnTo>
                    <a:pt x="1447155" y="17435"/>
                  </a:lnTo>
                  <a:cubicBezTo>
                    <a:pt x="1470402" y="-5812"/>
                    <a:pt x="1505273" y="-5812"/>
                    <a:pt x="1528521" y="17435"/>
                  </a:cubicBezTo>
                  <a:cubicBezTo>
                    <a:pt x="1551768" y="40683"/>
                    <a:pt x="1551768" y="75554"/>
                    <a:pt x="1528521" y="98801"/>
                  </a:cubicBezTo>
                  <a:lnTo>
                    <a:pt x="98801" y="1528520"/>
                  </a:lnTo>
                  <a:cubicBezTo>
                    <a:pt x="92990" y="1540143"/>
                    <a:pt x="75554" y="1545955"/>
                    <a:pt x="58119" y="154595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713B728-E9E4-4EF0-83F8-021D15519EA1}"/>
              </a:ext>
            </a:extLst>
          </p:cNvPr>
          <p:cNvGrpSpPr/>
          <p:nvPr/>
        </p:nvGrpSpPr>
        <p:grpSpPr>
          <a:xfrm>
            <a:off x="464189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60" name="Graphic 28">
              <a:extLst>
                <a:ext uri="{FF2B5EF4-FFF2-40B4-BE49-F238E27FC236}">
                  <a16:creationId xmlns:a16="http://schemas.microsoft.com/office/drawing/2014/main" id="{C13645AD-8CFA-4AA4-BDA4-7E5E3886FDFA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2E64DCF9-B177-4825-87B6-C47F126D93BC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0B228463-95F8-46FB-B097-EFEC0BE71E55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61" name="Graphic 29">
              <a:extLst>
                <a:ext uri="{FF2B5EF4-FFF2-40B4-BE49-F238E27FC236}">
                  <a16:creationId xmlns:a16="http://schemas.microsoft.com/office/drawing/2014/main" id="{8A88C6FD-EA44-4855-A447-20DB08E31BBA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0DD569E-47C4-49B4-9230-B1D1004472CF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73BDBBA-2886-4D6E-8EE4-74B2A5ECB0E0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62" name="Graphic 27">
              <a:extLst>
                <a:ext uri="{FF2B5EF4-FFF2-40B4-BE49-F238E27FC236}">
                  <a16:creationId xmlns:a16="http://schemas.microsoft.com/office/drawing/2014/main" id="{236160DF-0479-432E-9387-AF9BBE11EE6C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854B8C6A-8A9A-4F80-9690-8951685D33A8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64" name="Graphic 27">
                <a:extLst>
                  <a:ext uri="{FF2B5EF4-FFF2-40B4-BE49-F238E27FC236}">
                    <a16:creationId xmlns:a16="http://schemas.microsoft.com/office/drawing/2014/main" id="{6CCA7E48-9793-481A-BEC2-071E48293294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C856A971-94A8-441C-A9CF-9748285D080B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C5A5A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D15317D7-3D32-4C89-B899-0857D40AD244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D417649E-29D3-4764-BF26-4DDCDEDE08AB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985A204F-5120-4899-93A0-32F36F73C416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331B94BB-5D4B-4478-A299-506B0AD57888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503808BF-8E92-4C3C-B30A-D2920559E51E}"/>
              </a:ext>
            </a:extLst>
          </p:cNvPr>
          <p:cNvSpPr txBox="1"/>
          <p:nvPr/>
        </p:nvSpPr>
        <p:spPr>
          <a:xfrm>
            <a:off x="499922" y="2759909"/>
            <a:ext cx="1875240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BE THE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5253484-3A6E-48CC-8E91-51048EF195F0}"/>
              </a:ext>
            </a:extLst>
          </p:cNvPr>
          <p:cNvSpPr txBox="1"/>
          <p:nvPr/>
        </p:nvSpPr>
        <p:spPr>
          <a:xfrm>
            <a:off x="499922" y="3331994"/>
            <a:ext cx="2170129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 dirty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WINNER</a:t>
            </a:r>
          </a:p>
        </p:txBody>
      </p:sp>
    </p:spTree>
    <p:extLst>
      <p:ext uri="{BB962C8B-B14F-4D97-AF65-F5344CB8AC3E}">
        <p14:creationId xmlns:p14="http://schemas.microsoft.com/office/powerpoint/2010/main" val="3458120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3F3F"/>
            </a:gs>
            <a:gs pos="81000">
              <a:srgbClr val="1D1D1D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DE9FA7D-767E-4397-A721-7DF1080EBA6D}"/>
              </a:ext>
            </a:extLst>
          </p:cNvPr>
          <p:cNvSpPr/>
          <p:nvPr/>
        </p:nvSpPr>
        <p:spPr>
          <a:xfrm>
            <a:off x="0" y="0"/>
            <a:ext cx="10287000" cy="12858750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 l="-37219" r="-372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F210805-CCFA-4458-BA68-8CD3BE6BCB3A}"/>
              </a:ext>
            </a:extLst>
          </p:cNvPr>
          <p:cNvGrpSpPr/>
          <p:nvPr/>
        </p:nvGrpSpPr>
        <p:grpSpPr>
          <a:xfrm flipH="1">
            <a:off x="-164717" y="-191635"/>
            <a:ext cx="10824601" cy="13180670"/>
            <a:chOff x="-164717" y="-191635"/>
            <a:chExt cx="10824601" cy="13180670"/>
          </a:xfrm>
        </p:grpSpPr>
        <p:grpSp>
          <p:nvGrpSpPr>
            <p:cNvPr id="35" name="Graphic 253">
              <a:extLst>
                <a:ext uri="{FF2B5EF4-FFF2-40B4-BE49-F238E27FC236}">
                  <a16:creationId xmlns:a16="http://schemas.microsoft.com/office/drawing/2014/main" id="{5ACFF63E-D662-4175-809A-3B83970C4EFE}"/>
                </a:ext>
              </a:extLst>
            </p:cNvPr>
            <p:cNvGrpSpPr/>
            <p:nvPr/>
          </p:nvGrpSpPr>
          <p:grpSpPr>
            <a:xfrm flipV="1">
              <a:off x="-164717" y="9657306"/>
              <a:ext cx="4386068" cy="3331729"/>
              <a:chOff x="3295650" y="5025717"/>
              <a:chExt cx="3695700" cy="2807314"/>
            </a:xfrm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459FF1A-5860-4EAD-B674-62DDD8F2FC9B}"/>
                  </a:ext>
                </a:extLst>
              </p:cNvPr>
              <p:cNvSpPr/>
              <p:nvPr/>
            </p:nvSpPr>
            <p:spPr>
              <a:xfrm>
                <a:off x="3295650" y="5022163"/>
                <a:ext cx="3706360" cy="2804622"/>
              </a:xfrm>
              <a:custGeom>
                <a:avLst/>
                <a:gdLst>
                  <a:gd name="connsiteX0" fmla="*/ 0 w 3706360"/>
                  <a:gd name="connsiteY0" fmla="*/ 3554 h 2804622"/>
                  <a:gd name="connsiteX1" fmla="*/ 0 w 3706360"/>
                  <a:gd name="connsiteY1" fmla="*/ 2789546 h 2804622"/>
                  <a:gd name="connsiteX2" fmla="*/ 110160 w 3706360"/>
                  <a:gd name="connsiteY2" fmla="*/ 2778886 h 2804622"/>
                  <a:gd name="connsiteX3" fmla="*/ 227428 w 3706360"/>
                  <a:gd name="connsiteY3" fmla="*/ 2789546 h 2804622"/>
                  <a:gd name="connsiteX4" fmla="*/ 294945 w 3706360"/>
                  <a:gd name="connsiteY4" fmla="*/ 2800207 h 2804622"/>
                  <a:gd name="connsiteX5" fmla="*/ 419320 w 3706360"/>
                  <a:gd name="connsiteY5" fmla="*/ 2789546 h 2804622"/>
                  <a:gd name="connsiteX6" fmla="*/ 486837 w 3706360"/>
                  <a:gd name="connsiteY6" fmla="*/ 2739796 h 2804622"/>
                  <a:gd name="connsiteX7" fmla="*/ 565016 w 3706360"/>
                  <a:gd name="connsiteY7" fmla="*/ 2711368 h 2804622"/>
                  <a:gd name="connsiteX8" fmla="*/ 632533 w 3706360"/>
                  <a:gd name="connsiteY8" fmla="*/ 2658064 h 2804622"/>
                  <a:gd name="connsiteX9" fmla="*/ 689390 w 3706360"/>
                  <a:gd name="connsiteY9" fmla="*/ 2409315 h 2804622"/>
                  <a:gd name="connsiteX10" fmla="*/ 717819 w 3706360"/>
                  <a:gd name="connsiteY10" fmla="*/ 2352458 h 2804622"/>
                  <a:gd name="connsiteX11" fmla="*/ 767569 w 3706360"/>
                  <a:gd name="connsiteY11" fmla="*/ 2263619 h 2804622"/>
                  <a:gd name="connsiteX12" fmla="*/ 795997 w 3706360"/>
                  <a:gd name="connsiteY12" fmla="*/ 2224530 h 2804622"/>
                  <a:gd name="connsiteX13" fmla="*/ 952353 w 3706360"/>
                  <a:gd name="connsiteY13" fmla="*/ 2107262 h 2804622"/>
                  <a:gd name="connsiteX14" fmla="*/ 1002103 w 3706360"/>
                  <a:gd name="connsiteY14" fmla="*/ 2057512 h 2804622"/>
                  <a:gd name="connsiteX15" fmla="*/ 1051853 w 3706360"/>
                  <a:gd name="connsiteY15" fmla="*/ 1989995 h 2804622"/>
                  <a:gd name="connsiteX16" fmla="*/ 1069621 w 3706360"/>
                  <a:gd name="connsiteY16" fmla="*/ 1961566 h 2804622"/>
                  <a:gd name="connsiteX17" fmla="*/ 1119371 w 3706360"/>
                  <a:gd name="connsiteY17" fmla="*/ 1894049 h 2804622"/>
                  <a:gd name="connsiteX18" fmla="*/ 1215317 w 3706360"/>
                  <a:gd name="connsiteY18" fmla="*/ 1819424 h 2804622"/>
                  <a:gd name="connsiteX19" fmla="*/ 1293495 w 3706360"/>
                  <a:gd name="connsiteY19" fmla="*/ 1819424 h 2804622"/>
                  <a:gd name="connsiteX20" fmla="*/ 1428530 w 3706360"/>
                  <a:gd name="connsiteY20" fmla="*/ 1819424 h 2804622"/>
                  <a:gd name="connsiteX21" fmla="*/ 1517369 w 3706360"/>
                  <a:gd name="connsiteY21" fmla="*/ 1819424 h 2804622"/>
                  <a:gd name="connsiteX22" fmla="*/ 1584887 w 3706360"/>
                  <a:gd name="connsiteY22" fmla="*/ 1712817 h 2804622"/>
                  <a:gd name="connsiteX23" fmla="*/ 1673726 w 3706360"/>
                  <a:gd name="connsiteY23" fmla="*/ 1531585 h 2804622"/>
                  <a:gd name="connsiteX24" fmla="*/ 1741243 w 3706360"/>
                  <a:gd name="connsiteY24" fmla="*/ 1456961 h 2804622"/>
                  <a:gd name="connsiteX25" fmla="*/ 1790993 w 3706360"/>
                  <a:gd name="connsiteY25" fmla="*/ 1343247 h 2804622"/>
                  <a:gd name="connsiteX26" fmla="*/ 1975778 w 3706360"/>
                  <a:gd name="connsiteY26" fmla="*/ 1158461 h 2804622"/>
                  <a:gd name="connsiteX27" fmla="*/ 2132135 w 3706360"/>
                  <a:gd name="connsiteY27" fmla="*/ 1158461 h 2804622"/>
                  <a:gd name="connsiteX28" fmla="*/ 2188992 w 3706360"/>
                  <a:gd name="connsiteY28" fmla="*/ 1137140 h 2804622"/>
                  <a:gd name="connsiteX29" fmla="*/ 2256509 w 3706360"/>
                  <a:gd name="connsiteY29" fmla="*/ 1101604 h 2804622"/>
                  <a:gd name="connsiteX30" fmla="*/ 2419973 w 3706360"/>
                  <a:gd name="connsiteY30" fmla="*/ 1094497 h 2804622"/>
                  <a:gd name="connsiteX31" fmla="*/ 2498151 w 3706360"/>
                  <a:gd name="connsiteY31" fmla="*/ 948801 h 2804622"/>
                  <a:gd name="connsiteX32" fmla="*/ 2555008 w 3706360"/>
                  <a:gd name="connsiteY32" fmla="*/ 835087 h 2804622"/>
                  <a:gd name="connsiteX33" fmla="*/ 2650954 w 3706360"/>
                  <a:gd name="connsiteY33" fmla="*/ 689391 h 2804622"/>
                  <a:gd name="connsiteX34" fmla="*/ 2757561 w 3706360"/>
                  <a:gd name="connsiteY34" fmla="*/ 621873 h 2804622"/>
                  <a:gd name="connsiteX35" fmla="*/ 2874828 w 3706360"/>
                  <a:gd name="connsiteY35" fmla="*/ 621873 h 2804622"/>
                  <a:gd name="connsiteX36" fmla="*/ 2953007 w 3706360"/>
                  <a:gd name="connsiteY36" fmla="*/ 536588 h 2804622"/>
                  <a:gd name="connsiteX37" fmla="*/ 3041845 w 3706360"/>
                  <a:gd name="connsiteY37" fmla="*/ 348249 h 2804622"/>
                  <a:gd name="connsiteX38" fmla="*/ 3070274 w 3706360"/>
                  <a:gd name="connsiteY38" fmla="*/ 348249 h 2804622"/>
                  <a:gd name="connsiteX39" fmla="*/ 3166220 w 3706360"/>
                  <a:gd name="connsiteY39" fmla="*/ 348249 h 2804622"/>
                  <a:gd name="connsiteX40" fmla="*/ 3301255 w 3706360"/>
                  <a:gd name="connsiteY40" fmla="*/ 291392 h 2804622"/>
                  <a:gd name="connsiteX41" fmla="*/ 3351005 w 3706360"/>
                  <a:gd name="connsiteY41" fmla="*/ 241642 h 2804622"/>
                  <a:gd name="connsiteX42" fmla="*/ 3418523 w 3706360"/>
                  <a:gd name="connsiteY42" fmla="*/ 145696 h 2804622"/>
                  <a:gd name="connsiteX43" fmla="*/ 3429183 w 3706360"/>
                  <a:gd name="connsiteY43" fmla="*/ 103053 h 2804622"/>
                  <a:gd name="connsiteX44" fmla="*/ 3486040 w 3706360"/>
                  <a:gd name="connsiteY44" fmla="*/ 39089 h 2804622"/>
                  <a:gd name="connsiteX45" fmla="*/ 3621075 w 3706360"/>
                  <a:gd name="connsiteY45" fmla="*/ 39089 h 2804622"/>
                  <a:gd name="connsiteX46" fmla="*/ 3706361 w 3706360"/>
                  <a:gd name="connsiteY46" fmla="*/ 0 h 2804622"/>
                  <a:gd name="connsiteX47" fmla="*/ 0 w 3706360"/>
                  <a:gd name="connsiteY47" fmla="*/ 0 h 2804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706360" h="2804622">
                    <a:moveTo>
                      <a:pt x="0" y="3554"/>
                    </a:moveTo>
                    <a:lnTo>
                      <a:pt x="0" y="2789546"/>
                    </a:lnTo>
                    <a:cubicBezTo>
                      <a:pt x="28428" y="2785993"/>
                      <a:pt x="63964" y="2782439"/>
                      <a:pt x="110160" y="2778886"/>
                    </a:cubicBezTo>
                    <a:cubicBezTo>
                      <a:pt x="234535" y="2768225"/>
                      <a:pt x="110160" y="2778886"/>
                      <a:pt x="227428" y="2789546"/>
                    </a:cubicBezTo>
                    <a:cubicBezTo>
                      <a:pt x="344695" y="2800207"/>
                      <a:pt x="227428" y="2789546"/>
                      <a:pt x="294945" y="2800207"/>
                    </a:cubicBezTo>
                    <a:cubicBezTo>
                      <a:pt x="362463" y="2810868"/>
                      <a:pt x="294945" y="2800207"/>
                      <a:pt x="419320" y="2789546"/>
                    </a:cubicBezTo>
                    <a:cubicBezTo>
                      <a:pt x="543694" y="2778886"/>
                      <a:pt x="419320" y="2789546"/>
                      <a:pt x="486837" y="2739796"/>
                    </a:cubicBezTo>
                    <a:cubicBezTo>
                      <a:pt x="554355" y="2690047"/>
                      <a:pt x="486837" y="2739796"/>
                      <a:pt x="565016" y="2711368"/>
                    </a:cubicBezTo>
                    <a:cubicBezTo>
                      <a:pt x="643194" y="2682940"/>
                      <a:pt x="632533" y="2658064"/>
                      <a:pt x="632533" y="2658064"/>
                    </a:cubicBezTo>
                    <a:lnTo>
                      <a:pt x="689390" y="2409315"/>
                    </a:lnTo>
                    <a:cubicBezTo>
                      <a:pt x="689390" y="2409315"/>
                      <a:pt x="689390" y="2409315"/>
                      <a:pt x="717819" y="2352458"/>
                    </a:cubicBezTo>
                    <a:cubicBezTo>
                      <a:pt x="746247" y="2295601"/>
                      <a:pt x="717819" y="2352458"/>
                      <a:pt x="767569" y="2263619"/>
                    </a:cubicBezTo>
                    <a:cubicBezTo>
                      <a:pt x="817318" y="2174780"/>
                      <a:pt x="767569" y="2263619"/>
                      <a:pt x="795997" y="2224530"/>
                    </a:cubicBezTo>
                    <a:cubicBezTo>
                      <a:pt x="824425" y="2185441"/>
                      <a:pt x="902604" y="2128584"/>
                      <a:pt x="952353" y="2107262"/>
                    </a:cubicBezTo>
                    <a:cubicBezTo>
                      <a:pt x="1002103" y="2089495"/>
                      <a:pt x="952353" y="2107262"/>
                      <a:pt x="1002103" y="2057512"/>
                    </a:cubicBezTo>
                    <a:cubicBezTo>
                      <a:pt x="1051853" y="2007763"/>
                      <a:pt x="1002103" y="2057512"/>
                      <a:pt x="1051853" y="1989995"/>
                    </a:cubicBezTo>
                    <a:cubicBezTo>
                      <a:pt x="1101603" y="1922477"/>
                      <a:pt x="1051853" y="1989995"/>
                      <a:pt x="1069621" y="1961566"/>
                    </a:cubicBezTo>
                    <a:cubicBezTo>
                      <a:pt x="1087389" y="1933138"/>
                      <a:pt x="1119371" y="1894049"/>
                      <a:pt x="1119371" y="1894049"/>
                    </a:cubicBezTo>
                    <a:cubicBezTo>
                      <a:pt x="1119371" y="1894049"/>
                      <a:pt x="1176228" y="1854959"/>
                      <a:pt x="1215317" y="1819424"/>
                    </a:cubicBezTo>
                    <a:cubicBezTo>
                      <a:pt x="1254406" y="1783888"/>
                      <a:pt x="1265067" y="1826531"/>
                      <a:pt x="1293495" y="1819424"/>
                    </a:cubicBezTo>
                    <a:cubicBezTo>
                      <a:pt x="1321924" y="1812317"/>
                      <a:pt x="1361013" y="1815870"/>
                      <a:pt x="1428530" y="1819424"/>
                    </a:cubicBezTo>
                    <a:cubicBezTo>
                      <a:pt x="1496048" y="1819424"/>
                      <a:pt x="1517369" y="1819424"/>
                      <a:pt x="1517369" y="1819424"/>
                    </a:cubicBezTo>
                    <a:cubicBezTo>
                      <a:pt x="1517369" y="1819424"/>
                      <a:pt x="1567119" y="1741246"/>
                      <a:pt x="1584887" y="1712817"/>
                    </a:cubicBezTo>
                    <a:cubicBezTo>
                      <a:pt x="1602655" y="1684388"/>
                      <a:pt x="1641744" y="1595549"/>
                      <a:pt x="1673726" y="1531585"/>
                    </a:cubicBezTo>
                    <a:cubicBezTo>
                      <a:pt x="1702154" y="1467621"/>
                      <a:pt x="1702154" y="1528032"/>
                      <a:pt x="1741243" y="1456961"/>
                    </a:cubicBezTo>
                    <a:cubicBezTo>
                      <a:pt x="1780332" y="1389443"/>
                      <a:pt x="1780332" y="1400103"/>
                      <a:pt x="1790993" y="1343247"/>
                    </a:cubicBezTo>
                    <a:cubicBezTo>
                      <a:pt x="1801654" y="1286389"/>
                      <a:pt x="1897600" y="1265068"/>
                      <a:pt x="1975778" y="1158461"/>
                    </a:cubicBezTo>
                    <a:cubicBezTo>
                      <a:pt x="2053956" y="1051854"/>
                      <a:pt x="2053956" y="1176229"/>
                      <a:pt x="2132135" y="1158461"/>
                    </a:cubicBezTo>
                    <a:cubicBezTo>
                      <a:pt x="2210313" y="1140693"/>
                      <a:pt x="2188992" y="1137140"/>
                      <a:pt x="2188992" y="1137140"/>
                    </a:cubicBezTo>
                    <a:cubicBezTo>
                      <a:pt x="2188992" y="1137140"/>
                      <a:pt x="2188992" y="1137140"/>
                      <a:pt x="2256509" y="1101604"/>
                    </a:cubicBezTo>
                    <a:cubicBezTo>
                      <a:pt x="2324027" y="1066069"/>
                      <a:pt x="2419973" y="1094497"/>
                      <a:pt x="2419973" y="1094497"/>
                    </a:cubicBezTo>
                    <a:cubicBezTo>
                      <a:pt x="2419973" y="1094497"/>
                      <a:pt x="2469723" y="980783"/>
                      <a:pt x="2498151" y="948801"/>
                    </a:cubicBezTo>
                    <a:cubicBezTo>
                      <a:pt x="2526580" y="916819"/>
                      <a:pt x="2537240" y="863516"/>
                      <a:pt x="2555008" y="835087"/>
                    </a:cubicBezTo>
                    <a:cubicBezTo>
                      <a:pt x="2572776" y="806659"/>
                      <a:pt x="2604758" y="739141"/>
                      <a:pt x="2650954" y="689391"/>
                    </a:cubicBezTo>
                    <a:cubicBezTo>
                      <a:pt x="2650954" y="689391"/>
                      <a:pt x="2707811" y="671623"/>
                      <a:pt x="2757561" y="621873"/>
                    </a:cubicBezTo>
                    <a:cubicBezTo>
                      <a:pt x="2807311" y="572124"/>
                      <a:pt x="2874828" y="621873"/>
                      <a:pt x="2874828" y="621873"/>
                    </a:cubicBezTo>
                    <a:lnTo>
                      <a:pt x="2953007" y="536588"/>
                    </a:lnTo>
                    <a:lnTo>
                      <a:pt x="3041845" y="348249"/>
                    </a:lnTo>
                    <a:cubicBezTo>
                      <a:pt x="3041845" y="348249"/>
                      <a:pt x="3041845" y="348249"/>
                      <a:pt x="3070274" y="348249"/>
                    </a:cubicBezTo>
                    <a:cubicBezTo>
                      <a:pt x="3098702" y="348249"/>
                      <a:pt x="3120024" y="358910"/>
                      <a:pt x="3166220" y="348249"/>
                    </a:cubicBezTo>
                    <a:cubicBezTo>
                      <a:pt x="3215970" y="337588"/>
                      <a:pt x="3233738" y="337588"/>
                      <a:pt x="3301255" y="291392"/>
                    </a:cubicBezTo>
                    <a:lnTo>
                      <a:pt x="3351005" y="241642"/>
                    </a:lnTo>
                    <a:lnTo>
                      <a:pt x="3418523" y="145696"/>
                    </a:lnTo>
                    <a:cubicBezTo>
                      <a:pt x="3418523" y="145696"/>
                      <a:pt x="3418523" y="145696"/>
                      <a:pt x="3429183" y="103053"/>
                    </a:cubicBezTo>
                    <a:cubicBezTo>
                      <a:pt x="3439844" y="60411"/>
                      <a:pt x="3429183" y="103053"/>
                      <a:pt x="3486040" y="39089"/>
                    </a:cubicBezTo>
                    <a:cubicBezTo>
                      <a:pt x="3486040" y="39089"/>
                      <a:pt x="3535790" y="49750"/>
                      <a:pt x="3621075" y="39089"/>
                    </a:cubicBezTo>
                    <a:cubicBezTo>
                      <a:pt x="3688593" y="31982"/>
                      <a:pt x="3692147" y="17768"/>
                      <a:pt x="37063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355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1200870D-3FC4-41A3-A776-BE47603C47EC}"/>
                  </a:ext>
                </a:extLst>
              </p:cNvPr>
              <p:cNvSpPr/>
              <p:nvPr/>
            </p:nvSpPr>
            <p:spPr>
              <a:xfrm>
                <a:off x="3295650" y="5025717"/>
                <a:ext cx="3560664" cy="2661618"/>
              </a:xfrm>
              <a:custGeom>
                <a:avLst/>
                <a:gdLst>
                  <a:gd name="connsiteX0" fmla="*/ 0 w 3560664"/>
                  <a:gd name="connsiteY0" fmla="*/ 0 h 2661618"/>
                  <a:gd name="connsiteX1" fmla="*/ 0 w 3560664"/>
                  <a:gd name="connsiteY1" fmla="*/ 2661618 h 2661618"/>
                  <a:gd name="connsiteX2" fmla="*/ 78178 w 3560664"/>
                  <a:gd name="connsiteY2" fmla="*/ 2498154 h 2661618"/>
                  <a:gd name="connsiteX3" fmla="*/ 145696 w 3560664"/>
                  <a:gd name="connsiteY3" fmla="*/ 2427083 h 2661618"/>
                  <a:gd name="connsiteX4" fmla="*/ 195446 w 3560664"/>
                  <a:gd name="connsiteY4" fmla="*/ 2313369 h 2661618"/>
                  <a:gd name="connsiteX5" fmla="*/ 380231 w 3560664"/>
                  <a:gd name="connsiteY5" fmla="*/ 2128584 h 2661618"/>
                  <a:gd name="connsiteX6" fmla="*/ 536587 w 3560664"/>
                  <a:gd name="connsiteY6" fmla="*/ 2128584 h 2661618"/>
                  <a:gd name="connsiteX7" fmla="*/ 593444 w 3560664"/>
                  <a:gd name="connsiteY7" fmla="*/ 2107262 h 2661618"/>
                  <a:gd name="connsiteX8" fmla="*/ 660962 w 3560664"/>
                  <a:gd name="connsiteY8" fmla="*/ 2071727 h 2661618"/>
                  <a:gd name="connsiteX9" fmla="*/ 824425 w 3560664"/>
                  <a:gd name="connsiteY9" fmla="*/ 2064620 h 2661618"/>
                  <a:gd name="connsiteX10" fmla="*/ 902604 w 3560664"/>
                  <a:gd name="connsiteY10" fmla="*/ 1918924 h 2661618"/>
                  <a:gd name="connsiteX11" fmla="*/ 959461 w 3560664"/>
                  <a:gd name="connsiteY11" fmla="*/ 1805210 h 2661618"/>
                  <a:gd name="connsiteX12" fmla="*/ 1055407 w 3560664"/>
                  <a:gd name="connsiteY12" fmla="*/ 1659514 h 2661618"/>
                  <a:gd name="connsiteX13" fmla="*/ 1162013 w 3560664"/>
                  <a:gd name="connsiteY13" fmla="*/ 1591996 h 2661618"/>
                  <a:gd name="connsiteX14" fmla="*/ 1279281 w 3560664"/>
                  <a:gd name="connsiteY14" fmla="*/ 1591996 h 2661618"/>
                  <a:gd name="connsiteX15" fmla="*/ 1357459 w 3560664"/>
                  <a:gd name="connsiteY15" fmla="*/ 1506710 h 2661618"/>
                  <a:gd name="connsiteX16" fmla="*/ 1446298 w 3560664"/>
                  <a:gd name="connsiteY16" fmla="*/ 1318372 h 2661618"/>
                  <a:gd name="connsiteX17" fmla="*/ 1474727 w 3560664"/>
                  <a:gd name="connsiteY17" fmla="*/ 1318372 h 2661618"/>
                  <a:gd name="connsiteX18" fmla="*/ 1570673 w 3560664"/>
                  <a:gd name="connsiteY18" fmla="*/ 1318372 h 2661618"/>
                  <a:gd name="connsiteX19" fmla="*/ 1705708 w 3560664"/>
                  <a:gd name="connsiteY19" fmla="*/ 1261515 h 2661618"/>
                  <a:gd name="connsiteX20" fmla="*/ 1755458 w 3560664"/>
                  <a:gd name="connsiteY20" fmla="*/ 1211765 h 2661618"/>
                  <a:gd name="connsiteX21" fmla="*/ 1822975 w 3560664"/>
                  <a:gd name="connsiteY21" fmla="*/ 1115819 h 2661618"/>
                  <a:gd name="connsiteX22" fmla="*/ 1833636 w 3560664"/>
                  <a:gd name="connsiteY22" fmla="*/ 1073176 h 2661618"/>
                  <a:gd name="connsiteX23" fmla="*/ 1890493 w 3560664"/>
                  <a:gd name="connsiteY23" fmla="*/ 1009212 h 2661618"/>
                  <a:gd name="connsiteX24" fmla="*/ 2025528 w 3560664"/>
                  <a:gd name="connsiteY24" fmla="*/ 1009212 h 2661618"/>
                  <a:gd name="connsiteX25" fmla="*/ 2132135 w 3560664"/>
                  <a:gd name="connsiteY25" fmla="*/ 948801 h 2661618"/>
                  <a:gd name="connsiteX26" fmla="*/ 2181885 w 3560664"/>
                  <a:gd name="connsiteY26" fmla="*/ 945248 h 2661618"/>
                  <a:gd name="connsiteX27" fmla="*/ 2231634 w 3560664"/>
                  <a:gd name="connsiteY27" fmla="*/ 856408 h 2661618"/>
                  <a:gd name="connsiteX28" fmla="*/ 2231634 w 3560664"/>
                  <a:gd name="connsiteY28" fmla="*/ 806659 h 2661618"/>
                  <a:gd name="connsiteX29" fmla="*/ 2320473 w 3560664"/>
                  <a:gd name="connsiteY29" fmla="*/ 710712 h 2661618"/>
                  <a:gd name="connsiteX30" fmla="*/ 2359562 w 3560664"/>
                  <a:gd name="connsiteY30" fmla="*/ 739141 h 2661618"/>
                  <a:gd name="connsiteX31" fmla="*/ 2515919 w 3560664"/>
                  <a:gd name="connsiteY31" fmla="*/ 653855 h 2661618"/>
                  <a:gd name="connsiteX32" fmla="*/ 2604758 w 3560664"/>
                  <a:gd name="connsiteY32" fmla="*/ 653855 h 2661618"/>
                  <a:gd name="connsiteX33" fmla="*/ 2643847 w 3560664"/>
                  <a:gd name="connsiteY33" fmla="*/ 604106 h 2661618"/>
                  <a:gd name="connsiteX34" fmla="*/ 2700704 w 3560664"/>
                  <a:gd name="connsiteY34" fmla="*/ 511713 h 2661618"/>
                  <a:gd name="connsiteX35" fmla="*/ 2778882 w 3560664"/>
                  <a:gd name="connsiteY35" fmla="*/ 419320 h 2661618"/>
                  <a:gd name="connsiteX36" fmla="*/ 2913917 w 3560664"/>
                  <a:gd name="connsiteY36" fmla="*/ 351803 h 2661618"/>
                  <a:gd name="connsiteX37" fmla="*/ 2981435 w 3560664"/>
                  <a:gd name="connsiteY37" fmla="*/ 351803 h 2661618"/>
                  <a:gd name="connsiteX38" fmla="*/ 3105810 w 3560664"/>
                  <a:gd name="connsiteY38" fmla="*/ 312713 h 2661618"/>
                  <a:gd name="connsiteX39" fmla="*/ 3144899 w 3560664"/>
                  <a:gd name="connsiteY39" fmla="*/ 255856 h 2661618"/>
                  <a:gd name="connsiteX40" fmla="*/ 3212416 w 3560664"/>
                  <a:gd name="connsiteY40" fmla="*/ 149250 h 2661618"/>
                  <a:gd name="connsiteX41" fmla="*/ 3262166 w 3560664"/>
                  <a:gd name="connsiteY41" fmla="*/ 149250 h 2661618"/>
                  <a:gd name="connsiteX42" fmla="*/ 3379433 w 3560664"/>
                  <a:gd name="connsiteY42" fmla="*/ 110160 h 2661618"/>
                  <a:gd name="connsiteX43" fmla="*/ 3436290 w 3560664"/>
                  <a:gd name="connsiteY43" fmla="*/ 7107 h 2661618"/>
                  <a:gd name="connsiteX44" fmla="*/ 3532237 w 3560664"/>
                  <a:gd name="connsiteY44" fmla="*/ 7107 h 2661618"/>
                  <a:gd name="connsiteX45" fmla="*/ 3560665 w 3560664"/>
                  <a:gd name="connsiteY45" fmla="*/ 0 h 2661618"/>
                  <a:gd name="connsiteX46" fmla="*/ 0 w 3560664"/>
                  <a:gd name="connsiteY46" fmla="*/ 0 h 2661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560664" h="2661618">
                    <a:moveTo>
                      <a:pt x="0" y="0"/>
                    </a:moveTo>
                    <a:lnTo>
                      <a:pt x="0" y="2661618"/>
                    </a:lnTo>
                    <a:cubicBezTo>
                      <a:pt x="21321" y="2622529"/>
                      <a:pt x="53303" y="2555011"/>
                      <a:pt x="78178" y="2498154"/>
                    </a:cubicBezTo>
                    <a:cubicBezTo>
                      <a:pt x="106607" y="2437744"/>
                      <a:pt x="106607" y="2494601"/>
                      <a:pt x="145696" y="2427083"/>
                    </a:cubicBezTo>
                    <a:cubicBezTo>
                      <a:pt x="184785" y="2359565"/>
                      <a:pt x="184785" y="2370226"/>
                      <a:pt x="195446" y="2313369"/>
                    </a:cubicBezTo>
                    <a:cubicBezTo>
                      <a:pt x="206106" y="2256512"/>
                      <a:pt x="302052" y="2235191"/>
                      <a:pt x="380231" y="2128584"/>
                    </a:cubicBezTo>
                    <a:cubicBezTo>
                      <a:pt x="458409" y="2021977"/>
                      <a:pt x="458409" y="2146352"/>
                      <a:pt x="536587" y="2128584"/>
                    </a:cubicBezTo>
                    <a:cubicBezTo>
                      <a:pt x="614765" y="2110816"/>
                      <a:pt x="593444" y="2107262"/>
                      <a:pt x="593444" y="2107262"/>
                    </a:cubicBezTo>
                    <a:cubicBezTo>
                      <a:pt x="593444" y="2107262"/>
                      <a:pt x="593444" y="2107262"/>
                      <a:pt x="660962" y="2071727"/>
                    </a:cubicBezTo>
                    <a:cubicBezTo>
                      <a:pt x="728479" y="2036191"/>
                      <a:pt x="824425" y="2064620"/>
                      <a:pt x="824425" y="2064620"/>
                    </a:cubicBezTo>
                    <a:cubicBezTo>
                      <a:pt x="824425" y="2064620"/>
                      <a:pt x="874175" y="1950906"/>
                      <a:pt x="902604" y="1918924"/>
                    </a:cubicBezTo>
                    <a:cubicBezTo>
                      <a:pt x="931032" y="1886941"/>
                      <a:pt x="941693" y="1833638"/>
                      <a:pt x="959461" y="1805210"/>
                    </a:cubicBezTo>
                    <a:cubicBezTo>
                      <a:pt x="977228" y="1776781"/>
                      <a:pt x="1009210" y="1709263"/>
                      <a:pt x="1055407" y="1659514"/>
                    </a:cubicBezTo>
                    <a:cubicBezTo>
                      <a:pt x="1055407" y="1659514"/>
                      <a:pt x="1112264" y="1641746"/>
                      <a:pt x="1162013" y="1591996"/>
                    </a:cubicBezTo>
                    <a:cubicBezTo>
                      <a:pt x="1211763" y="1542246"/>
                      <a:pt x="1279281" y="1591996"/>
                      <a:pt x="1279281" y="1591996"/>
                    </a:cubicBezTo>
                    <a:lnTo>
                      <a:pt x="1357459" y="1506710"/>
                    </a:lnTo>
                    <a:lnTo>
                      <a:pt x="1446298" y="1318372"/>
                    </a:lnTo>
                    <a:cubicBezTo>
                      <a:pt x="1446298" y="1318372"/>
                      <a:pt x="1446298" y="1318372"/>
                      <a:pt x="1474727" y="1318372"/>
                    </a:cubicBezTo>
                    <a:cubicBezTo>
                      <a:pt x="1503155" y="1318372"/>
                      <a:pt x="1524476" y="1329032"/>
                      <a:pt x="1570673" y="1318372"/>
                    </a:cubicBezTo>
                    <a:cubicBezTo>
                      <a:pt x="1620422" y="1307711"/>
                      <a:pt x="1638190" y="1307711"/>
                      <a:pt x="1705708" y="1261515"/>
                    </a:cubicBezTo>
                    <a:lnTo>
                      <a:pt x="1755458" y="1211765"/>
                    </a:lnTo>
                    <a:lnTo>
                      <a:pt x="1822975" y="1115819"/>
                    </a:lnTo>
                    <a:cubicBezTo>
                      <a:pt x="1822975" y="1115819"/>
                      <a:pt x="1822975" y="1115819"/>
                      <a:pt x="1833636" y="1073176"/>
                    </a:cubicBezTo>
                    <a:cubicBezTo>
                      <a:pt x="1844297" y="1030533"/>
                      <a:pt x="1833636" y="1073176"/>
                      <a:pt x="1890493" y="1009212"/>
                    </a:cubicBezTo>
                    <a:cubicBezTo>
                      <a:pt x="1890493" y="1009212"/>
                      <a:pt x="1940243" y="1019872"/>
                      <a:pt x="2025528" y="1009212"/>
                    </a:cubicBezTo>
                    <a:cubicBezTo>
                      <a:pt x="2114367" y="998551"/>
                      <a:pt x="2093046" y="980783"/>
                      <a:pt x="2132135" y="948801"/>
                    </a:cubicBezTo>
                    <a:cubicBezTo>
                      <a:pt x="2171224" y="916819"/>
                      <a:pt x="2181885" y="945248"/>
                      <a:pt x="2181885" y="945248"/>
                    </a:cubicBezTo>
                    <a:lnTo>
                      <a:pt x="2231634" y="856408"/>
                    </a:lnTo>
                    <a:lnTo>
                      <a:pt x="2231634" y="806659"/>
                    </a:lnTo>
                    <a:lnTo>
                      <a:pt x="2320473" y="710712"/>
                    </a:lnTo>
                    <a:cubicBezTo>
                      <a:pt x="2320473" y="710712"/>
                      <a:pt x="2320473" y="710712"/>
                      <a:pt x="2359562" y="739141"/>
                    </a:cubicBezTo>
                    <a:cubicBezTo>
                      <a:pt x="2398652" y="767569"/>
                      <a:pt x="2476830" y="682284"/>
                      <a:pt x="2515919" y="653855"/>
                    </a:cubicBezTo>
                    <a:cubicBezTo>
                      <a:pt x="2555008" y="625427"/>
                      <a:pt x="2572776" y="664516"/>
                      <a:pt x="2604758" y="653855"/>
                    </a:cubicBezTo>
                    <a:cubicBezTo>
                      <a:pt x="2633186" y="643195"/>
                      <a:pt x="2643847" y="604106"/>
                      <a:pt x="2643847" y="604106"/>
                    </a:cubicBezTo>
                    <a:cubicBezTo>
                      <a:pt x="2643847" y="604106"/>
                      <a:pt x="2672275" y="565016"/>
                      <a:pt x="2700704" y="511713"/>
                    </a:cubicBezTo>
                    <a:cubicBezTo>
                      <a:pt x="2729133" y="458410"/>
                      <a:pt x="2750454" y="508159"/>
                      <a:pt x="2778882" y="419320"/>
                    </a:cubicBezTo>
                    <a:lnTo>
                      <a:pt x="2913917" y="351803"/>
                    </a:lnTo>
                    <a:cubicBezTo>
                      <a:pt x="2913917" y="351803"/>
                      <a:pt x="2953007" y="362463"/>
                      <a:pt x="2981435" y="351803"/>
                    </a:cubicBezTo>
                    <a:cubicBezTo>
                      <a:pt x="3009863" y="341142"/>
                      <a:pt x="3048953" y="341142"/>
                      <a:pt x="3105810" y="312713"/>
                    </a:cubicBezTo>
                    <a:lnTo>
                      <a:pt x="3144899" y="255856"/>
                    </a:lnTo>
                    <a:lnTo>
                      <a:pt x="3212416" y="149250"/>
                    </a:lnTo>
                    <a:lnTo>
                      <a:pt x="3262166" y="149250"/>
                    </a:lnTo>
                    <a:lnTo>
                      <a:pt x="3379433" y="110160"/>
                    </a:lnTo>
                    <a:lnTo>
                      <a:pt x="3436290" y="7107"/>
                    </a:lnTo>
                    <a:cubicBezTo>
                      <a:pt x="3436290" y="7107"/>
                      <a:pt x="3486040" y="10661"/>
                      <a:pt x="3532237" y="7107"/>
                    </a:cubicBezTo>
                    <a:cubicBezTo>
                      <a:pt x="3542897" y="7107"/>
                      <a:pt x="3550004" y="3554"/>
                      <a:pt x="35606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5536" cap="flat">
                <a:noFill/>
                <a:prstDash val="solid"/>
                <a:miter/>
              </a:ln>
              <a:effectLst>
                <a:outerShdw blurRad="88900" dist="38100" dir="8100000" sx="101000" sy="101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84B1C07-50EB-475C-BD46-821F51C85946}"/>
                  </a:ext>
                </a:extLst>
              </p:cNvPr>
              <p:cNvSpPr/>
              <p:nvPr/>
            </p:nvSpPr>
            <p:spPr>
              <a:xfrm>
                <a:off x="3295650" y="5018609"/>
                <a:ext cx="2892596" cy="2100155"/>
              </a:xfrm>
              <a:custGeom>
                <a:avLst/>
                <a:gdLst>
                  <a:gd name="connsiteX0" fmla="*/ 0 w 2892596"/>
                  <a:gd name="connsiteY0" fmla="*/ 7107 h 2100155"/>
                  <a:gd name="connsiteX1" fmla="*/ 0 w 2892596"/>
                  <a:gd name="connsiteY1" fmla="*/ 2100155 h 2100155"/>
                  <a:gd name="connsiteX2" fmla="*/ 31982 w 2892596"/>
                  <a:gd name="connsiteY2" fmla="*/ 2089494 h 2100155"/>
                  <a:gd name="connsiteX3" fmla="*/ 127928 w 2892596"/>
                  <a:gd name="connsiteY3" fmla="*/ 2089494 h 2100155"/>
                  <a:gd name="connsiteX4" fmla="*/ 184785 w 2892596"/>
                  <a:gd name="connsiteY4" fmla="*/ 2089494 h 2100155"/>
                  <a:gd name="connsiteX5" fmla="*/ 369570 w 2892596"/>
                  <a:gd name="connsiteY5" fmla="*/ 2064620 h 2100155"/>
                  <a:gd name="connsiteX6" fmla="*/ 486837 w 2892596"/>
                  <a:gd name="connsiteY6" fmla="*/ 2075280 h 2100155"/>
                  <a:gd name="connsiteX7" fmla="*/ 554355 w 2892596"/>
                  <a:gd name="connsiteY7" fmla="*/ 2085941 h 2100155"/>
                  <a:gd name="connsiteX8" fmla="*/ 678730 w 2892596"/>
                  <a:gd name="connsiteY8" fmla="*/ 2075280 h 2100155"/>
                  <a:gd name="connsiteX9" fmla="*/ 746247 w 2892596"/>
                  <a:gd name="connsiteY9" fmla="*/ 2025530 h 2100155"/>
                  <a:gd name="connsiteX10" fmla="*/ 824425 w 2892596"/>
                  <a:gd name="connsiteY10" fmla="*/ 1997102 h 2100155"/>
                  <a:gd name="connsiteX11" fmla="*/ 891943 w 2892596"/>
                  <a:gd name="connsiteY11" fmla="*/ 1943798 h 2100155"/>
                  <a:gd name="connsiteX12" fmla="*/ 948800 w 2892596"/>
                  <a:gd name="connsiteY12" fmla="*/ 1695049 h 2100155"/>
                  <a:gd name="connsiteX13" fmla="*/ 977228 w 2892596"/>
                  <a:gd name="connsiteY13" fmla="*/ 1638192 h 2100155"/>
                  <a:gd name="connsiteX14" fmla="*/ 1026978 w 2892596"/>
                  <a:gd name="connsiteY14" fmla="*/ 1549353 h 2100155"/>
                  <a:gd name="connsiteX15" fmla="*/ 1055407 w 2892596"/>
                  <a:gd name="connsiteY15" fmla="*/ 1510264 h 2100155"/>
                  <a:gd name="connsiteX16" fmla="*/ 1211763 w 2892596"/>
                  <a:gd name="connsiteY16" fmla="*/ 1392996 h 2100155"/>
                  <a:gd name="connsiteX17" fmla="*/ 1261513 w 2892596"/>
                  <a:gd name="connsiteY17" fmla="*/ 1343246 h 2100155"/>
                  <a:gd name="connsiteX18" fmla="*/ 1311263 w 2892596"/>
                  <a:gd name="connsiteY18" fmla="*/ 1275729 h 2100155"/>
                  <a:gd name="connsiteX19" fmla="*/ 1329031 w 2892596"/>
                  <a:gd name="connsiteY19" fmla="*/ 1247300 h 2100155"/>
                  <a:gd name="connsiteX20" fmla="*/ 1378780 w 2892596"/>
                  <a:gd name="connsiteY20" fmla="*/ 1179783 h 2100155"/>
                  <a:gd name="connsiteX21" fmla="*/ 1474727 w 2892596"/>
                  <a:gd name="connsiteY21" fmla="*/ 1105158 h 2100155"/>
                  <a:gd name="connsiteX22" fmla="*/ 1552905 w 2892596"/>
                  <a:gd name="connsiteY22" fmla="*/ 1105158 h 2100155"/>
                  <a:gd name="connsiteX23" fmla="*/ 1687940 w 2892596"/>
                  <a:gd name="connsiteY23" fmla="*/ 1105158 h 2100155"/>
                  <a:gd name="connsiteX24" fmla="*/ 1776779 w 2892596"/>
                  <a:gd name="connsiteY24" fmla="*/ 1105158 h 2100155"/>
                  <a:gd name="connsiteX25" fmla="*/ 1844297 w 2892596"/>
                  <a:gd name="connsiteY25" fmla="*/ 998551 h 2100155"/>
                  <a:gd name="connsiteX26" fmla="*/ 1933136 w 2892596"/>
                  <a:gd name="connsiteY26" fmla="*/ 817319 h 2100155"/>
                  <a:gd name="connsiteX27" fmla="*/ 2000653 w 2892596"/>
                  <a:gd name="connsiteY27" fmla="*/ 742695 h 2100155"/>
                  <a:gd name="connsiteX28" fmla="*/ 2050403 w 2892596"/>
                  <a:gd name="connsiteY28" fmla="*/ 628981 h 2100155"/>
                  <a:gd name="connsiteX29" fmla="*/ 2235188 w 2892596"/>
                  <a:gd name="connsiteY29" fmla="*/ 444195 h 2100155"/>
                  <a:gd name="connsiteX30" fmla="*/ 2391545 w 2892596"/>
                  <a:gd name="connsiteY30" fmla="*/ 444195 h 2100155"/>
                  <a:gd name="connsiteX31" fmla="*/ 2448401 w 2892596"/>
                  <a:gd name="connsiteY31" fmla="*/ 422874 h 2100155"/>
                  <a:gd name="connsiteX32" fmla="*/ 2515919 w 2892596"/>
                  <a:gd name="connsiteY32" fmla="*/ 387338 h 2100155"/>
                  <a:gd name="connsiteX33" fmla="*/ 2679383 w 2892596"/>
                  <a:gd name="connsiteY33" fmla="*/ 380231 h 2100155"/>
                  <a:gd name="connsiteX34" fmla="*/ 2757561 w 2892596"/>
                  <a:gd name="connsiteY34" fmla="*/ 234535 h 2100155"/>
                  <a:gd name="connsiteX35" fmla="*/ 2814418 w 2892596"/>
                  <a:gd name="connsiteY35" fmla="*/ 120821 h 2100155"/>
                  <a:gd name="connsiteX36" fmla="*/ 2892596 w 2892596"/>
                  <a:gd name="connsiteY36" fmla="*/ 0 h 2100155"/>
                  <a:gd name="connsiteX37" fmla="*/ 0 w 2892596"/>
                  <a:gd name="connsiteY37" fmla="*/ 0 h 21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892596" h="2100155">
                    <a:moveTo>
                      <a:pt x="0" y="7107"/>
                    </a:moveTo>
                    <a:lnTo>
                      <a:pt x="0" y="2100155"/>
                    </a:lnTo>
                    <a:cubicBezTo>
                      <a:pt x="10661" y="2096602"/>
                      <a:pt x="17768" y="2093048"/>
                      <a:pt x="31982" y="2089494"/>
                    </a:cubicBezTo>
                    <a:cubicBezTo>
                      <a:pt x="127928" y="2053959"/>
                      <a:pt x="99500" y="2114370"/>
                      <a:pt x="127928" y="2089494"/>
                    </a:cubicBezTo>
                    <a:cubicBezTo>
                      <a:pt x="156357" y="2064620"/>
                      <a:pt x="184785" y="2089494"/>
                      <a:pt x="184785" y="2089494"/>
                    </a:cubicBezTo>
                    <a:cubicBezTo>
                      <a:pt x="184785" y="2089494"/>
                      <a:pt x="241642" y="2075280"/>
                      <a:pt x="369570" y="2064620"/>
                    </a:cubicBezTo>
                    <a:cubicBezTo>
                      <a:pt x="493945" y="2053959"/>
                      <a:pt x="369570" y="2064620"/>
                      <a:pt x="486837" y="2075280"/>
                    </a:cubicBezTo>
                    <a:cubicBezTo>
                      <a:pt x="604105" y="2085941"/>
                      <a:pt x="486837" y="2075280"/>
                      <a:pt x="554355" y="2085941"/>
                    </a:cubicBezTo>
                    <a:cubicBezTo>
                      <a:pt x="621873" y="2096602"/>
                      <a:pt x="554355" y="2085941"/>
                      <a:pt x="678730" y="2075280"/>
                    </a:cubicBezTo>
                    <a:cubicBezTo>
                      <a:pt x="803104" y="2064620"/>
                      <a:pt x="678730" y="2075280"/>
                      <a:pt x="746247" y="2025530"/>
                    </a:cubicBezTo>
                    <a:cubicBezTo>
                      <a:pt x="813765" y="1975781"/>
                      <a:pt x="746247" y="2025530"/>
                      <a:pt x="824425" y="1997102"/>
                    </a:cubicBezTo>
                    <a:cubicBezTo>
                      <a:pt x="902604" y="1968673"/>
                      <a:pt x="891943" y="1943798"/>
                      <a:pt x="891943" y="1943798"/>
                    </a:cubicBezTo>
                    <a:lnTo>
                      <a:pt x="948800" y="1695049"/>
                    </a:lnTo>
                    <a:cubicBezTo>
                      <a:pt x="948800" y="1695049"/>
                      <a:pt x="948800" y="1695049"/>
                      <a:pt x="977228" y="1638192"/>
                    </a:cubicBezTo>
                    <a:cubicBezTo>
                      <a:pt x="1005657" y="1581335"/>
                      <a:pt x="977228" y="1638192"/>
                      <a:pt x="1026978" y="1549353"/>
                    </a:cubicBezTo>
                    <a:cubicBezTo>
                      <a:pt x="1076728" y="1460514"/>
                      <a:pt x="1026978" y="1549353"/>
                      <a:pt x="1055407" y="1510264"/>
                    </a:cubicBezTo>
                    <a:cubicBezTo>
                      <a:pt x="1083835" y="1471175"/>
                      <a:pt x="1162013" y="1414318"/>
                      <a:pt x="1211763" y="1392996"/>
                    </a:cubicBezTo>
                    <a:cubicBezTo>
                      <a:pt x="1261513" y="1375229"/>
                      <a:pt x="1211763" y="1392996"/>
                      <a:pt x="1261513" y="1343246"/>
                    </a:cubicBezTo>
                    <a:cubicBezTo>
                      <a:pt x="1311263" y="1293497"/>
                      <a:pt x="1261513" y="1343246"/>
                      <a:pt x="1311263" y="1275729"/>
                    </a:cubicBezTo>
                    <a:cubicBezTo>
                      <a:pt x="1361013" y="1208211"/>
                      <a:pt x="1311263" y="1275729"/>
                      <a:pt x="1329031" y="1247300"/>
                    </a:cubicBezTo>
                    <a:cubicBezTo>
                      <a:pt x="1346798" y="1218872"/>
                      <a:pt x="1378780" y="1179783"/>
                      <a:pt x="1378780" y="1179783"/>
                    </a:cubicBezTo>
                    <a:cubicBezTo>
                      <a:pt x="1378780" y="1179783"/>
                      <a:pt x="1435637" y="1140693"/>
                      <a:pt x="1474727" y="1105158"/>
                    </a:cubicBezTo>
                    <a:cubicBezTo>
                      <a:pt x="1513816" y="1069622"/>
                      <a:pt x="1524476" y="1112265"/>
                      <a:pt x="1552905" y="1105158"/>
                    </a:cubicBezTo>
                    <a:cubicBezTo>
                      <a:pt x="1581333" y="1098051"/>
                      <a:pt x="1620422" y="1101604"/>
                      <a:pt x="1687940" y="1105158"/>
                    </a:cubicBezTo>
                    <a:cubicBezTo>
                      <a:pt x="1755458" y="1105158"/>
                      <a:pt x="1776779" y="1105158"/>
                      <a:pt x="1776779" y="1105158"/>
                    </a:cubicBezTo>
                    <a:cubicBezTo>
                      <a:pt x="1776779" y="1105158"/>
                      <a:pt x="1826529" y="1026979"/>
                      <a:pt x="1844297" y="998551"/>
                    </a:cubicBezTo>
                    <a:cubicBezTo>
                      <a:pt x="1862064" y="970122"/>
                      <a:pt x="1901153" y="881283"/>
                      <a:pt x="1933136" y="817319"/>
                    </a:cubicBezTo>
                    <a:cubicBezTo>
                      <a:pt x="1961564" y="753355"/>
                      <a:pt x="1961564" y="813766"/>
                      <a:pt x="2000653" y="742695"/>
                    </a:cubicBezTo>
                    <a:cubicBezTo>
                      <a:pt x="2039742" y="675177"/>
                      <a:pt x="2039742" y="685838"/>
                      <a:pt x="2050403" y="628981"/>
                    </a:cubicBezTo>
                    <a:cubicBezTo>
                      <a:pt x="2061064" y="572124"/>
                      <a:pt x="2157010" y="550802"/>
                      <a:pt x="2235188" y="444195"/>
                    </a:cubicBezTo>
                    <a:cubicBezTo>
                      <a:pt x="2313366" y="337588"/>
                      <a:pt x="2313366" y="461963"/>
                      <a:pt x="2391545" y="444195"/>
                    </a:cubicBezTo>
                    <a:cubicBezTo>
                      <a:pt x="2469723" y="426427"/>
                      <a:pt x="2448401" y="422874"/>
                      <a:pt x="2448401" y="422874"/>
                    </a:cubicBezTo>
                    <a:cubicBezTo>
                      <a:pt x="2448401" y="422874"/>
                      <a:pt x="2448401" y="422874"/>
                      <a:pt x="2515919" y="387338"/>
                    </a:cubicBezTo>
                    <a:cubicBezTo>
                      <a:pt x="2583436" y="351803"/>
                      <a:pt x="2679383" y="380231"/>
                      <a:pt x="2679383" y="380231"/>
                    </a:cubicBezTo>
                    <a:cubicBezTo>
                      <a:pt x="2679383" y="380231"/>
                      <a:pt x="2729133" y="266517"/>
                      <a:pt x="2757561" y="234535"/>
                    </a:cubicBezTo>
                    <a:cubicBezTo>
                      <a:pt x="2785989" y="202553"/>
                      <a:pt x="2796650" y="149250"/>
                      <a:pt x="2814418" y="120821"/>
                    </a:cubicBezTo>
                    <a:cubicBezTo>
                      <a:pt x="2832185" y="95946"/>
                      <a:pt x="2853507" y="42643"/>
                      <a:pt x="289259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5A5A"/>
              </a:solidFill>
              <a:ln w="35536" cap="flat">
                <a:noFill/>
                <a:prstDash val="solid"/>
                <a:miter/>
              </a:ln>
              <a:effectLst>
                <a:outerShdw blurRad="88900" dist="38100" dir="8100000" sx="101000" sy="101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1" name="Graphic 253">
              <a:extLst>
                <a:ext uri="{FF2B5EF4-FFF2-40B4-BE49-F238E27FC236}">
                  <a16:creationId xmlns:a16="http://schemas.microsoft.com/office/drawing/2014/main" id="{4C9651F3-4085-4807-986A-6FCF0691E71F}"/>
                </a:ext>
              </a:extLst>
            </p:cNvPr>
            <p:cNvGrpSpPr/>
            <p:nvPr/>
          </p:nvGrpSpPr>
          <p:grpSpPr>
            <a:xfrm rot="10800000" flipV="1">
              <a:off x="6273816" y="-191635"/>
              <a:ext cx="4386068" cy="3331729"/>
              <a:chOff x="3295650" y="5025717"/>
              <a:chExt cx="3695700" cy="2807314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9B39F4A-3327-48A6-B424-5130FF0AF451}"/>
                  </a:ext>
                </a:extLst>
              </p:cNvPr>
              <p:cNvSpPr/>
              <p:nvPr/>
            </p:nvSpPr>
            <p:spPr>
              <a:xfrm>
                <a:off x="3295650" y="5022163"/>
                <a:ext cx="3706360" cy="2804622"/>
              </a:xfrm>
              <a:custGeom>
                <a:avLst/>
                <a:gdLst>
                  <a:gd name="connsiteX0" fmla="*/ 0 w 3706360"/>
                  <a:gd name="connsiteY0" fmla="*/ 3554 h 2804622"/>
                  <a:gd name="connsiteX1" fmla="*/ 0 w 3706360"/>
                  <a:gd name="connsiteY1" fmla="*/ 2789546 h 2804622"/>
                  <a:gd name="connsiteX2" fmla="*/ 110160 w 3706360"/>
                  <a:gd name="connsiteY2" fmla="*/ 2778886 h 2804622"/>
                  <a:gd name="connsiteX3" fmla="*/ 227428 w 3706360"/>
                  <a:gd name="connsiteY3" fmla="*/ 2789546 h 2804622"/>
                  <a:gd name="connsiteX4" fmla="*/ 294945 w 3706360"/>
                  <a:gd name="connsiteY4" fmla="*/ 2800207 h 2804622"/>
                  <a:gd name="connsiteX5" fmla="*/ 419320 w 3706360"/>
                  <a:gd name="connsiteY5" fmla="*/ 2789546 h 2804622"/>
                  <a:gd name="connsiteX6" fmla="*/ 486837 w 3706360"/>
                  <a:gd name="connsiteY6" fmla="*/ 2739796 h 2804622"/>
                  <a:gd name="connsiteX7" fmla="*/ 565016 w 3706360"/>
                  <a:gd name="connsiteY7" fmla="*/ 2711368 h 2804622"/>
                  <a:gd name="connsiteX8" fmla="*/ 632533 w 3706360"/>
                  <a:gd name="connsiteY8" fmla="*/ 2658064 h 2804622"/>
                  <a:gd name="connsiteX9" fmla="*/ 689390 w 3706360"/>
                  <a:gd name="connsiteY9" fmla="*/ 2409315 h 2804622"/>
                  <a:gd name="connsiteX10" fmla="*/ 717819 w 3706360"/>
                  <a:gd name="connsiteY10" fmla="*/ 2352458 h 2804622"/>
                  <a:gd name="connsiteX11" fmla="*/ 767569 w 3706360"/>
                  <a:gd name="connsiteY11" fmla="*/ 2263619 h 2804622"/>
                  <a:gd name="connsiteX12" fmla="*/ 795997 w 3706360"/>
                  <a:gd name="connsiteY12" fmla="*/ 2224530 h 2804622"/>
                  <a:gd name="connsiteX13" fmla="*/ 952353 w 3706360"/>
                  <a:gd name="connsiteY13" fmla="*/ 2107262 h 2804622"/>
                  <a:gd name="connsiteX14" fmla="*/ 1002103 w 3706360"/>
                  <a:gd name="connsiteY14" fmla="*/ 2057512 h 2804622"/>
                  <a:gd name="connsiteX15" fmla="*/ 1051853 w 3706360"/>
                  <a:gd name="connsiteY15" fmla="*/ 1989995 h 2804622"/>
                  <a:gd name="connsiteX16" fmla="*/ 1069621 w 3706360"/>
                  <a:gd name="connsiteY16" fmla="*/ 1961566 h 2804622"/>
                  <a:gd name="connsiteX17" fmla="*/ 1119371 w 3706360"/>
                  <a:gd name="connsiteY17" fmla="*/ 1894049 h 2804622"/>
                  <a:gd name="connsiteX18" fmla="*/ 1215317 w 3706360"/>
                  <a:gd name="connsiteY18" fmla="*/ 1819424 h 2804622"/>
                  <a:gd name="connsiteX19" fmla="*/ 1293495 w 3706360"/>
                  <a:gd name="connsiteY19" fmla="*/ 1819424 h 2804622"/>
                  <a:gd name="connsiteX20" fmla="*/ 1428530 w 3706360"/>
                  <a:gd name="connsiteY20" fmla="*/ 1819424 h 2804622"/>
                  <a:gd name="connsiteX21" fmla="*/ 1517369 w 3706360"/>
                  <a:gd name="connsiteY21" fmla="*/ 1819424 h 2804622"/>
                  <a:gd name="connsiteX22" fmla="*/ 1584887 w 3706360"/>
                  <a:gd name="connsiteY22" fmla="*/ 1712817 h 2804622"/>
                  <a:gd name="connsiteX23" fmla="*/ 1673726 w 3706360"/>
                  <a:gd name="connsiteY23" fmla="*/ 1531585 h 2804622"/>
                  <a:gd name="connsiteX24" fmla="*/ 1741243 w 3706360"/>
                  <a:gd name="connsiteY24" fmla="*/ 1456961 h 2804622"/>
                  <a:gd name="connsiteX25" fmla="*/ 1790993 w 3706360"/>
                  <a:gd name="connsiteY25" fmla="*/ 1343247 h 2804622"/>
                  <a:gd name="connsiteX26" fmla="*/ 1975778 w 3706360"/>
                  <a:gd name="connsiteY26" fmla="*/ 1158461 h 2804622"/>
                  <a:gd name="connsiteX27" fmla="*/ 2132135 w 3706360"/>
                  <a:gd name="connsiteY27" fmla="*/ 1158461 h 2804622"/>
                  <a:gd name="connsiteX28" fmla="*/ 2188992 w 3706360"/>
                  <a:gd name="connsiteY28" fmla="*/ 1137140 h 2804622"/>
                  <a:gd name="connsiteX29" fmla="*/ 2256509 w 3706360"/>
                  <a:gd name="connsiteY29" fmla="*/ 1101604 h 2804622"/>
                  <a:gd name="connsiteX30" fmla="*/ 2419973 w 3706360"/>
                  <a:gd name="connsiteY30" fmla="*/ 1094497 h 2804622"/>
                  <a:gd name="connsiteX31" fmla="*/ 2498151 w 3706360"/>
                  <a:gd name="connsiteY31" fmla="*/ 948801 h 2804622"/>
                  <a:gd name="connsiteX32" fmla="*/ 2555008 w 3706360"/>
                  <a:gd name="connsiteY32" fmla="*/ 835087 h 2804622"/>
                  <a:gd name="connsiteX33" fmla="*/ 2650954 w 3706360"/>
                  <a:gd name="connsiteY33" fmla="*/ 689391 h 2804622"/>
                  <a:gd name="connsiteX34" fmla="*/ 2757561 w 3706360"/>
                  <a:gd name="connsiteY34" fmla="*/ 621873 h 2804622"/>
                  <a:gd name="connsiteX35" fmla="*/ 2874828 w 3706360"/>
                  <a:gd name="connsiteY35" fmla="*/ 621873 h 2804622"/>
                  <a:gd name="connsiteX36" fmla="*/ 2953007 w 3706360"/>
                  <a:gd name="connsiteY36" fmla="*/ 536588 h 2804622"/>
                  <a:gd name="connsiteX37" fmla="*/ 3041845 w 3706360"/>
                  <a:gd name="connsiteY37" fmla="*/ 348249 h 2804622"/>
                  <a:gd name="connsiteX38" fmla="*/ 3070274 w 3706360"/>
                  <a:gd name="connsiteY38" fmla="*/ 348249 h 2804622"/>
                  <a:gd name="connsiteX39" fmla="*/ 3166220 w 3706360"/>
                  <a:gd name="connsiteY39" fmla="*/ 348249 h 2804622"/>
                  <a:gd name="connsiteX40" fmla="*/ 3301255 w 3706360"/>
                  <a:gd name="connsiteY40" fmla="*/ 291392 h 2804622"/>
                  <a:gd name="connsiteX41" fmla="*/ 3351005 w 3706360"/>
                  <a:gd name="connsiteY41" fmla="*/ 241642 h 2804622"/>
                  <a:gd name="connsiteX42" fmla="*/ 3418523 w 3706360"/>
                  <a:gd name="connsiteY42" fmla="*/ 145696 h 2804622"/>
                  <a:gd name="connsiteX43" fmla="*/ 3429183 w 3706360"/>
                  <a:gd name="connsiteY43" fmla="*/ 103053 h 2804622"/>
                  <a:gd name="connsiteX44" fmla="*/ 3486040 w 3706360"/>
                  <a:gd name="connsiteY44" fmla="*/ 39089 h 2804622"/>
                  <a:gd name="connsiteX45" fmla="*/ 3621075 w 3706360"/>
                  <a:gd name="connsiteY45" fmla="*/ 39089 h 2804622"/>
                  <a:gd name="connsiteX46" fmla="*/ 3706361 w 3706360"/>
                  <a:gd name="connsiteY46" fmla="*/ 0 h 2804622"/>
                  <a:gd name="connsiteX47" fmla="*/ 0 w 3706360"/>
                  <a:gd name="connsiteY47" fmla="*/ 0 h 2804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706360" h="2804622">
                    <a:moveTo>
                      <a:pt x="0" y="3554"/>
                    </a:moveTo>
                    <a:lnTo>
                      <a:pt x="0" y="2789546"/>
                    </a:lnTo>
                    <a:cubicBezTo>
                      <a:pt x="28428" y="2785993"/>
                      <a:pt x="63964" y="2782439"/>
                      <a:pt x="110160" y="2778886"/>
                    </a:cubicBezTo>
                    <a:cubicBezTo>
                      <a:pt x="234535" y="2768225"/>
                      <a:pt x="110160" y="2778886"/>
                      <a:pt x="227428" y="2789546"/>
                    </a:cubicBezTo>
                    <a:cubicBezTo>
                      <a:pt x="344695" y="2800207"/>
                      <a:pt x="227428" y="2789546"/>
                      <a:pt x="294945" y="2800207"/>
                    </a:cubicBezTo>
                    <a:cubicBezTo>
                      <a:pt x="362463" y="2810868"/>
                      <a:pt x="294945" y="2800207"/>
                      <a:pt x="419320" y="2789546"/>
                    </a:cubicBezTo>
                    <a:cubicBezTo>
                      <a:pt x="543694" y="2778886"/>
                      <a:pt x="419320" y="2789546"/>
                      <a:pt x="486837" y="2739796"/>
                    </a:cubicBezTo>
                    <a:cubicBezTo>
                      <a:pt x="554355" y="2690047"/>
                      <a:pt x="486837" y="2739796"/>
                      <a:pt x="565016" y="2711368"/>
                    </a:cubicBezTo>
                    <a:cubicBezTo>
                      <a:pt x="643194" y="2682940"/>
                      <a:pt x="632533" y="2658064"/>
                      <a:pt x="632533" y="2658064"/>
                    </a:cubicBezTo>
                    <a:lnTo>
                      <a:pt x="689390" y="2409315"/>
                    </a:lnTo>
                    <a:cubicBezTo>
                      <a:pt x="689390" y="2409315"/>
                      <a:pt x="689390" y="2409315"/>
                      <a:pt x="717819" y="2352458"/>
                    </a:cubicBezTo>
                    <a:cubicBezTo>
                      <a:pt x="746247" y="2295601"/>
                      <a:pt x="717819" y="2352458"/>
                      <a:pt x="767569" y="2263619"/>
                    </a:cubicBezTo>
                    <a:cubicBezTo>
                      <a:pt x="817318" y="2174780"/>
                      <a:pt x="767569" y="2263619"/>
                      <a:pt x="795997" y="2224530"/>
                    </a:cubicBezTo>
                    <a:cubicBezTo>
                      <a:pt x="824425" y="2185441"/>
                      <a:pt x="902604" y="2128584"/>
                      <a:pt x="952353" y="2107262"/>
                    </a:cubicBezTo>
                    <a:cubicBezTo>
                      <a:pt x="1002103" y="2089495"/>
                      <a:pt x="952353" y="2107262"/>
                      <a:pt x="1002103" y="2057512"/>
                    </a:cubicBezTo>
                    <a:cubicBezTo>
                      <a:pt x="1051853" y="2007763"/>
                      <a:pt x="1002103" y="2057512"/>
                      <a:pt x="1051853" y="1989995"/>
                    </a:cubicBezTo>
                    <a:cubicBezTo>
                      <a:pt x="1101603" y="1922477"/>
                      <a:pt x="1051853" y="1989995"/>
                      <a:pt x="1069621" y="1961566"/>
                    </a:cubicBezTo>
                    <a:cubicBezTo>
                      <a:pt x="1087389" y="1933138"/>
                      <a:pt x="1119371" y="1894049"/>
                      <a:pt x="1119371" y="1894049"/>
                    </a:cubicBezTo>
                    <a:cubicBezTo>
                      <a:pt x="1119371" y="1894049"/>
                      <a:pt x="1176228" y="1854959"/>
                      <a:pt x="1215317" y="1819424"/>
                    </a:cubicBezTo>
                    <a:cubicBezTo>
                      <a:pt x="1254406" y="1783888"/>
                      <a:pt x="1265067" y="1826531"/>
                      <a:pt x="1293495" y="1819424"/>
                    </a:cubicBezTo>
                    <a:cubicBezTo>
                      <a:pt x="1321924" y="1812317"/>
                      <a:pt x="1361013" y="1815870"/>
                      <a:pt x="1428530" y="1819424"/>
                    </a:cubicBezTo>
                    <a:cubicBezTo>
                      <a:pt x="1496048" y="1819424"/>
                      <a:pt x="1517369" y="1819424"/>
                      <a:pt x="1517369" y="1819424"/>
                    </a:cubicBezTo>
                    <a:cubicBezTo>
                      <a:pt x="1517369" y="1819424"/>
                      <a:pt x="1567119" y="1741246"/>
                      <a:pt x="1584887" y="1712817"/>
                    </a:cubicBezTo>
                    <a:cubicBezTo>
                      <a:pt x="1602655" y="1684388"/>
                      <a:pt x="1641744" y="1595549"/>
                      <a:pt x="1673726" y="1531585"/>
                    </a:cubicBezTo>
                    <a:cubicBezTo>
                      <a:pt x="1702154" y="1467621"/>
                      <a:pt x="1702154" y="1528032"/>
                      <a:pt x="1741243" y="1456961"/>
                    </a:cubicBezTo>
                    <a:cubicBezTo>
                      <a:pt x="1780332" y="1389443"/>
                      <a:pt x="1780332" y="1400103"/>
                      <a:pt x="1790993" y="1343247"/>
                    </a:cubicBezTo>
                    <a:cubicBezTo>
                      <a:pt x="1801654" y="1286389"/>
                      <a:pt x="1897600" y="1265068"/>
                      <a:pt x="1975778" y="1158461"/>
                    </a:cubicBezTo>
                    <a:cubicBezTo>
                      <a:pt x="2053956" y="1051854"/>
                      <a:pt x="2053956" y="1176229"/>
                      <a:pt x="2132135" y="1158461"/>
                    </a:cubicBezTo>
                    <a:cubicBezTo>
                      <a:pt x="2210313" y="1140693"/>
                      <a:pt x="2188992" y="1137140"/>
                      <a:pt x="2188992" y="1137140"/>
                    </a:cubicBezTo>
                    <a:cubicBezTo>
                      <a:pt x="2188992" y="1137140"/>
                      <a:pt x="2188992" y="1137140"/>
                      <a:pt x="2256509" y="1101604"/>
                    </a:cubicBezTo>
                    <a:cubicBezTo>
                      <a:pt x="2324027" y="1066069"/>
                      <a:pt x="2419973" y="1094497"/>
                      <a:pt x="2419973" y="1094497"/>
                    </a:cubicBezTo>
                    <a:cubicBezTo>
                      <a:pt x="2419973" y="1094497"/>
                      <a:pt x="2469723" y="980783"/>
                      <a:pt x="2498151" y="948801"/>
                    </a:cubicBezTo>
                    <a:cubicBezTo>
                      <a:pt x="2526580" y="916819"/>
                      <a:pt x="2537240" y="863516"/>
                      <a:pt x="2555008" y="835087"/>
                    </a:cubicBezTo>
                    <a:cubicBezTo>
                      <a:pt x="2572776" y="806659"/>
                      <a:pt x="2604758" y="739141"/>
                      <a:pt x="2650954" y="689391"/>
                    </a:cubicBezTo>
                    <a:cubicBezTo>
                      <a:pt x="2650954" y="689391"/>
                      <a:pt x="2707811" y="671623"/>
                      <a:pt x="2757561" y="621873"/>
                    </a:cubicBezTo>
                    <a:cubicBezTo>
                      <a:pt x="2807311" y="572124"/>
                      <a:pt x="2874828" y="621873"/>
                      <a:pt x="2874828" y="621873"/>
                    </a:cubicBezTo>
                    <a:lnTo>
                      <a:pt x="2953007" y="536588"/>
                    </a:lnTo>
                    <a:lnTo>
                      <a:pt x="3041845" y="348249"/>
                    </a:lnTo>
                    <a:cubicBezTo>
                      <a:pt x="3041845" y="348249"/>
                      <a:pt x="3041845" y="348249"/>
                      <a:pt x="3070274" y="348249"/>
                    </a:cubicBezTo>
                    <a:cubicBezTo>
                      <a:pt x="3098702" y="348249"/>
                      <a:pt x="3120024" y="358910"/>
                      <a:pt x="3166220" y="348249"/>
                    </a:cubicBezTo>
                    <a:cubicBezTo>
                      <a:pt x="3215970" y="337588"/>
                      <a:pt x="3233738" y="337588"/>
                      <a:pt x="3301255" y="291392"/>
                    </a:cubicBezTo>
                    <a:lnTo>
                      <a:pt x="3351005" y="241642"/>
                    </a:lnTo>
                    <a:lnTo>
                      <a:pt x="3418523" y="145696"/>
                    </a:lnTo>
                    <a:cubicBezTo>
                      <a:pt x="3418523" y="145696"/>
                      <a:pt x="3418523" y="145696"/>
                      <a:pt x="3429183" y="103053"/>
                    </a:cubicBezTo>
                    <a:cubicBezTo>
                      <a:pt x="3439844" y="60411"/>
                      <a:pt x="3429183" y="103053"/>
                      <a:pt x="3486040" y="39089"/>
                    </a:cubicBezTo>
                    <a:cubicBezTo>
                      <a:pt x="3486040" y="39089"/>
                      <a:pt x="3535790" y="49750"/>
                      <a:pt x="3621075" y="39089"/>
                    </a:cubicBezTo>
                    <a:cubicBezTo>
                      <a:pt x="3688593" y="31982"/>
                      <a:pt x="3692147" y="17768"/>
                      <a:pt x="37063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355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A919CE9A-EB7D-4597-AC37-5E2A700E4811}"/>
                  </a:ext>
                </a:extLst>
              </p:cNvPr>
              <p:cNvSpPr/>
              <p:nvPr/>
            </p:nvSpPr>
            <p:spPr>
              <a:xfrm>
                <a:off x="3295650" y="5025717"/>
                <a:ext cx="3560664" cy="2661618"/>
              </a:xfrm>
              <a:custGeom>
                <a:avLst/>
                <a:gdLst>
                  <a:gd name="connsiteX0" fmla="*/ 0 w 3560664"/>
                  <a:gd name="connsiteY0" fmla="*/ 0 h 2661618"/>
                  <a:gd name="connsiteX1" fmla="*/ 0 w 3560664"/>
                  <a:gd name="connsiteY1" fmla="*/ 2661618 h 2661618"/>
                  <a:gd name="connsiteX2" fmla="*/ 78178 w 3560664"/>
                  <a:gd name="connsiteY2" fmla="*/ 2498154 h 2661618"/>
                  <a:gd name="connsiteX3" fmla="*/ 145696 w 3560664"/>
                  <a:gd name="connsiteY3" fmla="*/ 2427083 h 2661618"/>
                  <a:gd name="connsiteX4" fmla="*/ 195446 w 3560664"/>
                  <a:gd name="connsiteY4" fmla="*/ 2313369 h 2661618"/>
                  <a:gd name="connsiteX5" fmla="*/ 380231 w 3560664"/>
                  <a:gd name="connsiteY5" fmla="*/ 2128584 h 2661618"/>
                  <a:gd name="connsiteX6" fmla="*/ 536587 w 3560664"/>
                  <a:gd name="connsiteY6" fmla="*/ 2128584 h 2661618"/>
                  <a:gd name="connsiteX7" fmla="*/ 593444 w 3560664"/>
                  <a:gd name="connsiteY7" fmla="*/ 2107262 h 2661618"/>
                  <a:gd name="connsiteX8" fmla="*/ 660962 w 3560664"/>
                  <a:gd name="connsiteY8" fmla="*/ 2071727 h 2661618"/>
                  <a:gd name="connsiteX9" fmla="*/ 824425 w 3560664"/>
                  <a:gd name="connsiteY9" fmla="*/ 2064620 h 2661618"/>
                  <a:gd name="connsiteX10" fmla="*/ 902604 w 3560664"/>
                  <a:gd name="connsiteY10" fmla="*/ 1918924 h 2661618"/>
                  <a:gd name="connsiteX11" fmla="*/ 959461 w 3560664"/>
                  <a:gd name="connsiteY11" fmla="*/ 1805210 h 2661618"/>
                  <a:gd name="connsiteX12" fmla="*/ 1055407 w 3560664"/>
                  <a:gd name="connsiteY12" fmla="*/ 1659514 h 2661618"/>
                  <a:gd name="connsiteX13" fmla="*/ 1162013 w 3560664"/>
                  <a:gd name="connsiteY13" fmla="*/ 1591996 h 2661618"/>
                  <a:gd name="connsiteX14" fmla="*/ 1279281 w 3560664"/>
                  <a:gd name="connsiteY14" fmla="*/ 1591996 h 2661618"/>
                  <a:gd name="connsiteX15" fmla="*/ 1357459 w 3560664"/>
                  <a:gd name="connsiteY15" fmla="*/ 1506710 h 2661618"/>
                  <a:gd name="connsiteX16" fmla="*/ 1446298 w 3560664"/>
                  <a:gd name="connsiteY16" fmla="*/ 1318372 h 2661618"/>
                  <a:gd name="connsiteX17" fmla="*/ 1474727 w 3560664"/>
                  <a:gd name="connsiteY17" fmla="*/ 1318372 h 2661618"/>
                  <a:gd name="connsiteX18" fmla="*/ 1570673 w 3560664"/>
                  <a:gd name="connsiteY18" fmla="*/ 1318372 h 2661618"/>
                  <a:gd name="connsiteX19" fmla="*/ 1705708 w 3560664"/>
                  <a:gd name="connsiteY19" fmla="*/ 1261515 h 2661618"/>
                  <a:gd name="connsiteX20" fmla="*/ 1755458 w 3560664"/>
                  <a:gd name="connsiteY20" fmla="*/ 1211765 h 2661618"/>
                  <a:gd name="connsiteX21" fmla="*/ 1822975 w 3560664"/>
                  <a:gd name="connsiteY21" fmla="*/ 1115819 h 2661618"/>
                  <a:gd name="connsiteX22" fmla="*/ 1833636 w 3560664"/>
                  <a:gd name="connsiteY22" fmla="*/ 1073176 h 2661618"/>
                  <a:gd name="connsiteX23" fmla="*/ 1890493 w 3560664"/>
                  <a:gd name="connsiteY23" fmla="*/ 1009212 h 2661618"/>
                  <a:gd name="connsiteX24" fmla="*/ 2025528 w 3560664"/>
                  <a:gd name="connsiteY24" fmla="*/ 1009212 h 2661618"/>
                  <a:gd name="connsiteX25" fmla="*/ 2132135 w 3560664"/>
                  <a:gd name="connsiteY25" fmla="*/ 948801 h 2661618"/>
                  <a:gd name="connsiteX26" fmla="*/ 2181885 w 3560664"/>
                  <a:gd name="connsiteY26" fmla="*/ 945248 h 2661618"/>
                  <a:gd name="connsiteX27" fmla="*/ 2231634 w 3560664"/>
                  <a:gd name="connsiteY27" fmla="*/ 856408 h 2661618"/>
                  <a:gd name="connsiteX28" fmla="*/ 2231634 w 3560664"/>
                  <a:gd name="connsiteY28" fmla="*/ 806659 h 2661618"/>
                  <a:gd name="connsiteX29" fmla="*/ 2320473 w 3560664"/>
                  <a:gd name="connsiteY29" fmla="*/ 710712 h 2661618"/>
                  <a:gd name="connsiteX30" fmla="*/ 2359562 w 3560664"/>
                  <a:gd name="connsiteY30" fmla="*/ 739141 h 2661618"/>
                  <a:gd name="connsiteX31" fmla="*/ 2515919 w 3560664"/>
                  <a:gd name="connsiteY31" fmla="*/ 653855 h 2661618"/>
                  <a:gd name="connsiteX32" fmla="*/ 2604758 w 3560664"/>
                  <a:gd name="connsiteY32" fmla="*/ 653855 h 2661618"/>
                  <a:gd name="connsiteX33" fmla="*/ 2643847 w 3560664"/>
                  <a:gd name="connsiteY33" fmla="*/ 604106 h 2661618"/>
                  <a:gd name="connsiteX34" fmla="*/ 2700704 w 3560664"/>
                  <a:gd name="connsiteY34" fmla="*/ 511713 h 2661618"/>
                  <a:gd name="connsiteX35" fmla="*/ 2778882 w 3560664"/>
                  <a:gd name="connsiteY35" fmla="*/ 419320 h 2661618"/>
                  <a:gd name="connsiteX36" fmla="*/ 2913917 w 3560664"/>
                  <a:gd name="connsiteY36" fmla="*/ 351803 h 2661618"/>
                  <a:gd name="connsiteX37" fmla="*/ 2981435 w 3560664"/>
                  <a:gd name="connsiteY37" fmla="*/ 351803 h 2661618"/>
                  <a:gd name="connsiteX38" fmla="*/ 3105810 w 3560664"/>
                  <a:gd name="connsiteY38" fmla="*/ 312713 h 2661618"/>
                  <a:gd name="connsiteX39" fmla="*/ 3144899 w 3560664"/>
                  <a:gd name="connsiteY39" fmla="*/ 255856 h 2661618"/>
                  <a:gd name="connsiteX40" fmla="*/ 3212416 w 3560664"/>
                  <a:gd name="connsiteY40" fmla="*/ 149250 h 2661618"/>
                  <a:gd name="connsiteX41" fmla="*/ 3262166 w 3560664"/>
                  <a:gd name="connsiteY41" fmla="*/ 149250 h 2661618"/>
                  <a:gd name="connsiteX42" fmla="*/ 3379433 w 3560664"/>
                  <a:gd name="connsiteY42" fmla="*/ 110160 h 2661618"/>
                  <a:gd name="connsiteX43" fmla="*/ 3436290 w 3560664"/>
                  <a:gd name="connsiteY43" fmla="*/ 7107 h 2661618"/>
                  <a:gd name="connsiteX44" fmla="*/ 3532237 w 3560664"/>
                  <a:gd name="connsiteY44" fmla="*/ 7107 h 2661618"/>
                  <a:gd name="connsiteX45" fmla="*/ 3560665 w 3560664"/>
                  <a:gd name="connsiteY45" fmla="*/ 0 h 2661618"/>
                  <a:gd name="connsiteX46" fmla="*/ 0 w 3560664"/>
                  <a:gd name="connsiteY46" fmla="*/ 0 h 2661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560664" h="2661618">
                    <a:moveTo>
                      <a:pt x="0" y="0"/>
                    </a:moveTo>
                    <a:lnTo>
                      <a:pt x="0" y="2661618"/>
                    </a:lnTo>
                    <a:cubicBezTo>
                      <a:pt x="21321" y="2622529"/>
                      <a:pt x="53303" y="2555011"/>
                      <a:pt x="78178" y="2498154"/>
                    </a:cubicBezTo>
                    <a:cubicBezTo>
                      <a:pt x="106607" y="2437744"/>
                      <a:pt x="106607" y="2494601"/>
                      <a:pt x="145696" y="2427083"/>
                    </a:cubicBezTo>
                    <a:cubicBezTo>
                      <a:pt x="184785" y="2359565"/>
                      <a:pt x="184785" y="2370226"/>
                      <a:pt x="195446" y="2313369"/>
                    </a:cubicBezTo>
                    <a:cubicBezTo>
                      <a:pt x="206106" y="2256512"/>
                      <a:pt x="302052" y="2235191"/>
                      <a:pt x="380231" y="2128584"/>
                    </a:cubicBezTo>
                    <a:cubicBezTo>
                      <a:pt x="458409" y="2021977"/>
                      <a:pt x="458409" y="2146352"/>
                      <a:pt x="536587" y="2128584"/>
                    </a:cubicBezTo>
                    <a:cubicBezTo>
                      <a:pt x="614765" y="2110816"/>
                      <a:pt x="593444" y="2107262"/>
                      <a:pt x="593444" y="2107262"/>
                    </a:cubicBezTo>
                    <a:cubicBezTo>
                      <a:pt x="593444" y="2107262"/>
                      <a:pt x="593444" y="2107262"/>
                      <a:pt x="660962" y="2071727"/>
                    </a:cubicBezTo>
                    <a:cubicBezTo>
                      <a:pt x="728479" y="2036191"/>
                      <a:pt x="824425" y="2064620"/>
                      <a:pt x="824425" y="2064620"/>
                    </a:cubicBezTo>
                    <a:cubicBezTo>
                      <a:pt x="824425" y="2064620"/>
                      <a:pt x="874175" y="1950906"/>
                      <a:pt x="902604" y="1918924"/>
                    </a:cubicBezTo>
                    <a:cubicBezTo>
                      <a:pt x="931032" y="1886941"/>
                      <a:pt x="941693" y="1833638"/>
                      <a:pt x="959461" y="1805210"/>
                    </a:cubicBezTo>
                    <a:cubicBezTo>
                      <a:pt x="977228" y="1776781"/>
                      <a:pt x="1009210" y="1709263"/>
                      <a:pt x="1055407" y="1659514"/>
                    </a:cubicBezTo>
                    <a:cubicBezTo>
                      <a:pt x="1055407" y="1659514"/>
                      <a:pt x="1112264" y="1641746"/>
                      <a:pt x="1162013" y="1591996"/>
                    </a:cubicBezTo>
                    <a:cubicBezTo>
                      <a:pt x="1211763" y="1542246"/>
                      <a:pt x="1279281" y="1591996"/>
                      <a:pt x="1279281" y="1591996"/>
                    </a:cubicBezTo>
                    <a:lnTo>
                      <a:pt x="1357459" y="1506710"/>
                    </a:lnTo>
                    <a:lnTo>
                      <a:pt x="1446298" y="1318372"/>
                    </a:lnTo>
                    <a:cubicBezTo>
                      <a:pt x="1446298" y="1318372"/>
                      <a:pt x="1446298" y="1318372"/>
                      <a:pt x="1474727" y="1318372"/>
                    </a:cubicBezTo>
                    <a:cubicBezTo>
                      <a:pt x="1503155" y="1318372"/>
                      <a:pt x="1524476" y="1329032"/>
                      <a:pt x="1570673" y="1318372"/>
                    </a:cubicBezTo>
                    <a:cubicBezTo>
                      <a:pt x="1620422" y="1307711"/>
                      <a:pt x="1638190" y="1307711"/>
                      <a:pt x="1705708" y="1261515"/>
                    </a:cubicBezTo>
                    <a:lnTo>
                      <a:pt x="1755458" y="1211765"/>
                    </a:lnTo>
                    <a:lnTo>
                      <a:pt x="1822975" y="1115819"/>
                    </a:lnTo>
                    <a:cubicBezTo>
                      <a:pt x="1822975" y="1115819"/>
                      <a:pt x="1822975" y="1115819"/>
                      <a:pt x="1833636" y="1073176"/>
                    </a:cubicBezTo>
                    <a:cubicBezTo>
                      <a:pt x="1844297" y="1030533"/>
                      <a:pt x="1833636" y="1073176"/>
                      <a:pt x="1890493" y="1009212"/>
                    </a:cubicBezTo>
                    <a:cubicBezTo>
                      <a:pt x="1890493" y="1009212"/>
                      <a:pt x="1940243" y="1019872"/>
                      <a:pt x="2025528" y="1009212"/>
                    </a:cubicBezTo>
                    <a:cubicBezTo>
                      <a:pt x="2114367" y="998551"/>
                      <a:pt x="2093046" y="980783"/>
                      <a:pt x="2132135" y="948801"/>
                    </a:cubicBezTo>
                    <a:cubicBezTo>
                      <a:pt x="2171224" y="916819"/>
                      <a:pt x="2181885" y="945248"/>
                      <a:pt x="2181885" y="945248"/>
                    </a:cubicBezTo>
                    <a:lnTo>
                      <a:pt x="2231634" y="856408"/>
                    </a:lnTo>
                    <a:lnTo>
                      <a:pt x="2231634" y="806659"/>
                    </a:lnTo>
                    <a:lnTo>
                      <a:pt x="2320473" y="710712"/>
                    </a:lnTo>
                    <a:cubicBezTo>
                      <a:pt x="2320473" y="710712"/>
                      <a:pt x="2320473" y="710712"/>
                      <a:pt x="2359562" y="739141"/>
                    </a:cubicBezTo>
                    <a:cubicBezTo>
                      <a:pt x="2398652" y="767569"/>
                      <a:pt x="2476830" y="682284"/>
                      <a:pt x="2515919" y="653855"/>
                    </a:cubicBezTo>
                    <a:cubicBezTo>
                      <a:pt x="2555008" y="625427"/>
                      <a:pt x="2572776" y="664516"/>
                      <a:pt x="2604758" y="653855"/>
                    </a:cubicBezTo>
                    <a:cubicBezTo>
                      <a:pt x="2633186" y="643195"/>
                      <a:pt x="2643847" y="604106"/>
                      <a:pt x="2643847" y="604106"/>
                    </a:cubicBezTo>
                    <a:cubicBezTo>
                      <a:pt x="2643847" y="604106"/>
                      <a:pt x="2672275" y="565016"/>
                      <a:pt x="2700704" y="511713"/>
                    </a:cubicBezTo>
                    <a:cubicBezTo>
                      <a:pt x="2729133" y="458410"/>
                      <a:pt x="2750454" y="508159"/>
                      <a:pt x="2778882" y="419320"/>
                    </a:cubicBezTo>
                    <a:lnTo>
                      <a:pt x="2913917" y="351803"/>
                    </a:lnTo>
                    <a:cubicBezTo>
                      <a:pt x="2913917" y="351803"/>
                      <a:pt x="2953007" y="362463"/>
                      <a:pt x="2981435" y="351803"/>
                    </a:cubicBezTo>
                    <a:cubicBezTo>
                      <a:pt x="3009863" y="341142"/>
                      <a:pt x="3048953" y="341142"/>
                      <a:pt x="3105810" y="312713"/>
                    </a:cubicBezTo>
                    <a:lnTo>
                      <a:pt x="3144899" y="255856"/>
                    </a:lnTo>
                    <a:lnTo>
                      <a:pt x="3212416" y="149250"/>
                    </a:lnTo>
                    <a:lnTo>
                      <a:pt x="3262166" y="149250"/>
                    </a:lnTo>
                    <a:lnTo>
                      <a:pt x="3379433" y="110160"/>
                    </a:lnTo>
                    <a:lnTo>
                      <a:pt x="3436290" y="7107"/>
                    </a:lnTo>
                    <a:cubicBezTo>
                      <a:pt x="3436290" y="7107"/>
                      <a:pt x="3486040" y="10661"/>
                      <a:pt x="3532237" y="7107"/>
                    </a:cubicBezTo>
                    <a:cubicBezTo>
                      <a:pt x="3542897" y="7107"/>
                      <a:pt x="3550004" y="3554"/>
                      <a:pt x="35606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5536" cap="flat">
                <a:noFill/>
                <a:prstDash val="solid"/>
                <a:miter/>
              </a:ln>
              <a:effectLst>
                <a:outerShdw blurRad="88900" dist="38100" dir="8100000" sx="101000" sy="101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CC8A67F-E2B6-4F82-9368-A363BA6C66E1}"/>
                  </a:ext>
                </a:extLst>
              </p:cNvPr>
              <p:cNvSpPr/>
              <p:nvPr/>
            </p:nvSpPr>
            <p:spPr>
              <a:xfrm>
                <a:off x="3295650" y="5018609"/>
                <a:ext cx="2892596" cy="2100155"/>
              </a:xfrm>
              <a:custGeom>
                <a:avLst/>
                <a:gdLst>
                  <a:gd name="connsiteX0" fmla="*/ 0 w 2892596"/>
                  <a:gd name="connsiteY0" fmla="*/ 7107 h 2100155"/>
                  <a:gd name="connsiteX1" fmla="*/ 0 w 2892596"/>
                  <a:gd name="connsiteY1" fmla="*/ 2100155 h 2100155"/>
                  <a:gd name="connsiteX2" fmla="*/ 31982 w 2892596"/>
                  <a:gd name="connsiteY2" fmla="*/ 2089494 h 2100155"/>
                  <a:gd name="connsiteX3" fmla="*/ 127928 w 2892596"/>
                  <a:gd name="connsiteY3" fmla="*/ 2089494 h 2100155"/>
                  <a:gd name="connsiteX4" fmla="*/ 184785 w 2892596"/>
                  <a:gd name="connsiteY4" fmla="*/ 2089494 h 2100155"/>
                  <a:gd name="connsiteX5" fmla="*/ 369570 w 2892596"/>
                  <a:gd name="connsiteY5" fmla="*/ 2064620 h 2100155"/>
                  <a:gd name="connsiteX6" fmla="*/ 486837 w 2892596"/>
                  <a:gd name="connsiteY6" fmla="*/ 2075280 h 2100155"/>
                  <a:gd name="connsiteX7" fmla="*/ 554355 w 2892596"/>
                  <a:gd name="connsiteY7" fmla="*/ 2085941 h 2100155"/>
                  <a:gd name="connsiteX8" fmla="*/ 678730 w 2892596"/>
                  <a:gd name="connsiteY8" fmla="*/ 2075280 h 2100155"/>
                  <a:gd name="connsiteX9" fmla="*/ 746247 w 2892596"/>
                  <a:gd name="connsiteY9" fmla="*/ 2025530 h 2100155"/>
                  <a:gd name="connsiteX10" fmla="*/ 824425 w 2892596"/>
                  <a:gd name="connsiteY10" fmla="*/ 1997102 h 2100155"/>
                  <a:gd name="connsiteX11" fmla="*/ 891943 w 2892596"/>
                  <a:gd name="connsiteY11" fmla="*/ 1943798 h 2100155"/>
                  <a:gd name="connsiteX12" fmla="*/ 948800 w 2892596"/>
                  <a:gd name="connsiteY12" fmla="*/ 1695049 h 2100155"/>
                  <a:gd name="connsiteX13" fmla="*/ 977228 w 2892596"/>
                  <a:gd name="connsiteY13" fmla="*/ 1638192 h 2100155"/>
                  <a:gd name="connsiteX14" fmla="*/ 1026978 w 2892596"/>
                  <a:gd name="connsiteY14" fmla="*/ 1549353 h 2100155"/>
                  <a:gd name="connsiteX15" fmla="*/ 1055407 w 2892596"/>
                  <a:gd name="connsiteY15" fmla="*/ 1510264 h 2100155"/>
                  <a:gd name="connsiteX16" fmla="*/ 1211763 w 2892596"/>
                  <a:gd name="connsiteY16" fmla="*/ 1392996 h 2100155"/>
                  <a:gd name="connsiteX17" fmla="*/ 1261513 w 2892596"/>
                  <a:gd name="connsiteY17" fmla="*/ 1343246 h 2100155"/>
                  <a:gd name="connsiteX18" fmla="*/ 1311263 w 2892596"/>
                  <a:gd name="connsiteY18" fmla="*/ 1275729 h 2100155"/>
                  <a:gd name="connsiteX19" fmla="*/ 1329031 w 2892596"/>
                  <a:gd name="connsiteY19" fmla="*/ 1247300 h 2100155"/>
                  <a:gd name="connsiteX20" fmla="*/ 1378780 w 2892596"/>
                  <a:gd name="connsiteY20" fmla="*/ 1179783 h 2100155"/>
                  <a:gd name="connsiteX21" fmla="*/ 1474727 w 2892596"/>
                  <a:gd name="connsiteY21" fmla="*/ 1105158 h 2100155"/>
                  <a:gd name="connsiteX22" fmla="*/ 1552905 w 2892596"/>
                  <a:gd name="connsiteY22" fmla="*/ 1105158 h 2100155"/>
                  <a:gd name="connsiteX23" fmla="*/ 1687940 w 2892596"/>
                  <a:gd name="connsiteY23" fmla="*/ 1105158 h 2100155"/>
                  <a:gd name="connsiteX24" fmla="*/ 1776779 w 2892596"/>
                  <a:gd name="connsiteY24" fmla="*/ 1105158 h 2100155"/>
                  <a:gd name="connsiteX25" fmla="*/ 1844297 w 2892596"/>
                  <a:gd name="connsiteY25" fmla="*/ 998551 h 2100155"/>
                  <a:gd name="connsiteX26" fmla="*/ 1933136 w 2892596"/>
                  <a:gd name="connsiteY26" fmla="*/ 817319 h 2100155"/>
                  <a:gd name="connsiteX27" fmla="*/ 2000653 w 2892596"/>
                  <a:gd name="connsiteY27" fmla="*/ 742695 h 2100155"/>
                  <a:gd name="connsiteX28" fmla="*/ 2050403 w 2892596"/>
                  <a:gd name="connsiteY28" fmla="*/ 628981 h 2100155"/>
                  <a:gd name="connsiteX29" fmla="*/ 2235188 w 2892596"/>
                  <a:gd name="connsiteY29" fmla="*/ 444195 h 2100155"/>
                  <a:gd name="connsiteX30" fmla="*/ 2391545 w 2892596"/>
                  <a:gd name="connsiteY30" fmla="*/ 444195 h 2100155"/>
                  <a:gd name="connsiteX31" fmla="*/ 2448401 w 2892596"/>
                  <a:gd name="connsiteY31" fmla="*/ 422874 h 2100155"/>
                  <a:gd name="connsiteX32" fmla="*/ 2515919 w 2892596"/>
                  <a:gd name="connsiteY32" fmla="*/ 387338 h 2100155"/>
                  <a:gd name="connsiteX33" fmla="*/ 2679383 w 2892596"/>
                  <a:gd name="connsiteY33" fmla="*/ 380231 h 2100155"/>
                  <a:gd name="connsiteX34" fmla="*/ 2757561 w 2892596"/>
                  <a:gd name="connsiteY34" fmla="*/ 234535 h 2100155"/>
                  <a:gd name="connsiteX35" fmla="*/ 2814418 w 2892596"/>
                  <a:gd name="connsiteY35" fmla="*/ 120821 h 2100155"/>
                  <a:gd name="connsiteX36" fmla="*/ 2892596 w 2892596"/>
                  <a:gd name="connsiteY36" fmla="*/ 0 h 2100155"/>
                  <a:gd name="connsiteX37" fmla="*/ 0 w 2892596"/>
                  <a:gd name="connsiteY37" fmla="*/ 0 h 21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892596" h="2100155">
                    <a:moveTo>
                      <a:pt x="0" y="7107"/>
                    </a:moveTo>
                    <a:lnTo>
                      <a:pt x="0" y="2100155"/>
                    </a:lnTo>
                    <a:cubicBezTo>
                      <a:pt x="10661" y="2096602"/>
                      <a:pt x="17768" y="2093048"/>
                      <a:pt x="31982" y="2089494"/>
                    </a:cubicBezTo>
                    <a:cubicBezTo>
                      <a:pt x="127928" y="2053959"/>
                      <a:pt x="99500" y="2114370"/>
                      <a:pt x="127928" y="2089494"/>
                    </a:cubicBezTo>
                    <a:cubicBezTo>
                      <a:pt x="156357" y="2064620"/>
                      <a:pt x="184785" y="2089494"/>
                      <a:pt x="184785" y="2089494"/>
                    </a:cubicBezTo>
                    <a:cubicBezTo>
                      <a:pt x="184785" y="2089494"/>
                      <a:pt x="241642" y="2075280"/>
                      <a:pt x="369570" y="2064620"/>
                    </a:cubicBezTo>
                    <a:cubicBezTo>
                      <a:pt x="493945" y="2053959"/>
                      <a:pt x="369570" y="2064620"/>
                      <a:pt x="486837" y="2075280"/>
                    </a:cubicBezTo>
                    <a:cubicBezTo>
                      <a:pt x="604105" y="2085941"/>
                      <a:pt x="486837" y="2075280"/>
                      <a:pt x="554355" y="2085941"/>
                    </a:cubicBezTo>
                    <a:cubicBezTo>
                      <a:pt x="621873" y="2096602"/>
                      <a:pt x="554355" y="2085941"/>
                      <a:pt x="678730" y="2075280"/>
                    </a:cubicBezTo>
                    <a:cubicBezTo>
                      <a:pt x="803104" y="2064620"/>
                      <a:pt x="678730" y="2075280"/>
                      <a:pt x="746247" y="2025530"/>
                    </a:cubicBezTo>
                    <a:cubicBezTo>
                      <a:pt x="813765" y="1975781"/>
                      <a:pt x="746247" y="2025530"/>
                      <a:pt x="824425" y="1997102"/>
                    </a:cubicBezTo>
                    <a:cubicBezTo>
                      <a:pt x="902604" y="1968673"/>
                      <a:pt x="891943" y="1943798"/>
                      <a:pt x="891943" y="1943798"/>
                    </a:cubicBezTo>
                    <a:lnTo>
                      <a:pt x="948800" y="1695049"/>
                    </a:lnTo>
                    <a:cubicBezTo>
                      <a:pt x="948800" y="1695049"/>
                      <a:pt x="948800" y="1695049"/>
                      <a:pt x="977228" y="1638192"/>
                    </a:cubicBezTo>
                    <a:cubicBezTo>
                      <a:pt x="1005657" y="1581335"/>
                      <a:pt x="977228" y="1638192"/>
                      <a:pt x="1026978" y="1549353"/>
                    </a:cubicBezTo>
                    <a:cubicBezTo>
                      <a:pt x="1076728" y="1460514"/>
                      <a:pt x="1026978" y="1549353"/>
                      <a:pt x="1055407" y="1510264"/>
                    </a:cubicBezTo>
                    <a:cubicBezTo>
                      <a:pt x="1083835" y="1471175"/>
                      <a:pt x="1162013" y="1414318"/>
                      <a:pt x="1211763" y="1392996"/>
                    </a:cubicBezTo>
                    <a:cubicBezTo>
                      <a:pt x="1261513" y="1375229"/>
                      <a:pt x="1211763" y="1392996"/>
                      <a:pt x="1261513" y="1343246"/>
                    </a:cubicBezTo>
                    <a:cubicBezTo>
                      <a:pt x="1311263" y="1293497"/>
                      <a:pt x="1261513" y="1343246"/>
                      <a:pt x="1311263" y="1275729"/>
                    </a:cubicBezTo>
                    <a:cubicBezTo>
                      <a:pt x="1361013" y="1208211"/>
                      <a:pt x="1311263" y="1275729"/>
                      <a:pt x="1329031" y="1247300"/>
                    </a:cubicBezTo>
                    <a:cubicBezTo>
                      <a:pt x="1346798" y="1218872"/>
                      <a:pt x="1378780" y="1179783"/>
                      <a:pt x="1378780" y="1179783"/>
                    </a:cubicBezTo>
                    <a:cubicBezTo>
                      <a:pt x="1378780" y="1179783"/>
                      <a:pt x="1435637" y="1140693"/>
                      <a:pt x="1474727" y="1105158"/>
                    </a:cubicBezTo>
                    <a:cubicBezTo>
                      <a:pt x="1513816" y="1069622"/>
                      <a:pt x="1524476" y="1112265"/>
                      <a:pt x="1552905" y="1105158"/>
                    </a:cubicBezTo>
                    <a:cubicBezTo>
                      <a:pt x="1581333" y="1098051"/>
                      <a:pt x="1620422" y="1101604"/>
                      <a:pt x="1687940" y="1105158"/>
                    </a:cubicBezTo>
                    <a:cubicBezTo>
                      <a:pt x="1755458" y="1105158"/>
                      <a:pt x="1776779" y="1105158"/>
                      <a:pt x="1776779" y="1105158"/>
                    </a:cubicBezTo>
                    <a:cubicBezTo>
                      <a:pt x="1776779" y="1105158"/>
                      <a:pt x="1826529" y="1026979"/>
                      <a:pt x="1844297" y="998551"/>
                    </a:cubicBezTo>
                    <a:cubicBezTo>
                      <a:pt x="1862064" y="970122"/>
                      <a:pt x="1901153" y="881283"/>
                      <a:pt x="1933136" y="817319"/>
                    </a:cubicBezTo>
                    <a:cubicBezTo>
                      <a:pt x="1961564" y="753355"/>
                      <a:pt x="1961564" y="813766"/>
                      <a:pt x="2000653" y="742695"/>
                    </a:cubicBezTo>
                    <a:cubicBezTo>
                      <a:pt x="2039742" y="675177"/>
                      <a:pt x="2039742" y="685838"/>
                      <a:pt x="2050403" y="628981"/>
                    </a:cubicBezTo>
                    <a:cubicBezTo>
                      <a:pt x="2061064" y="572124"/>
                      <a:pt x="2157010" y="550802"/>
                      <a:pt x="2235188" y="444195"/>
                    </a:cubicBezTo>
                    <a:cubicBezTo>
                      <a:pt x="2313366" y="337588"/>
                      <a:pt x="2313366" y="461963"/>
                      <a:pt x="2391545" y="444195"/>
                    </a:cubicBezTo>
                    <a:cubicBezTo>
                      <a:pt x="2469723" y="426427"/>
                      <a:pt x="2448401" y="422874"/>
                      <a:pt x="2448401" y="422874"/>
                    </a:cubicBezTo>
                    <a:cubicBezTo>
                      <a:pt x="2448401" y="422874"/>
                      <a:pt x="2448401" y="422874"/>
                      <a:pt x="2515919" y="387338"/>
                    </a:cubicBezTo>
                    <a:cubicBezTo>
                      <a:pt x="2583436" y="351803"/>
                      <a:pt x="2679383" y="380231"/>
                      <a:pt x="2679383" y="380231"/>
                    </a:cubicBezTo>
                    <a:cubicBezTo>
                      <a:pt x="2679383" y="380231"/>
                      <a:pt x="2729133" y="266517"/>
                      <a:pt x="2757561" y="234535"/>
                    </a:cubicBezTo>
                    <a:cubicBezTo>
                      <a:pt x="2785989" y="202553"/>
                      <a:pt x="2796650" y="149250"/>
                      <a:pt x="2814418" y="120821"/>
                    </a:cubicBezTo>
                    <a:cubicBezTo>
                      <a:pt x="2832185" y="95946"/>
                      <a:pt x="2853507" y="42643"/>
                      <a:pt x="289259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5A5A"/>
              </a:solidFill>
              <a:ln w="35536" cap="flat">
                <a:noFill/>
                <a:prstDash val="solid"/>
                <a:miter/>
              </a:ln>
              <a:effectLst>
                <a:outerShdw blurRad="88900" dist="38100" dir="8100000" sx="101000" sy="101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" name="PICTURE">
            <a:extLst>
              <a:ext uri="{FF2B5EF4-FFF2-40B4-BE49-F238E27FC236}">
                <a16:creationId xmlns:a16="http://schemas.microsoft.com/office/drawing/2014/main" id="{4CAFD954-BD9A-48C0-86C1-9DE718D7383B}"/>
              </a:ext>
            </a:extLst>
          </p:cNvPr>
          <p:cNvSpPr/>
          <p:nvPr/>
        </p:nvSpPr>
        <p:spPr>
          <a:xfrm>
            <a:off x="820379" y="1355306"/>
            <a:ext cx="8646242" cy="6131344"/>
          </a:xfrm>
          <a:prstGeom prst="rect">
            <a:avLst/>
          </a:prstGeom>
          <a:blipFill>
            <a:blip r:embed="rId3"/>
            <a:srcRect/>
            <a:stretch>
              <a:fillRect l="-18695" t="-6206" r="-3185" b="-8376"/>
            </a:stretch>
          </a:blipFill>
          <a:ln>
            <a:noFill/>
          </a:ln>
          <a:effectLst>
            <a:outerShdw blurRad="1524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19531A80-21A8-48FF-B59A-46235BD80F8F}"/>
              </a:ext>
            </a:extLst>
          </p:cNvPr>
          <p:cNvSpPr/>
          <p:nvPr/>
        </p:nvSpPr>
        <p:spPr>
          <a:xfrm>
            <a:off x="820379" y="6800849"/>
            <a:ext cx="8646242" cy="4778795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 t="-1507" b="-18329"/>
            </a:stretch>
          </a:blipFill>
          <a:ln>
            <a:noFill/>
          </a:ln>
          <a:effectLst>
            <a:outerShdw blurRad="1524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aphic 260">
            <a:extLst>
              <a:ext uri="{FF2B5EF4-FFF2-40B4-BE49-F238E27FC236}">
                <a16:creationId xmlns:a16="http://schemas.microsoft.com/office/drawing/2014/main" id="{2046AEEA-1F33-4EB4-98DA-073A659E0C48}"/>
              </a:ext>
            </a:extLst>
          </p:cNvPr>
          <p:cNvGrpSpPr/>
          <p:nvPr/>
        </p:nvGrpSpPr>
        <p:grpSpPr>
          <a:xfrm>
            <a:off x="-166318" y="4632448"/>
            <a:ext cx="10619636" cy="4130552"/>
            <a:chOff x="-205906" y="-3412572"/>
            <a:chExt cx="10698812" cy="5698280"/>
          </a:xfrm>
          <a:effectLst>
            <a:outerShdw blurRad="177800" sx="104000" sy="104000" algn="ctr" rotWithShape="0">
              <a:prstClr val="black">
                <a:alpha val="40000"/>
              </a:prstClr>
            </a:outerShdw>
          </a:effectLst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59CD774-F22D-4424-B25C-35D8B9050A96}"/>
                </a:ext>
              </a:extLst>
            </p:cNvPr>
            <p:cNvSpPr/>
            <p:nvPr/>
          </p:nvSpPr>
          <p:spPr>
            <a:xfrm>
              <a:off x="-205906" y="-3296280"/>
              <a:ext cx="10687183" cy="5477326"/>
            </a:xfrm>
            <a:custGeom>
              <a:avLst/>
              <a:gdLst>
                <a:gd name="connsiteX0" fmla="*/ 10687183 w 10687183"/>
                <a:gd name="connsiteY0" fmla="*/ 4965644 h 5477326"/>
                <a:gd name="connsiteX1" fmla="*/ 10687183 w 10687183"/>
                <a:gd name="connsiteY1" fmla="*/ 81404 h 5477326"/>
                <a:gd name="connsiteX2" fmla="*/ 10629037 w 10687183"/>
                <a:gd name="connsiteY2" fmla="*/ 122106 h 5477326"/>
                <a:gd name="connsiteX3" fmla="*/ 10355753 w 10687183"/>
                <a:gd name="connsiteY3" fmla="*/ 40702 h 5477326"/>
                <a:gd name="connsiteX4" fmla="*/ 10204573 w 10687183"/>
                <a:gd name="connsiteY4" fmla="*/ 0 h 5477326"/>
                <a:gd name="connsiteX5" fmla="*/ 9925474 w 10687183"/>
                <a:gd name="connsiteY5" fmla="*/ 98848 h 5477326"/>
                <a:gd name="connsiteX6" fmla="*/ 9803368 w 10687183"/>
                <a:gd name="connsiteY6" fmla="*/ 186066 h 5477326"/>
                <a:gd name="connsiteX7" fmla="*/ 9466123 w 10687183"/>
                <a:gd name="connsiteY7" fmla="*/ 255841 h 5477326"/>
                <a:gd name="connsiteX8" fmla="*/ 9198652 w 10687183"/>
                <a:gd name="connsiteY8" fmla="*/ 215139 h 5477326"/>
                <a:gd name="connsiteX9" fmla="*/ 8966069 w 10687183"/>
                <a:gd name="connsiteY9" fmla="*/ 145364 h 5477326"/>
                <a:gd name="connsiteX10" fmla="*/ 8826520 w 10687183"/>
                <a:gd name="connsiteY10" fmla="*/ 116291 h 5477326"/>
                <a:gd name="connsiteX11" fmla="*/ 8669527 w 10687183"/>
                <a:gd name="connsiteY11" fmla="*/ 226768 h 5477326"/>
                <a:gd name="connsiteX12" fmla="*/ 8268321 w 10687183"/>
                <a:gd name="connsiteY12" fmla="*/ 290729 h 5477326"/>
                <a:gd name="connsiteX13" fmla="*/ 8239248 w 10687183"/>
                <a:gd name="connsiteY13" fmla="*/ 383762 h 5477326"/>
                <a:gd name="connsiteX14" fmla="*/ 7948520 w 10687183"/>
                <a:gd name="connsiteY14" fmla="*/ 343060 h 5477326"/>
                <a:gd name="connsiteX15" fmla="*/ 7878745 w 10687183"/>
                <a:gd name="connsiteY15" fmla="*/ 267470 h 5477326"/>
                <a:gd name="connsiteX16" fmla="*/ 7675235 w 10687183"/>
                <a:gd name="connsiteY16" fmla="*/ 180252 h 5477326"/>
                <a:gd name="connsiteX17" fmla="*/ 7582201 w 10687183"/>
                <a:gd name="connsiteY17" fmla="*/ 238397 h 5477326"/>
                <a:gd name="connsiteX18" fmla="*/ 7303102 w 10687183"/>
                <a:gd name="connsiteY18" fmla="*/ 279099 h 5477326"/>
                <a:gd name="connsiteX19" fmla="*/ 7058890 w 10687183"/>
                <a:gd name="connsiteY19" fmla="*/ 453537 h 5477326"/>
                <a:gd name="connsiteX20" fmla="*/ 6861195 w 10687183"/>
                <a:gd name="connsiteY20" fmla="*/ 424464 h 5477326"/>
                <a:gd name="connsiteX21" fmla="*/ 6785605 w 10687183"/>
                <a:gd name="connsiteY21" fmla="*/ 372133 h 5477326"/>
                <a:gd name="connsiteX22" fmla="*/ 6529764 w 10687183"/>
                <a:gd name="connsiteY22" fmla="*/ 308172 h 5477326"/>
                <a:gd name="connsiteX23" fmla="*/ 6384400 w 10687183"/>
                <a:gd name="connsiteY23" fmla="*/ 290729 h 5477326"/>
                <a:gd name="connsiteX24" fmla="*/ 6058784 w 10687183"/>
                <a:gd name="connsiteY24" fmla="*/ 372133 h 5477326"/>
                <a:gd name="connsiteX25" fmla="*/ 5884347 w 10687183"/>
                <a:gd name="connsiteY25" fmla="*/ 494239 h 5477326"/>
                <a:gd name="connsiteX26" fmla="*/ 5832016 w 10687183"/>
                <a:gd name="connsiteY26" fmla="*/ 529126 h 5477326"/>
                <a:gd name="connsiteX27" fmla="*/ 5413366 w 10687183"/>
                <a:gd name="connsiteY27" fmla="*/ 348874 h 5477326"/>
                <a:gd name="connsiteX28" fmla="*/ 5157525 w 10687183"/>
                <a:gd name="connsiteY28" fmla="*/ 313987 h 5477326"/>
                <a:gd name="connsiteX29" fmla="*/ 4948201 w 10687183"/>
                <a:gd name="connsiteY29" fmla="*/ 465166 h 5477326"/>
                <a:gd name="connsiteX30" fmla="*/ 4663287 w 10687183"/>
                <a:gd name="connsiteY30" fmla="*/ 494239 h 5477326"/>
                <a:gd name="connsiteX31" fmla="*/ 4285339 w 10687183"/>
                <a:gd name="connsiteY31" fmla="*/ 389576 h 5477326"/>
                <a:gd name="connsiteX32" fmla="*/ 4029499 w 10687183"/>
                <a:gd name="connsiteY32" fmla="*/ 290729 h 5477326"/>
                <a:gd name="connsiteX33" fmla="*/ 3686439 w 10687183"/>
                <a:gd name="connsiteY33" fmla="*/ 162808 h 5477326"/>
                <a:gd name="connsiteX34" fmla="*/ 3384081 w 10687183"/>
                <a:gd name="connsiteY34" fmla="*/ 360503 h 5477326"/>
                <a:gd name="connsiteX35" fmla="*/ 3215458 w 10687183"/>
                <a:gd name="connsiteY35" fmla="*/ 395391 h 5477326"/>
                <a:gd name="connsiteX36" fmla="*/ 3081723 w 10687183"/>
                <a:gd name="connsiteY36" fmla="*/ 436093 h 5477326"/>
                <a:gd name="connsiteX37" fmla="*/ 2802624 w 10687183"/>
                <a:gd name="connsiteY37" fmla="*/ 633788 h 5477326"/>
                <a:gd name="connsiteX38" fmla="*/ 2215352 w 10687183"/>
                <a:gd name="connsiteY38" fmla="*/ 581457 h 5477326"/>
                <a:gd name="connsiteX39" fmla="*/ 1971140 w 10687183"/>
                <a:gd name="connsiteY39" fmla="*/ 465166 h 5477326"/>
                <a:gd name="connsiteX40" fmla="*/ 1744372 w 10687183"/>
                <a:gd name="connsiteY40" fmla="*/ 436093 h 5477326"/>
                <a:gd name="connsiteX41" fmla="*/ 1337352 w 10687183"/>
                <a:gd name="connsiteY41" fmla="*/ 267470 h 5477326"/>
                <a:gd name="connsiteX42" fmla="*/ 1064067 w 10687183"/>
                <a:gd name="connsiteY42" fmla="*/ 186066 h 5477326"/>
                <a:gd name="connsiteX43" fmla="*/ 907073 w 10687183"/>
                <a:gd name="connsiteY43" fmla="*/ 296543 h 5477326"/>
                <a:gd name="connsiteX44" fmla="*/ 662861 w 10687183"/>
                <a:gd name="connsiteY44" fmla="*/ 470980 h 5477326"/>
                <a:gd name="connsiteX45" fmla="*/ 523311 w 10687183"/>
                <a:gd name="connsiteY45" fmla="*/ 569828 h 5477326"/>
                <a:gd name="connsiteX46" fmla="*/ 244212 w 10687183"/>
                <a:gd name="connsiteY46" fmla="*/ 575643 h 5477326"/>
                <a:gd name="connsiteX47" fmla="*/ 63960 w 10687183"/>
                <a:gd name="connsiteY47" fmla="*/ 529126 h 5477326"/>
                <a:gd name="connsiteX48" fmla="*/ 0 w 10687183"/>
                <a:gd name="connsiteY48" fmla="*/ 511682 h 5477326"/>
                <a:gd name="connsiteX49" fmla="*/ 0 w 10687183"/>
                <a:gd name="connsiteY49" fmla="*/ 5395923 h 5477326"/>
                <a:gd name="connsiteX50" fmla="*/ 58146 w 10687183"/>
                <a:gd name="connsiteY50" fmla="*/ 5355220 h 5477326"/>
                <a:gd name="connsiteX51" fmla="*/ 331431 w 10687183"/>
                <a:gd name="connsiteY51" fmla="*/ 5436625 h 5477326"/>
                <a:gd name="connsiteX52" fmla="*/ 482609 w 10687183"/>
                <a:gd name="connsiteY52" fmla="*/ 5477326 h 5477326"/>
                <a:gd name="connsiteX53" fmla="*/ 761709 w 10687183"/>
                <a:gd name="connsiteY53" fmla="*/ 5378479 h 5477326"/>
                <a:gd name="connsiteX54" fmla="*/ 883815 w 10687183"/>
                <a:gd name="connsiteY54" fmla="*/ 5291260 h 5477326"/>
                <a:gd name="connsiteX55" fmla="*/ 1221060 w 10687183"/>
                <a:gd name="connsiteY55" fmla="*/ 5221486 h 5477326"/>
                <a:gd name="connsiteX56" fmla="*/ 1488530 w 10687183"/>
                <a:gd name="connsiteY56" fmla="*/ 5262187 h 5477326"/>
                <a:gd name="connsiteX57" fmla="*/ 1721113 w 10687183"/>
                <a:gd name="connsiteY57" fmla="*/ 5331962 h 5477326"/>
                <a:gd name="connsiteX58" fmla="*/ 1860663 w 10687183"/>
                <a:gd name="connsiteY58" fmla="*/ 5361035 h 5477326"/>
                <a:gd name="connsiteX59" fmla="*/ 2017657 w 10687183"/>
                <a:gd name="connsiteY59" fmla="*/ 5250558 h 5477326"/>
                <a:gd name="connsiteX60" fmla="*/ 2418862 w 10687183"/>
                <a:gd name="connsiteY60" fmla="*/ 5186598 h 5477326"/>
                <a:gd name="connsiteX61" fmla="*/ 2447935 w 10687183"/>
                <a:gd name="connsiteY61" fmla="*/ 5093565 h 5477326"/>
                <a:gd name="connsiteX62" fmla="*/ 2738663 w 10687183"/>
                <a:gd name="connsiteY62" fmla="*/ 5134267 h 5477326"/>
                <a:gd name="connsiteX63" fmla="*/ 2808438 w 10687183"/>
                <a:gd name="connsiteY63" fmla="*/ 5209856 h 5477326"/>
                <a:gd name="connsiteX64" fmla="*/ 3023577 w 10687183"/>
                <a:gd name="connsiteY64" fmla="*/ 5291260 h 5477326"/>
                <a:gd name="connsiteX65" fmla="*/ 3116610 w 10687183"/>
                <a:gd name="connsiteY65" fmla="*/ 5233115 h 5477326"/>
                <a:gd name="connsiteX66" fmla="*/ 3395710 w 10687183"/>
                <a:gd name="connsiteY66" fmla="*/ 5192413 h 5477326"/>
                <a:gd name="connsiteX67" fmla="*/ 3639922 w 10687183"/>
                <a:gd name="connsiteY67" fmla="*/ 5017976 h 5477326"/>
                <a:gd name="connsiteX68" fmla="*/ 3837617 w 10687183"/>
                <a:gd name="connsiteY68" fmla="*/ 5047048 h 5477326"/>
                <a:gd name="connsiteX69" fmla="*/ 3913207 w 10687183"/>
                <a:gd name="connsiteY69" fmla="*/ 5099379 h 5477326"/>
                <a:gd name="connsiteX70" fmla="*/ 4169048 w 10687183"/>
                <a:gd name="connsiteY70" fmla="*/ 5163340 h 5477326"/>
                <a:gd name="connsiteX71" fmla="*/ 4326042 w 10687183"/>
                <a:gd name="connsiteY71" fmla="*/ 5174969 h 5477326"/>
                <a:gd name="connsiteX72" fmla="*/ 4651658 w 10687183"/>
                <a:gd name="connsiteY72" fmla="*/ 5093565 h 5477326"/>
                <a:gd name="connsiteX73" fmla="*/ 4826095 w 10687183"/>
                <a:gd name="connsiteY73" fmla="*/ 4971459 h 5477326"/>
                <a:gd name="connsiteX74" fmla="*/ 4878426 w 10687183"/>
                <a:gd name="connsiteY74" fmla="*/ 4936571 h 5477326"/>
                <a:gd name="connsiteX75" fmla="*/ 5297075 w 10687183"/>
                <a:gd name="connsiteY75" fmla="*/ 5116823 h 5477326"/>
                <a:gd name="connsiteX76" fmla="*/ 5552916 w 10687183"/>
                <a:gd name="connsiteY76" fmla="*/ 5151710 h 5477326"/>
                <a:gd name="connsiteX77" fmla="*/ 5762241 w 10687183"/>
                <a:gd name="connsiteY77" fmla="*/ 5000532 h 5477326"/>
                <a:gd name="connsiteX78" fmla="*/ 6047155 w 10687183"/>
                <a:gd name="connsiteY78" fmla="*/ 4971459 h 5477326"/>
                <a:gd name="connsiteX79" fmla="*/ 6425102 w 10687183"/>
                <a:gd name="connsiteY79" fmla="*/ 5076121 h 5477326"/>
                <a:gd name="connsiteX80" fmla="*/ 6686758 w 10687183"/>
                <a:gd name="connsiteY80" fmla="*/ 5180783 h 5477326"/>
                <a:gd name="connsiteX81" fmla="*/ 7029818 w 10687183"/>
                <a:gd name="connsiteY81" fmla="*/ 5308704 h 5477326"/>
                <a:gd name="connsiteX82" fmla="*/ 7332175 w 10687183"/>
                <a:gd name="connsiteY82" fmla="*/ 5111009 h 5477326"/>
                <a:gd name="connsiteX83" fmla="*/ 7500798 w 10687183"/>
                <a:gd name="connsiteY83" fmla="*/ 5076121 h 5477326"/>
                <a:gd name="connsiteX84" fmla="*/ 7634533 w 10687183"/>
                <a:gd name="connsiteY84" fmla="*/ 5035419 h 5477326"/>
                <a:gd name="connsiteX85" fmla="*/ 7913633 w 10687183"/>
                <a:gd name="connsiteY85" fmla="*/ 4837724 h 5477326"/>
                <a:gd name="connsiteX86" fmla="*/ 8500904 w 10687183"/>
                <a:gd name="connsiteY86" fmla="*/ 4890055 h 5477326"/>
                <a:gd name="connsiteX87" fmla="*/ 8745116 w 10687183"/>
                <a:gd name="connsiteY87" fmla="*/ 5006346 h 5477326"/>
                <a:gd name="connsiteX88" fmla="*/ 8971884 w 10687183"/>
                <a:gd name="connsiteY88" fmla="*/ 5035419 h 5477326"/>
                <a:gd name="connsiteX89" fmla="*/ 9378904 w 10687183"/>
                <a:gd name="connsiteY89" fmla="*/ 5204042 h 5477326"/>
                <a:gd name="connsiteX90" fmla="*/ 9652189 w 10687183"/>
                <a:gd name="connsiteY90" fmla="*/ 5285446 h 5477326"/>
                <a:gd name="connsiteX91" fmla="*/ 9809182 w 10687183"/>
                <a:gd name="connsiteY91" fmla="*/ 5174969 h 5477326"/>
                <a:gd name="connsiteX92" fmla="*/ 10053394 w 10687183"/>
                <a:gd name="connsiteY92" fmla="*/ 5000532 h 5477326"/>
                <a:gd name="connsiteX93" fmla="*/ 10192944 w 10687183"/>
                <a:gd name="connsiteY93" fmla="*/ 4901684 h 5477326"/>
                <a:gd name="connsiteX94" fmla="*/ 10472044 w 10687183"/>
                <a:gd name="connsiteY94" fmla="*/ 4895869 h 5477326"/>
                <a:gd name="connsiteX95" fmla="*/ 10652295 w 10687183"/>
                <a:gd name="connsiteY95" fmla="*/ 4942386 h 5477326"/>
                <a:gd name="connsiteX96" fmla="*/ 10687183 w 10687183"/>
                <a:gd name="connsiteY96" fmla="*/ 4965644 h 547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0687183" h="5477326">
                  <a:moveTo>
                    <a:pt x="10687183" y="4965644"/>
                  </a:moveTo>
                  <a:lnTo>
                    <a:pt x="10687183" y="81404"/>
                  </a:lnTo>
                  <a:lnTo>
                    <a:pt x="10629037" y="122106"/>
                  </a:lnTo>
                  <a:lnTo>
                    <a:pt x="10355753" y="40702"/>
                  </a:lnTo>
                  <a:lnTo>
                    <a:pt x="10204573" y="0"/>
                  </a:lnTo>
                  <a:cubicBezTo>
                    <a:pt x="10059209" y="29073"/>
                    <a:pt x="9989434" y="75589"/>
                    <a:pt x="9925474" y="98848"/>
                  </a:cubicBezTo>
                  <a:cubicBezTo>
                    <a:pt x="9861514" y="122106"/>
                    <a:pt x="9803368" y="186066"/>
                    <a:pt x="9803368" y="186066"/>
                  </a:cubicBezTo>
                  <a:lnTo>
                    <a:pt x="9466123" y="255841"/>
                  </a:lnTo>
                  <a:cubicBezTo>
                    <a:pt x="9291686" y="151179"/>
                    <a:pt x="9320759" y="261656"/>
                    <a:pt x="9198652" y="215139"/>
                  </a:cubicBezTo>
                  <a:cubicBezTo>
                    <a:pt x="9070732" y="168623"/>
                    <a:pt x="8966069" y="145364"/>
                    <a:pt x="8966069" y="145364"/>
                  </a:cubicBezTo>
                  <a:cubicBezTo>
                    <a:pt x="8966069" y="145364"/>
                    <a:pt x="8896295" y="98848"/>
                    <a:pt x="8826520" y="116291"/>
                  </a:cubicBezTo>
                  <a:cubicBezTo>
                    <a:pt x="8762559" y="139550"/>
                    <a:pt x="8780003" y="220954"/>
                    <a:pt x="8669527" y="226768"/>
                  </a:cubicBezTo>
                  <a:cubicBezTo>
                    <a:pt x="8559049" y="232583"/>
                    <a:pt x="8297394" y="191881"/>
                    <a:pt x="8268321" y="290729"/>
                  </a:cubicBezTo>
                  <a:cubicBezTo>
                    <a:pt x="8239248" y="383762"/>
                    <a:pt x="8239248" y="383762"/>
                    <a:pt x="8239248" y="383762"/>
                  </a:cubicBezTo>
                  <a:lnTo>
                    <a:pt x="7948520" y="343060"/>
                  </a:lnTo>
                  <a:lnTo>
                    <a:pt x="7878745" y="267470"/>
                  </a:lnTo>
                  <a:lnTo>
                    <a:pt x="7675235" y="180252"/>
                  </a:lnTo>
                  <a:cubicBezTo>
                    <a:pt x="7675235" y="180252"/>
                    <a:pt x="7698493" y="238397"/>
                    <a:pt x="7582201" y="238397"/>
                  </a:cubicBezTo>
                  <a:cubicBezTo>
                    <a:pt x="7465910" y="238397"/>
                    <a:pt x="7471725" y="180252"/>
                    <a:pt x="7303102" y="279099"/>
                  </a:cubicBezTo>
                  <a:cubicBezTo>
                    <a:pt x="7134480" y="377947"/>
                    <a:pt x="7058890" y="453537"/>
                    <a:pt x="7058890" y="453537"/>
                  </a:cubicBezTo>
                  <a:cubicBezTo>
                    <a:pt x="6861195" y="424464"/>
                    <a:pt x="6942599" y="476795"/>
                    <a:pt x="6861195" y="424464"/>
                  </a:cubicBezTo>
                  <a:cubicBezTo>
                    <a:pt x="6785605" y="372133"/>
                    <a:pt x="6785605" y="372133"/>
                    <a:pt x="6785605" y="372133"/>
                  </a:cubicBezTo>
                  <a:lnTo>
                    <a:pt x="6529764" y="308172"/>
                  </a:lnTo>
                  <a:lnTo>
                    <a:pt x="6384400" y="290729"/>
                  </a:lnTo>
                  <a:cubicBezTo>
                    <a:pt x="6192519" y="302358"/>
                    <a:pt x="6163446" y="325616"/>
                    <a:pt x="6058784" y="372133"/>
                  </a:cubicBezTo>
                  <a:cubicBezTo>
                    <a:pt x="5959936" y="418649"/>
                    <a:pt x="5936678" y="459351"/>
                    <a:pt x="5884347" y="494239"/>
                  </a:cubicBezTo>
                  <a:cubicBezTo>
                    <a:pt x="5832016" y="529126"/>
                    <a:pt x="5832016" y="529126"/>
                    <a:pt x="5832016" y="529126"/>
                  </a:cubicBezTo>
                  <a:lnTo>
                    <a:pt x="5413366" y="348874"/>
                  </a:lnTo>
                  <a:lnTo>
                    <a:pt x="5157525" y="313987"/>
                  </a:lnTo>
                  <a:cubicBezTo>
                    <a:pt x="5157525" y="313987"/>
                    <a:pt x="5105194" y="476795"/>
                    <a:pt x="4948201" y="465166"/>
                  </a:cubicBezTo>
                  <a:cubicBezTo>
                    <a:pt x="4791207" y="453537"/>
                    <a:pt x="4663287" y="494239"/>
                    <a:pt x="4663287" y="494239"/>
                  </a:cubicBezTo>
                  <a:cubicBezTo>
                    <a:pt x="4506293" y="482609"/>
                    <a:pt x="4360929" y="412835"/>
                    <a:pt x="4285339" y="389576"/>
                  </a:cubicBezTo>
                  <a:cubicBezTo>
                    <a:pt x="4209750" y="366318"/>
                    <a:pt x="4128346" y="308172"/>
                    <a:pt x="4029499" y="290729"/>
                  </a:cubicBezTo>
                  <a:cubicBezTo>
                    <a:pt x="3930651" y="279099"/>
                    <a:pt x="3686439" y="162808"/>
                    <a:pt x="3686439" y="162808"/>
                  </a:cubicBezTo>
                  <a:cubicBezTo>
                    <a:pt x="3686439" y="162808"/>
                    <a:pt x="3552703" y="331431"/>
                    <a:pt x="3384081" y="360503"/>
                  </a:cubicBezTo>
                  <a:cubicBezTo>
                    <a:pt x="3215458" y="395391"/>
                    <a:pt x="3215458" y="395391"/>
                    <a:pt x="3215458" y="395391"/>
                  </a:cubicBezTo>
                  <a:cubicBezTo>
                    <a:pt x="3215458" y="395391"/>
                    <a:pt x="3250346" y="372133"/>
                    <a:pt x="3081723" y="436093"/>
                  </a:cubicBezTo>
                  <a:cubicBezTo>
                    <a:pt x="2918915" y="505868"/>
                    <a:pt x="3093352" y="703563"/>
                    <a:pt x="2802624" y="633788"/>
                  </a:cubicBezTo>
                  <a:cubicBezTo>
                    <a:pt x="2511895" y="564013"/>
                    <a:pt x="2314200" y="657047"/>
                    <a:pt x="2215352" y="581457"/>
                  </a:cubicBezTo>
                  <a:cubicBezTo>
                    <a:pt x="2116504" y="505868"/>
                    <a:pt x="2133948" y="523311"/>
                    <a:pt x="1971140" y="465166"/>
                  </a:cubicBezTo>
                  <a:cubicBezTo>
                    <a:pt x="1802517" y="407020"/>
                    <a:pt x="1883921" y="500053"/>
                    <a:pt x="1744372" y="436093"/>
                  </a:cubicBezTo>
                  <a:cubicBezTo>
                    <a:pt x="1604822" y="372133"/>
                    <a:pt x="1412941" y="290729"/>
                    <a:pt x="1337352" y="267470"/>
                  </a:cubicBezTo>
                  <a:cubicBezTo>
                    <a:pt x="1261762" y="244212"/>
                    <a:pt x="1064067" y="186066"/>
                    <a:pt x="1064067" y="186066"/>
                  </a:cubicBezTo>
                  <a:cubicBezTo>
                    <a:pt x="1064067" y="186066"/>
                    <a:pt x="1029179" y="209325"/>
                    <a:pt x="907073" y="296543"/>
                  </a:cubicBezTo>
                  <a:cubicBezTo>
                    <a:pt x="790782" y="383762"/>
                    <a:pt x="726821" y="441907"/>
                    <a:pt x="662861" y="470980"/>
                  </a:cubicBezTo>
                  <a:cubicBezTo>
                    <a:pt x="598901" y="494239"/>
                    <a:pt x="645418" y="575643"/>
                    <a:pt x="523311" y="569828"/>
                  </a:cubicBezTo>
                  <a:cubicBezTo>
                    <a:pt x="401205" y="564013"/>
                    <a:pt x="244212" y="575643"/>
                    <a:pt x="244212" y="575643"/>
                  </a:cubicBezTo>
                  <a:cubicBezTo>
                    <a:pt x="244212" y="575643"/>
                    <a:pt x="139550" y="552384"/>
                    <a:pt x="63960" y="529126"/>
                  </a:cubicBezTo>
                  <a:cubicBezTo>
                    <a:pt x="-11629" y="505868"/>
                    <a:pt x="162808" y="552384"/>
                    <a:pt x="0" y="511682"/>
                  </a:cubicBezTo>
                  <a:lnTo>
                    <a:pt x="0" y="5395923"/>
                  </a:lnTo>
                  <a:lnTo>
                    <a:pt x="58146" y="5355220"/>
                  </a:lnTo>
                  <a:lnTo>
                    <a:pt x="331431" y="5436625"/>
                  </a:lnTo>
                  <a:lnTo>
                    <a:pt x="482609" y="5477326"/>
                  </a:lnTo>
                  <a:cubicBezTo>
                    <a:pt x="627974" y="5448254"/>
                    <a:pt x="697749" y="5401737"/>
                    <a:pt x="761709" y="5378479"/>
                  </a:cubicBezTo>
                  <a:cubicBezTo>
                    <a:pt x="825669" y="5355220"/>
                    <a:pt x="883815" y="5291260"/>
                    <a:pt x="883815" y="5291260"/>
                  </a:cubicBezTo>
                  <a:lnTo>
                    <a:pt x="1221060" y="5221486"/>
                  </a:lnTo>
                  <a:cubicBezTo>
                    <a:pt x="1395497" y="5326148"/>
                    <a:pt x="1366424" y="5215671"/>
                    <a:pt x="1488530" y="5262187"/>
                  </a:cubicBezTo>
                  <a:cubicBezTo>
                    <a:pt x="1616451" y="5308704"/>
                    <a:pt x="1721113" y="5331962"/>
                    <a:pt x="1721113" y="5331962"/>
                  </a:cubicBezTo>
                  <a:cubicBezTo>
                    <a:pt x="1721113" y="5331962"/>
                    <a:pt x="1790888" y="5378479"/>
                    <a:pt x="1860663" y="5361035"/>
                  </a:cubicBezTo>
                  <a:cubicBezTo>
                    <a:pt x="1924623" y="5337777"/>
                    <a:pt x="1907180" y="5256373"/>
                    <a:pt x="2017657" y="5250558"/>
                  </a:cubicBezTo>
                  <a:cubicBezTo>
                    <a:pt x="2128133" y="5244744"/>
                    <a:pt x="2389789" y="5285446"/>
                    <a:pt x="2418862" y="5186598"/>
                  </a:cubicBezTo>
                  <a:cubicBezTo>
                    <a:pt x="2447935" y="5093565"/>
                    <a:pt x="2447935" y="5093565"/>
                    <a:pt x="2447935" y="5093565"/>
                  </a:cubicBezTo>
                  <a:lnTo>
                    <a:pt x="2738663" y="5134267"/>
                  </a:lnTo>
                  <a:lnTo>
                    <a:pt x="2808438" y="5209856"/>
                  </a:lnTo>
                  <a:lnTo>
                    <a:pt x="3023577" y="5291260"/>
                  </a:lnTo>
                  <a:cubicBezTo>
                    <a:pt x="3023577" y="5291260"/>
                    <a:pt x="3000319" y="5233115"/>
                    <a:pt x="3116610" y="5233115"/>
                  </a:cubicBezTo>
                  <a:cubicBezTo>
                    <a:pt x="3232902" y="5233115"/>
                    <a:pt x="3227087" y="5291260"/>
                    <a:pt x="3395710" y="5192413"/>
                  </a:cubicBezTo>
                  <a:cubicBezTo>
                    <a:pt x="3564333" y="5093565"/>
                    <a:pt x="3639922" y="5017976"/>
                    <a:pt x="3639922" y="5017976"/>
                  </a:cubicBezTo>
                  <a:cubicBezTo>
                    <a:pt x="3837617" y="5047048"/>
                    <a:pt x="3756213" y="4994717"/>
                    <a:pt x="3837617" y="5047048"/>
                  </a:cubicBezTo>
                  <a:cubicBezTo>
                    <a:pt x="3913207" y="5099379"/>
                    <a:pt x="3913207" y="5099379"/>
                    <a:pt x="3913207" y="5099379"/>
                  </a:cubicBezTo>
                  <a:lnTo>
                    <a:pt x="4169048" y="5163340"/>
                  </a:lnTo>
                  <a:lnTo>
                    <a:pt x="4326042" y="5174969"/>
                  </a:lnTo>
                  <a:cubicBezTo>
                    <a:pt x="4517922" y="5163340"/>
                    <a:pt x="4546995" y="5140081"/>
                    <a:pt x="4651658" y="5093565"/>
                  </a:cubicBezTo>
                  <a:cubicBezTo>
                    <a:pt x="4750505" y="5047048"/>
                    <a:pt x="4773764" y="5006346"/>
                    <a:pt x="4826095" y="4971459"/>
                  </a:cubicBezTo>
                  <a:cubicBezTo>
                    <a:pt x="4878426" y="4936571"/>
                    <a:pt x="4878426" y="4936571"/>
                    <a:pt x="4878426" y="4936571"/>
                  </a:cubicBezTo>
                  <a:lnTo>
                    <a:pt x="5297075" y="5116823"/>
                  </a:lnTo>
                  <a:lnTo>
                    <a:pt x="5552916" y="5151710"/>
                  </a:lnTo>
                  <a:cubicBezTo>
                    <a:pt x="5552916" y="5151710"/>
                    <a:pt x="5605247" y="4988903"/>
                    <a:pt x="5762241" y="5000532"/>
                  </a:cubicBezTo>
                  <a:cubicBezTo>
                    <a:pt x="5919234" y="5012161"/>
                    <a:pt x="6047155" y="4971459"/>
                    <a:pt x="6047155" y="4971459"/>
                  </a:cubicBezTo>
                  <a:cubicBezTo>
                    <a:pt x="6204148" y="4983088"/>
                    <a:pt x="6349512" y="5052863"/>
                    <a:pt x="6425102" y="5076121"/>
                  </a:cubicBezTo>
                  <a:cubicBezTo>
                    <a:pt x="6500692" y="5099379"/>
                    <a:pt x="6587910" y="5163340"/>
                    <a:pt x="6686758" y="5180783"/>
                  </a:cubicBezTo>
                  <a:cubicBezTo>
                    <a:pt x="6785605" y="5192413"/>
                    <a:pt x="7029818" y="5308704"/>
                    <a:pt x="7029818" y="5308704"/>
                  </a:cubicBezTo>
                  <a:cubicBezTo>
                    <a:pt x="7029818" y="5308704"/>
                    <a:pt x="7163552" y="5140081"/>
                    <a:pt x="7332175" y="5111009"/>
                  </a:cubicBezTo>
                  <a:cubicBezTo>
                    <a:pt x="7500798" y="5076121"/>
                    <a:pt x="7500798" y="5076121"/>
                    <a:pt x="7500798" y="5076121"/>
                  </a:cubicBezTo>
                  <a:cubicBezTo>
                    <a:pt x="7500798" y="5076121"/>
                    <a:pt x="7465910" y="5099379"/>
                    <a:pt x="7634533" y="5035419"/>
                  </a:cubicBezTo>
                  <a:cubicBezTo>
                    <a:pt x="7797341" y="4965644"/>
                    <a:pt x="7622904" y="4767949"/>
                    <a:pt x="7913633" y="4837724"/>
                  </a:cubicBezTo>
                  <a:cubicBezTo>
                    <a:pt x="8198546" y="4907499"/>
                    <a:pt x="8402056" y="4814466"/>
                    <a:pt x="8500904" y="4890055"/>
                  </a:cubicBezTo>
                  <a:cubicBezTo>
                    <a:pt x="8599751" y="4965644"/>
                    <a:pt x="8582308" y="4948200"/>
                    <a:pt x="8745116" y="5006346"/>
                  </a:cubicBezTo>
                  <a:cubicBezTo>
                    <a:pt x="8913739" y="5064492"/>
                    <a:pt x="8826520" y="4971459"/>
                    <a:pt x="8971884" y="5035419"/>
                  </a:cubicBezTo>
                  <a:cubicBezTo>
                    <a:pt x="9111434" y="5099379"/>
                    <a:pt x="9303315" y="5186598"/>
                    <a:pt x="9378904" y="5204042"/>
                  </a:cubicBezTo>
                  <a:cubicBezTo>
                    <a:pt x="9454494" y="5227300"/>
                    <a:pt x="9652189" y="5285446"/>
                    <a:pt x="9652189" y="5285446"/>
                  </a:cubicBezTo>
                  <a:cubicBezTo>
                    <a:pt x="9652189" y="5285446"/>
                    <a:pt x="9687077" y="5262187"/>
                    <a:pt x="9809182" y="5174969"/>
                  </a:cubicBezTo>
                  <a:cubicBezTo>
                    <a:pt x="9931289" y="5087750"/>
                    <a:pt x="9989434" y="5029605"/>
                    <a:pt x="10053394" y="5000532"/>
                  </a:cubicBezTo>
                  <a:cubicBezTo>
                    <a:pt x="10117355" y="4977273"/>
                    <a:pt x="10070838" y="4895869"/>
                    <a:pt x="10192944" y="4901684"/>
                  </a:cubicBezTo>
                  <a:cubicBezTo>
                    <a:pt x="10315050" y="4907499"/>
                    <a:pt x="10472044" y="4895869"/>
                    <a:pt x="10472044" y="4895869"/>
                  </a:cubicBezTo>
                  <a:cubicBezTo>
                    <a:pt x="10472044" y="4895869"/>
                    <a:pt x="10576706" y="4919128"/>
                    <a:pt x="10652295" y="4942386"/>
                  </a:cubicBezTo>
                  <a:cubicBezTo>
                    <a:pt x="10692997" y="4965644"/>
                    <a:pt x="10524375" y="4924942"/>
                    <a:pt x="10687183" y="49656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8726699-46D6-49CA-A332-4AF82252B64D}"/>
                </a:ext>
              </a:extLst>
            </p:cNvPr>
            <p:cNvSpPr/>
            <p:nvPr/>
          </p:nvSpPr>
          <p:spPr>
            <a:xfrm>
              <a:off x="-205906" y="-3412572"/>
              <a:ext cx="10687183" cy="5704094"/>
            </a:xfrm>
            <a:custGeom>
              <a:avLst/>
              <a:gdLst>
                <a:gd name="connsiteX0" fmla="*/ 10442971 w 10687183"/>
                <a:gd name="connsiteY0" fmla="*/ 220954 h 5704094"/>
                <a:gd name="connsiteX1" fmla="*/ 10338309 w 10687183"/>
                <a:gd name="connsiteY1" fmla="*/ 279099 h 5704094"/>
                <a:gd name="connsiteX2" fmla="*/ 10175501 w 10687183"/>
                <a:gd name="connsiteY2" fmla="*/ 360503 h 5704094"/>
                <a:gd name="connsiteX3" fmla="*/ 10094097 w 10687183"/>
                <a:gd name="connsiteY3" fmla="*/ 389576 h 5704094"/>
                <a:gd name="connsiteX4" fmla="*/ 9739408 w 10687183"/>
                <a:gd name="connsiteY4" fmla="*/ 407020 h 5704094"/>
                <a:gd name="connsiteX5" fmla="*/ 9617301 w 10687183"/>
                <a:gd name="connsiteY5" fmla="*/ 430278 h 5704094"/>
                <a:gd name="connsiteX6" fmla="*/ 9477752 w 10687183"/>
                <a:gd name="connsiteY6" fmla="*/ 482609 h 5704094"/>
                <a:gd name="connsiteX7" fmla="*/ 9419606 w 10687183"/>
                <a:gd name="connsiteY7" fmla="*/ 505868 h 5704094"/>
                <a:gd name="connsiteX8" fmla="*/ 9280057 w 10687183"/>
                <a:gd name="connsiteY8" fmla="*/ 558199 h 5704094"/>
                <a:gd name="connsiteX9" fmla="*/ 9059103 w 10687183"/>
                <a:gd name="connsiteY9" fmla="*/ 569828 h 5704094"/>
                <a:gd name="connsiteX10" fmla="*/ 8942812 w 10687183"/>
                <a:gd name="connsiteY10" fmla="*/ 488424 h 5704094"/>
                <a:gd name="connsiteX11" fmla="*/ 8739302 w 10687183"/>
                <a:gd name="connsiteY11" fmla="*/ 348874 h 5704094"/>
                <a:gd name="connsiteX12" fmla="*/ 8605566 w 10687183"/>
                <a:gd name="connsiteY12" fmla="*/ 261656 h 5704094"/>
                <a:gd name="connsiteX13" fmla="*/ 8390427 w 10687183"/>
                <a:gd name="connsiteY13" fmla="*/ 354689 h 5704094"/>
                <a:gd name="connsiteX14" fmla="*/ 8076440 w 10687183"/>
                <a:gd name="connsiteY14" fmla="*/ 534941 h 5704094"/>
                <a:gd name="connsiteX15" fmla="*/ 7902003 w 10687183"/>
                <a:gd name="connsiteY15" fmla="*/ 575643 h 5704094"/>
                <a:gd name="connsiteX16" fmla="*/ 7710123 w 10687183"/>
                <a:gd name="connsiteY16" fmla="*/ 697749 h 5704094"/>
                <a:gd name="connsiteX17" fmla="*/ 7244957 w 10687183"/>
                <a:gd name="connsiteY17" fmla="*/ 784967 h 5704094"/>
                <a:gd name="connsiteX18" fmla="*/ 7012374 w 10687183"/>
                <a:gd name="connsiteY18" fmla="*/ 627974 h 5704094"/>
                <a:gd name="connsiteX19" fmla="*/ 6907712 w 10687183"/>
                <a:gd name="connsiteY19" fmla="*/ 598901 h 5704094"/>
                <a:gd name="connsiteX20" fmla="*/ 6768162 w 10687183"/>
                <a:gd name="connsiteY20" fmla="*/ 581457 h 5704094"/>
                <a:gd name="connsiteX21" fmla="*/ 6512321 w 10687183"/>
                <a:gd name="connsiteY21" fmla="*/ 424464 h 5704094"/>
                <a:gd name="connsiteX22" fmla="*/ 6244850 w 10687183"/>
                <a:gd name="connsiteY22" fmla="*/ 564013 h 5704094"/>
                <a:gd name="connsiteX23" fmla="*/ 6041340 w 10687183"/>
                <a:gd name="connsiteY23" fmla="*/ 674490 h 5704094"/>
                <a:gd name="connsiteX24" fmla="*/ 5744797 w 10687183"/>
                <a:gd name="connsiteY24" fmla="*/ 796596 h 5704094"/>
                <a:gd name="connsiteX25" fmla="*/ 5518029 w 10687183"/>
                <a:gd name="connsiteY25" fmla="*/ 790782 h 5704094"/>
                <a:gd name="connsiteX26" fmla="*/ 5343592 w 10687183"/>
                <a:gd name="connsiteY26" fmla="*/ 674490 h 5704094"/>
                <a:gd name="connsiteX27" fmla="*/ 5140082 w 10687183"/>
                <a:gd name="connsiteY27" fmla="*/ 721007 h 5704094"/>
                <a:gd name="connsiteX28" fmla="*/ 4814466 w 10687183"/>
                <a:gd name="connsiteY28" fmla="*/ 912888 h 5704094"/>
                <a:gd name="connsiteX29" fmla="*/ 4767949 w 10687183"/>
                <a:gd name="connsiteY29" fmla="*/ 883815 h 5704094"/>
                <a:gd name="connsiteX30" fmla="*/ 4622585 w 10687183"/>
                <a:gd name="connsiteY30" fmla="*/ 784967 h 5704094"/>
                <a:gd name="connsiteX31" fmla="*/ 4360929 w 10687183"/>
                <a:gd name="connsiteY31" fmla="*/ 732636 h 5704094"/>
                <a:gd name="connsiteX32" fmla="*/ 4238823 w 10687183"/>
                <a:gd name="connsiteY32" fmla="*/ 755894 h 5704094"/>
                <a:gd name="connsiteX33" fmla="*/ 4035313 w 10687183"/>
                <a:gd name="connsiteY33" fmla="*/ 831484 h 5704094"/>
                <a:gd name="connsiteX34" fmla="*/ 3977167 w 10687183"/>
                <a:gd name="connsiteY34" fmla="*/ 883815 h 5704094"/>
                <a:gd name="connsiteX35" fmla="*/ 3825989 w 10687183"/>
                <a:gd name="connsiteY35" fmla="*/ 924517 h 5704094"/>
                <a:gd name="connsiteX36" fmla="*/ 3622478 w 10687183"/>
                <a:gd name="connsiteY36" fmla="*/ 784967 h 5704094"/>
                <a:gd name="connsiteX37" fmla="*/ 3401525 w 10687183"/>
                <a:gd name="connsiteY37" fmla="*/ 767523 h 5704094"/>
                <a:gd name="connsiteX38" fmla="*/ 3325935 w 10687183"/>
                <a:gd name="connsiteY38" fmla="*/ 721007 h 5704094"/>
                <a:gd name="connsiteX39" fmla="*/ 3163127 w 10687183"/>
                <a:gd name="connsiteY39" fmla="*/ 808225 h 5704094"/>
                <a:gd name="connsiteX40" fmla="*/ 3110796 w 10687183"/>
                <a:gd name="connsiteY40" fmla="*/ 883815 h 5704094"/>
                <a:gd name="connsiteX41" fmla="*/ 2878213 w 10687183"/>
                <a:gd name="connsiteY41" fmla="*/ 941961 h 5704094"/>
                <a:gd name="connsiteX42" fmla="*/ 2849140 w 10687183"/>
                <a:gd name="connsiteY42" fmla="*/ 860557 h 5704094"/>
                <a:gd name="connsiteX43" fmla="*/ 2529339 w 10687183"/>
                <a:gd name="connsiteY43" fmla="*/ 831484 h 5704094"/>
                <a:gd name="connsiteX44" fmla="*/ 2395604 w 10687183"/>
                <a:gd name="connsiteY44" fmla="*/ 744265 h 5704094"/>
                <a:gd name="connsiteX45" fmla="*/ 2285127 w 10687183"/>
                <a:gd name="connsiteY45" fmla="*/ 779153 h 5704094"/>
                <a:gd name="connsiteX46" fmla="*/ 2104875 w 10687183"/>
                <a:gd name="connsiteY46" fmla="*/ 860557 h 5704094"/>
                <a:gd name="connsiteX47" fmla="*/ 1895550 w 10687183"/>
                <a:gd name="connsiteY47" fmla="*/ 918702 h 5704094"/>
                <a:gd name="connsiteX48" fmla="*/ 1622266 w 10687183"/>
                <a:gd name="connsiteY48" fmla="*/ 872186 h 5704094"/>
                <a:gd name="connsiteX49" fmla="*/ 1517603 w 10687183"/>
                <a:gd name="connsiteY49" fmla="*/ 802411 h 5704094"/>
                <a:gd name="connsiteX50" fmla="*/ 1290835 w 10687183"/>
                <a:gd name="connsiteY50" fmla="*/ 732636 h 5704094"/>
                <a:gd name="connsiteX51" fmla="*/ 1174544 w 10687183"/>
                <a:gd name="connsiteY51" fmla="*/ 779153 h 5704094"/>
                <a:gd name="connsiteX52" fmla="*/ 965219 w 10687183"/>
                <a:gd name="connsiteY52" fmla="*/ 872186 h 5704094"/>
                <a:gd name="connsiteX53" fmla="*/ 889630 w 10687183"/>
                <a:gd name="connsiteY53" fmla="*/ 819855 h 5704094"/>
                <a:gd name="connsiteX54" fmla="*/ 674490 w 10687183"/>
                <a:gd name="connsiteY54" fmla="*/ 761709 h 5704094"/>
                <a:gd name="connsiteX55" fmla="*/ 482609 w 10687183"/>
                <a:gd name="connsiteY55" fmla="*/ 854742 h 5704094"/>
                <a:gd name="connsiteX56" fmla="*/ 337245 w 10687183"/>
                <a:gd name="connsiteY56" fmla="*/ 755894 h 5704094"/>
                <a:gd name="connsiteX57" fmla="*/ 151179 w 10687183"/>
                <a:gd name="connsiteY57" fmla="*/ 744265 h 5704094"/>
                <a:gd name="connsiteX58" fmla="*/ 81404 w 10687183"/>
                <a:gd name="connsiteY58" fmla="*/ 848927 h 5704094"/>
                <a:gd name="connsiteX59" fmla="*/ 0 w 10687183"/>
                <a:gd name="connsiteY59" fmla="*/ 860557 h 5704094"/>
                <a:gd name="connsiteX60" fmla="*/ 0 w 10687183"/>
                <a:gd name="connsiteY60" fmla="*/ 2511895 h 5704094"/>
                <a:gd name="connsiteX61" fmla="*/ 0 w 10687183"/>
                <a:gd name="connsiteY61" fmla="*/ 3192200 h 5704094"/>
                <a:gd name="connsiteX62" fmla="*/ 0 w 10687183"/>
                <a:gd name="connsiteY62" fmla="*/ 5704095 h 5704094"/>
                <a:gd name="connsiteX63" fmla="*/ 244212 w 10687183"/>
                <a:gd name="connsiteY63" fmla="*/ 5483141 h 5704094"/>
                <a:gd name="connsiteX64" fmla="*/ 348874 w 10687183"/>
                <a:gd name="connsiteY64" fmla="*/ 5424996 h 5704094"/>
                <a:gd name="connsiteX65" fmla="*/ 511682 w 10687183"/>
                <a:gd name="connsiteY65" fmla="*/ 5343591 h 5704094"/>
                <a:gd name="connsiteX66" fmla="*/ 593086 w 10687183"/>
                <a:gd name="connsiteY66" fmla="*/ 5314519 h 5704094"/>
                <a:gd name="connsiteX67" fmla="*/ 947775 w 10687183"/>
                <a:gd name="connsiteY67" fmla="*/ 5297075 h 5704094"/>
                <a:gd name="connsiteX68" fmla="*/ 1069881 w 10687183"/>
                <a:gd name="connsiteY68" fmla="*/ 5273816 h 5704094"/>
                <a:gd name="connsiteX69" fmla="*/ 1209431 w 10687183"/>
                <a:gd name="connsiteY69" fmla="*/ 5221486 h 5704094"/>
                <a:gd name="connsiteX70" fmla="*/ 1267577 w 10687183"/>
                <a:gd name="connsiteY70" fmla="*/ 5198227 h 5704094"/>
                <a:gd name="connsiteX71" fmla="*/ 1407126 w 10687183"/>
                <a:gd name="connsiteY71" fmla="*/ 5145896 h 5704094"/>
                <a:gd name="connsiteX72" fmla="*/ 1628080 w 10687183"/>
                <a:gd name="connsiteY72" fmla="*/ 5134267 h 5704094"/>
                <a:gd name="connsiteX73" fmla="*/ 1744372 w 10687183"/>
                <a:gd name="connsiteY73" fmla="*/ 5215671 h 5704094"/>
                <a:gd name="connsiteX74" fmla="*/ 1947882 w 10687183"/>
                <a:gd name="connsiteY74" fmla="*/ 5355220 h 5704094"/>
                <a:gd name="connsiteX75" fmla="*/ 2081617 w 10687183"/>
                <a:gd name="connsiteY75" fmla="*/ 5442439 h 5704094"/>
                <a:gd name="connsiteX76" fmla="*/ 2296756 w 10687183"/>
                <a:gd name="connsiteY76" fmla="*/ 5349406 h 5704094"/>
                <a:gd name="connsiteX77" fmla="*/ 2610743 w 10687183"/>
                <a:gd name="connsiteY77" fmla="*/ 5169154 h 5704094"/>
                <a:gd name="connsiteX78" fmla="*/ 2785180 w 10687183"/>
                <a:gd name="connsiteY78" fmla="*/ 5128452 h 5704094"/>
                <a:gd name="connsiteX79" fmla="*/ 2977061 w 10687183"/>
                <a:gd name="connsiteY79" fmla="*/ 5006346 h 5704094"/>
                <a:gd name="connsiteX80" fmla="*/ 3442227 w 10687183"/>
                <a:gd name="connsiteY80" fmla="*/ 4919128 h 5704094"/>
                <a:gd name="connsiteX81" fmla="*/ 3674810 w 10687183"/>
                <a:gd name="connsiteY81" fmla="*/ 5076121 h 5704094"/>
                <a:gd name="connsiteX82" fmla="*/ 3779472 w 10687183"/>
                <a:gd name="connsiteY82" fmla="*/ 5105194 h 5704094"/>
                <a:gd name="connsiteX83" fmla="*/ 3919022 w 10687183"/>
                <a:gd name="connsiteY83" fmla="*/ 5122638 h 5704094"/>
                <a:gd name="connsiteX84" fmla="*/ 4174863 w 10687183"/>
                <a:gd name="connsiteY84" fmla="*/ 5279631 h 5704094"/>
                <a:gd name="connsiteX85" fmla="*/ 4442333 w 10687183"/>
                <a:gd name="connsiteY85" fmla="*/ 5140081 h 5704094"/>
                <a:gd name="connsiteX86" fmla="*/ 4645843 w 10687183"/>
                <a:gd name="connsiteY86" fmla="*/ 5029605 h 5704094"/>
                <a:gd name="connsiteX87" fmla="*/ 4942386 w 10687183"/>
                <a:gd name="connsiteY87" fmla="*/ 4907499 h 5704094"/>
                <a:gd name="connsiteX88" fmla="*/ 5169155 w 10687183"/>
                <a:gd name="connsiteY88" fmla="*/ 4913313 h 5704094"/>
                <a:gd name="connsiteX89" fmla="*/ 5343592 w 10687183"/>
                <a:gd name="connsiteY89" fmla="*/ 5029605 h 5704094"/>
                <a:gd name="connsiteX90" fmla="*/ 5547102 w 10687183"/>
                <a:gd name="connsiteY90" fmla="*/ 4983088 h 5704094"/>
                <a:gd name="connsiteX91" fmla="*/ 5872718 w 10687183"/>
                <a:gd name="connsiteY91" fmla="*/ 4791207 h 5704094"/>
                <a:gd name="connsiteX92" fmla="*/ 5919234 w 10687183"/>
                <a:gd name="connsiteY92" fmla="*/ 4820280 h 5704094"/>
                <a:gd name="connsiteX93" fmla="*/ 6064599 w 10687183"/>
                <a:gd name="connsiteY93" fmla="*/ 4919128 h 5704094"/>
                <a:gd name="connsiteX94" fmla="*/ 6326254 w 10687183"/>
                <a:gd name="connsiteY94" fmla="*/ 4971459 h 5704094"/>
                <a:gd name="connsiteX95" fmla="*/ 6448360 w 10687183"/>
                <a:gd name="connsiteY95" fmla="*/ 4948200 h 5704094"/>
                <a:gd name="connsiteX96" fmla="*/ 6651870 w 10687183"/>
                <a:gd name="connsiteY96" fmla="*/ 4872611 h 5704094"/>
                <a:gd name="connsiteX97" fmla="*/ 6710016 w 10687183"/>
                <a:gd name="connsiteY97" fmla="*/ 4820280 h 5704094"/>
                <a:gd name="connsiteX98" fmla="*/ 6861195 w 10687183"/>
                <a:gd name="connsiteY98" fmla="*/ 4779578 h 5704094"/>
                <a:gd name="connsiteX99" fmla="*/ 7064705 w 10687183"/>
                <a:gd name="connsiteY99" fmla="*/ 4919128 h 5704094"/>
                <a:gd name="connsiteX100" fmla="*/ 7285659 w 10687183"/>
                <a:gd name="connsiteY100" fmla="*/ 4936571 h 5704094"/>
                <a:gd name="connsiteX101" fmla="*/ 7361248 w 10687183"/>
                <a:gd name="connsiteY101" fmla="*/ 4983088 h 5704094"/>
                <a:gd name="connsiteX102" fmla="*/ 7524056 w 10687183"/>
                <a:gd name="connsiteY102" fmla="*/ 4895869 h 5704094"/>
                <a:gd name="connsiteX103" fmla="*/ 7576387 w 10687183"/>
                <a:gd name="connsiteY103" fmla="*/ 4820280 h 5704094"/>
                <a:gd name="connsiteX104" fmla="*/ 7808970 w 10687183"/>
                <a:gd name="connsiteY104" fmla="*/ 4762134 h 5704094"/>
                <a:gd name="connsiteX105" fmla="*/ 7838043 w 10687183"/>
                <a:gd name="connsiteY105" fmla="*/ 4843538 h 5704094"/>
                <a:gd name="connsiteX106" fmla="*/ 8157845 w 10687183"/>
                <a:gd name="connsiteY106" fmla="*/ 4872611 h 5704094"/>
                <a:gd name="connsiteX107" fmla="*/ 8291580 w 10687183"/>
                <a:gd name="connsiteY107" fmla="*/ 4959830 h 5704094"/>
                <a:gd name="connsiteX108" fmla="*/ 8402056 w 10687183"/>
                <a:gd name="connsiteY108" fmla="*/ 4924942 h 5704094"/>
                <a:gd name="connsiteX109" fmla="*/ 8582308 w 10687183"/>
                <a:gd name="connsiteY109" fmla="*/ 4843538 h 5704094"/>
                <a:gd name="connsiteX110" fmla="*/ 8791632 w 10687183"/>
                <a:gd name="connsiteY110" fmla="*/ 4785393 h 5704094"/>
                <a:gd name="connsiteX111" fmla="*/ 9064917 w 10687183"/>
                <a:gd name="connsiteY111" fmla="*/ 4820280 h 5704094"/>
                <a:gd name="connsiteX112" fmla="*/ 9169579 w 10687183"/>
                <a:gd name="connsiteY112" fmla="*/ 4890055 h 5704094"/>
                <a:gd name="connsiteX113" fmla="*/ 9396348 w 10687183"/>
                <a:gd name="connsiteY113" fmla="*/ 4959830 h 5704094"/>
                <a:gd name="connsiteX114" fmla="*/ 9512640 w 10687183"/>
                <a:gd name="connsiteY114" fmla="*/ 4913313 h 5704094"/>
                <a:gd name="connsiteX115" fmla="*/ 9721964 w 10687183"/>
                <a:gd name="connsiteY115" fmla="*/ 4820280 h 5704094"/>
                <a:gd name="connsiteX116" fmla="*/ 9797553 w 10687183"/>
                <a:gd name="connsiteY116" fmla="*/ 4872611 h 5704094"/>
                <a:gd name="connsiteX117" fmla="*/ 10012692 w 10687183"/>
                <a:gd name="connsiteY117" fmla="*/ 4930757 h 5704094"/>
                <a:gd name="connsiteX118" fmla="*/ 10204573 w 10687183"/>
                <a:gd name="connsiteY118" fmla="*/ 4837724 h 5704094"/>
                <a:gd name="connsiteX119" fmla="*/ 10349938 w 10687183"/>
                <a:gd name="connsiteY119" fmla="*/ 4936571 h 5704094"/>
                <a:gd name="connsiteX120" fmla="*/ 10536004 w 10687183"/>
                <a:gd name="connsiteY120" fmla="*/ 4948200 h 5704094"/>
                <a:gd name="connsiteX121" fmla="*/ 10605778 w 10687183"/>
                <a:gd name="connsiteY121" fmla="*/ 4843538 h 5704094"/>
                <a:gd name="connsiteX122" fmla="*/ 10687183 w 10687183"/>
                <a:gd name="connsiteY122" fmla="*/ 4826095 h 5704094"/>
                <a:gd name="connsiteX123" fmla="*/ 10687183 w 10687183"/>
                <a:gd name="connsiteY123" fmla="*/ 3192200 h 5704094"/>
                <a:gd name="connsiteX124" fmla="*/ 10687183 w 10687183"/>
                <a:gd name="connsiteY124" fmla="*/ 2511895 h 5704094"/>
                <a:gd name="connsiteX125" fmla="*/ 10687183 w 10687183"/>
                <a:gd name="connsiteY125" fmla="*/ 0 h 5704094"/>
                <a:gd name="connsiteX126" fmla="*/ 10442971 w 10687183"/>
                <a:gd name="connsiteY126" fmla="*/ 220954 h 570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0687183" h="5704094">
                  <a:moveTo>
                    <a:pt x="10442971" y="220954"/>
                  </a:moveTo>
                  <a:cubicBezTo>
                    <a:pt x="10442971" y="220954"/>
                    <a:pt x="10442971" y="220954"/>
                    <a:pt x="10338309" y="279099"/>
                  </a:cubicBezTo>
                  <a:cubicBezTo>
                    <a:pt x="10233646" y="337245"/>
                    <a:pt x="10338309" y="279099"/>
                    <a:pt x="10175501" y="360503"/>
                  </a:cubicBezTo>
                  <a:cubicBezTo>
                    <a:pt x="10012692" y="441907"/>
                    <a:pt x="10175501" y="360503"/>
                    <a:pt x="10094097" y="389576"/>
                  </a:cubicBezTo>
                  <a:cubicBezTo>
                    <a:pt x="10012692" y="418649"/>
                    <a:pt x="9832441" y="424464"/>
                    <a:pt x="9739408" y="407020"/>
                  </a:cubicBezTo>
                  <a:cubicBezTo>
                    <a:pt x="9646374" y="383762"/>
                    <a:pt x="9739408" y="407020"/>
                    <a:pt x="9617301" y="430278"/>
                  </a:cubicBezTo>
                  <a:cubicBezTo>
                    <a:pt x="9495196" y="453537"/>
                    <a:pt x="9617301" y="430278"/>
                    <a:pt x="9477752" y="482609"/>
                  </a:cubicBezTo>
                  <a:cubicBezTo>
                    <a:pt x="9338203" y="534941"/>
                    <a:pt x="9477752" y="482609"/>
                    <a:pt x="9419606" y="505868"/>
                  </a:cubicBezTo>
                  <a:cubicBezTo>
                    <a:pt x="9361460" y="529126"/>
                    <a:pt x="9280057" y="558199"/>
                    <a:pt x="9280057" y="558199"/>
                  </a:cubicBezTo>
                  <a:cubicBezTo>
                    <a:pt x="9280057" y="558199"/>
                    <a:pt x="9152136" y="558199"/>
                    <a:pt x="9059103" y="569828"/>
                  </a:cubicBezTo>
                  <a:cubicBezTo>
                    <a:pt x="8966069" y="587272"/>
                    <a:pt x="8995142" y="511682"/>
                    <a:pt x="8942812" y="488424"/>
                  </a:cubicBezTo>
                  <a:cubicBezTo>
                    <a:pt x="8890480" y="470980"/>
                    <a:pt x="8838149" y="424464"/>
                    <a:pt x="8739302" y="348874"/>
                  </a:cubicBezTo>
                  <a:cubicBezTo>
                    <a:pt x="8640454" y="279099"/>
                    <a:pt x="8605566" y="261656"/>
                    <a:pt x="8605566" y="261656"/>
                  </a:cubicBezTo>
                  <a:cubicBezTo>
                    <a:pt x="8605566" y="261656"/>
                    <a:pt x="8454387" y="331431"/>
                    <a:pt x="8390427" y="354689"/>
                  </a:cubicBezTo>
                  <a:cubicBezTo>
                    <a:pt x="8332282" y="377947"/>
                    <a:pt x="8181103" y="470980"/>
                    <a:pt x="8076440" y="534941"/>
                  </a:cubicBezTo>
                  <a:cubicBezTo>
                    <a:pt x="7965964" y="598901"/>
                    <a:pt x="8029924" y="511682"/>
                    <a:pt x="7902003" y="575643"/>
                  </a:cubicBezTo>
                  <a:cubicBezTo>
                    <a:pt x="7774082" y="639603"/>
                    <a:pt x="7785711" y="622159"/>
                    <a:pt x="7710123" y="697749"/>
                  </a:cubicBezTo>
                  <a:cubicBezTo>
                    <a:pt x="7634533" y="773338"/>
                    <a:pt x="7471725" y="709378"/>
                    <a:pt x="7244957" y="784967"/>
                  </a:cubicBezTo>
                  <a:cubicBezTo>
                    <a:pt x="7018188" y="866371"/>
                    <a:pt x="7146109" y="674490"/>
                    <a:pt x="7012374" y="627974"/>
                  </a:cubicBezTo>
                  <a:cubicBezTo>
                    <a:pt x="6878639" y="575643"/>
                    <a:pt x="6907712" y="598901"/>
                    <a:pt x="6907712" y="598901"/>
                  </a:cubicBezTo>
                  <a:cubicBezTo>
                    <a:pt x="6907712" y="598901"/>
                    <a:pt x="6907712" y="598901"/>
                    <a:pt x="6768162" y="581457"/>
                  </a:cubicBezTo>
                  <a:cubicBezTo>
                    <a:pt x="6628612" y="564013"/>
                    <a:pt x="6512321" y="424464"/>
                    <a:pt x="6512321" y="424464"/>
                  </a:cubicBezTo>
                  <a:cubicBezTo>
                    <a:pt x="6512321" y="424464"/>
                    <a:pt x="6326254" y="546570"/>
                    <a:pt x="6244850" y="564013"/>
                  </a:cubicBezTo>
                  <a:cubicBezTo>
                    <a:pt x="6169261" y="581457"/>
                    <a:pt x="6099486" y="651232"/>
                    <a:pt x="6041340" y="674490"/>
                  </a:cubicBezTo>
                  <a:cubicBezTo>
                    <a:pt x="5983195" y="697749"/>
                    <a:pt x="5866903" y="773338"/>
                    <a:pt x="5744797" y="796596"/>
                  </a:cubicBezTo>
                  <a:cubicBezTo>
                    <a:pt x="5744797" y="796596"/>
                    <a:pt x="5640135" y="767523"/>
                    <a:pt x="5518029" y="790782"/>
                  </a:cubicBezTo>
                  <a:cubicBezTo>
                    <a:pt x="5395923" y="814040"/>
                    <a:pt x="5343592" y="674490"/>
                    <a:pt x="5343592" y="674490"/>
                  </a:cubicBezTo>
                  <a:lnTo>
                    <a:pt x="5140082" y="721007"/>
                  </a:lnTo>
                  <a:lnTo>
                    <a:pt x="4814466" y="912888"/>
                  </a:lnTo>
                  <a:cubicBezTo>
                    <a:pt x="4814466" y="912888"/>
                    <a:pt x="4814466" y="912888"/>
                    <a:pt x="4767949" y="883815"/>
                  </a:cubicBezTo>
                  <a:cubicBezTo>
                    <a:pt x="4721432" y="854742"/>
                    <a:pt x="4703989" y="819855"/>
                    <a:pt x="4622585" y="784967"/>
                  </a:cubicBezTo>
                  <a:cubicBezTo>
                    <a:pt x="4541181" y="750080"/>
                    <a:pt x="4512108" y="732636"/>
                    <a:pt x="4360929" y="732636"/>
                  </a:cubicBezTo>
                  <a:lnTo>
                    <a:pt x="4238823" y="755894"/>
                  </a:lnTo>
                  <a:lnTo>
                    <a:pt x="4035313" y="831484"/>
                  </a:lnTo>
                  <a:cubicBezTo>
                    <a:pt x="4035313" y="831484"/>
                    <a:pt x="4035313" y="831484"/>
                    <a:pt x="3977167" y="883815"/>
                  </a:cubicBezTo>
                  <a:cubicBezTo>
                    <a:pt x="3919022" y="936146"/>
                    <a:pt x="3977167" y="883815"/>
                    <a:pt x="3825989" y="924517"/>
                  </a:cubicBezTo>
                  <a:cubicBezTo>
                    <a:pt x="3825989" y="924517"/>
                    <a:pt x="3762028" y="860557"/>
                    <a:pt x="3622478" y="784967"/>
                  </a:cubicBezTo>
                  <a:cubicBezTo>
                    <a:pt x="3482929" y="709378"/>
                    <a:pt x="3488743" y="761709"/>
                    <a:pt x="3401525" y="767523"/>
                  </a:cubicBezTo>
                  <a:cubicBezTo>
                    <a:pt x="3308492" y="779153"/>
                    <a:pt x="3325935" y="721007"/>
                    <a:pt x="3325935" y="721007"/>
                  </a:cubicBezTo>
                  <a:lnTo>
                    <a:pt x="3163127" y="808225"/>
                  </a:lnTo>
                  <a:lnTo>
                    <a:pt x="3110796" y="883815"/>
                  </a:lnTo>
                  <a:lnTo>
                    <a:pt x="2878213" y="941961"/>
                  </a:lnTo>
                  <a:cubicBezTo>
                    <a:pt x="2878213" y="941961"/>
                    <a:pt x="2878213" y="941961"/>
                    <a:pt x="2849140" y="860557"/>
                  </a:cubicBezTo>
                  <a:cubicBezTo>
                    <a:pt x="2820067" y="779153"/>
                    <a:pt x="2616557" y="825669"/>
                    <a:pt x="2529339" y="831484"/>
                  </a:cubicBezTo>
                  <a:cubicBezTo>
                    <a:pt x="2442120" y="837298"/>
                    <a:pt x="2453749" y="755894"/>
                    <a:pt x="2395604" y="744265"/>
                  </a:cubicBezTo>
                  <a:cubicBezTo>
                    <a:pt x="2343272" y="726821"/>
                    <a:pt x="2285127" y="779153"/>
                    <a:pt x="2285127" y="779153"/>
                  </a:cubicBezTo>
                  <a:cubicBezTo>
                    <a:pt x="2285127" y="779153"/>
                    <a:pt x="2203723" y="808225"/>
                    <a:pt x="2104875" y="860557"/>
                  </a:cubicBezTo>
                  <a:cubicBezTo>
                    <a:pt x="2006027" y="912888"/>
                    <a:pt x="2029286" y="814040"/>
                    <a:pt x="1895550" y="918702"/>
                  </a:cubicBezTo>
                  <a:lnTo>
                    <a:pt x="1622266" y="872186"/>
                  </a:lnTo>
                  <a:cubicBezTo>
                    <a:pt x="1622266" y="872186"/>
                    <a:pt x="1575749" y="819855"/>
                    <a:pt x="1517603" y="802411"/>
                  </a:cubicBezTo>
                  <a:cubicBezTo>
                    <a:pt x="1465272" y="784967"/>
                    <a:pt x="1407126" y="750080"/>
                    <a:pt x="1290835" y="732636"/>
                  </a:cubicBezTo>
                  <a:lnTo>
                    <a:pt x="1174544" y="779153"/>
                  </a:lnTo>
                  <a:lnTo>
                    <a:pt x="965219" y="872186"/>
                  </a:lnTo>
                  <a:lnTo>
                    <a:pt x="889630" y="819855"/>
                  </a:lnTo>
                  <a:lnTo>
                    <a:pt x="674490" y="761709"/>
                  </a:lnTo>
                  <a:lnTo>
                    <a:pt x="482609" y="854742"/>
                  </a:lnTo>
                  <a:cubicBezTo>
                    <a:pt x="482609" y="854742"/>
                    <a:pt x="412835" y="796596"/>
                    <a:pt x="337245" y="755894"/>
                  </a:cubicBezTo>
                  <a:cubicBezTo>
                    <a:pt x="261656" y="715192"/>
                    <a:pt x="151179" y="744265"/>
                    <a:pt x="151179" y="744265"/>
                  </a:cubicBezTo>
                  <a:lnTo>
                    <a:pt x="81404" y="848927"/>
                  </a:lnTo>
                  <a:lnTo>
                    <a:pt x="0" y="860557"/>
                  </a:lnTo>
                  <a:lnTo>
                    <a:pt x="0" y="2511895"/>
                  </a:lnTo>
                  <a:lnTo>
                    <a:pt x="0" y="3192200"/>
                  </a:lnTo>
                  <a:lnTo>
                    <a:pt x="0" y="5704095"/>
                  </a:lnTo>
                  <a:lnTo>
                    <a:pt x="244212" y="5483141"/>
                  </a:lnTo>
                  <a:cubicBezTo>
                    <a:pt x="244212" y="5483141"/>
                    <a:pt x="244212" y="5483141"/>
                    <a:pt x="348874" y="5424996"/>
                  </a:cubicBezTo>
                  <a:cubicBezTo>
                    <a:pt x="453537" y="5366850"/>
                    <a:pt x="348874" y="5424996"/>
                    <a:pt x="511682" y="5343591"/>
                  </a:cubicBezTo>
                  <a:cubicBezTo>
                    <a:pt x="674490" y="5262187"/>
                    <a:pt x="511682" y="5343591"/>
                    <a:pt x="593086" y="5314519"/>
                  </a:cubicBezTo>
                  <a:cubicBezTo>
                    <a:pt x="674490" y="5285446"/>
                    <a:pt x="854742" y="5279631"/>
                    <a:pt x="947775" y="5297075"/>
                  </a:cubicBezTo>
                  <a:cubicBezTo>
                    <a:pt x="1040808" y="5320333"/>
                    <a:pt x="947775" y="5297075"/>
                    <a:pt x="1069881" y="5273816"/>
                  </a:cubicBezTo>
                  <a:cubicBezTo>
                    <a:pt x="1191987" y="5250558"/>
                    <a:pt x="1069881" y="5273816"/>
                    <a:pt x="1209431" y="5221486"/>
                  </a:cubicBezTo>
                  <a:cubicBezTo>
                    <a:pt x="1348981" y="5169154"/>
                    <a:pt x="1209431" y="5221486"/>
                    <a:pt x="1267577" y="5198227"/>
                  </a:cubicBezTo>
                  <a:cubicBezTo>
                    <a:pt x="1325722" y="5174969"/>
                    <a:pt x="1407126" y="5145896"/>
                    <a:pt x="1407126" y="5145896"/>
                  </a:cubicBezTo>
                  <a:cubicBezTo>
                    <a:pt x="1407126" y="5145896"/>
                    <a:pt x="1535047" y="5145896"/>
                    <a:pt x="1628080" y="5134267"/>
                  </a:cubicBezTo>
                  <a:cubicBezTo>
                    <a:pt x="1721113" y="5116823"/>
                    <a:pt x="1692040" y="5192413"/>
                    <a:pt x="1744372" y="5215671"/>
                  </a:cubicBezTo>
                  <a:cubicBezTo>
                    <a:pt x="1796703" y="5233115"/>
                    <a:pt x="1849034" y="5279631"/>
                    <a:pt x="1947882" y="5355220"/>
                  </a:cubicBezTo>
                  <a:cubicBezTo>
                    <a:pt x="2046729" y="5424996"/>
                    <a:pt x="2081617" y="5442439"/>
                    <a:pt x="2081617" y="5442439"/>
                  </a:cubicBezTo>
                  <a:cubicBezTo>
                    <a:pt x="2081617" y="5442439"/>
                    <a:pt x="2232796" y="5372664"/>
                    <a:pt x="2296756" y="5349406"/>
                  </a:cubicBezTo>
                  <a:cubicBezTo>
                    <a:pt x="2354902" y="5326148"/>
                    <a:pt x="2506080" y="5233115"/>
                    <a:pt x="2610743" y="5169154"/>
                  </a:cubicBezTo>
                  <a:cubicBezTo>
                    <a:pt x="2721220" y="5105194"/>
                    <a:pt x="2657259" y="5192413"/>
                    <a:pt x="2785180" y="5128452"/>
                  </a:cubicBezTo>
                  <a:cubicBezTo>
                    <a:pt x="2913100" y="5064492"/>
                    <a:pt x="2901472" y="5081936"/>
                    <a:pt x="2977061" y="5006346"/>
                  </a:cubicBezTo>
                  <a:cubicBezTo>
                    <a:pt x="3052650" y="4930757"/>
                    <a:pt x="3215458" y="4994717"/>
                    <a:pt x="3442227" y="4919128"/>
                  </a:cubicBezTo>
                  <a:cubicBezTo>
                    <a:pt x="3668995" y="4837724"/>
                    <a:pt x="3541074" y="5029605"/>
                    <a:pt x="3674810" y="5076121"/>
                  </a:cubicBezTo>
                  <a:cubicBezTo>
                    <a:pt x="3808545" y="5128452"/>
                    <a:pt x="3779472" y="5105194"/>
                    <a:pt x="3779472" y="5105194"/>
                  </a:cubicBezTo>
                  <a:cubicBezTo>
                    <a:pt x="3779472" y="5105194"/>
                    <a:pt x="3779472" y="5105194"/>
                    <a:pt x="3919022" y="5122638"/>
                  </a:cubicBezTo>
                  <a:cubicBezTo>
                    <a:pt x="4058571" y="5140081"/>
                    <a:pt x="4174863" y="5279631"/>
                    <a:pt x="4174863" y="5279631"/>
                  </a:cubicBezTo>
                  <a:cubicBezTo>
                    <a:pt x="4174863" y="5279631"/>
                    <a:pt x="4360929" y="5157525"/>
                    <a:pt x="4442333" y="5140081"/>
                  </a:cubicBezTo>
                  <a:cubicBezTo>
                    <a:pt x="4523737" y="5122638"/>
                    <a:pt x="4587697" y="5052863"/>
                    <a:pt x="4645843" y="5029605"/>
                  </a:cubicBezTo>
                  <a:cubicBezTo>
                    <a:pt x="4703989" y="5006346"/>
                    <a:pt x="4820280" y="4930757"/>
                    <a:pt x="4942386" y="4907499"/>
                  </a:cubicBezTo>
                  <a:cubicBezTo>
                    <a:pt x="4942386" y="4907499"/>
                    <a:pt x="5047049" y="4936571"/>
                    <a:pt x="5169155" y="4913313"/>
                  </a:cubicBezTo>
                  <a:cubicBezTo>
                    <a:pt x="5291261" y="4890055"/>
                    <a:pt x="5343592" y="5029605"/>
                    <a:pt x="5343592" y="5029605"/>
                  </a:cubicBezTo>
                  <a:lnTo>
                    <a:pt x="5547102" y="4983088"/>
                  </a:lnTo>
                  <a:lnTo>
                    <a:pt x="5872718" y="4791207"/>
                  </a:lnTo>
                  <a:cubicBezTo>
                    <a:pt x="5872718" y="4791207"/>
                    <a:pt x="5872718" y="4791207"/>
                    <a:pt x="5919234" y="4820280"/>
                  </a:cubicBezTo>
                  <a:cubicBezTo>
                    <a:pt x="5965751" y="4849353"/>
                    <a:pt x="5983195" y="4884240"/>
                    <a:pt x="6064599" y="4919128"/>
                  </a:cubicBezTo>
                  <a:cubicBezTo>
                    <a:pt x="6146002" y="4954015"/>
                    <a:pt x="6175075" y="4971459"/>
                    <a:pt x="6326254" y="4971459"/>
                  </a:cubicBezTo>
                  <a:lnTo>
                    <a:pt x="6448360" y="4948200"/>
                  </a:lnTo>
                  <a:lnTo>
                    <a:pt x="6651870" y="4872611"/>
                  </a:lnTo>
                  <a:cubicBezTo>
                    <a:pt x="6651870" y="4872611"/>
                    <a:pt x="6651870" y="4872611"/>
                    <a:pt x="6710016" y="4820280"/>
                  </a:cubicBezTo>
                  <a:cubicBezTo>
                    <a:pt x="6768162" y="4767949"/>
                    <a:pt x="6710016" y="4820280"/>
                    <a:pt x="6861195" y="4779578"/>
                  </a:cubicBezTo>
                  <a:cubicBezTo>
                    <a:pt x="6861195" y="4779578"/>
                    <a:pt x="6925155" y="4843538"/>
                    <a:pt x="7064705" y="4919128"/>
                  </a:cubicBezTo>
                  <a:cubicBezTo>
                    <a:pt x="7204255" y="4994717"/>
                    <a:pt x="7198440" y="4942386"/>
                    <a:pt x="7285659" y="4936571"/>
                  </a:cubicBezTo>
                  <a:cubicBezTo>
                    <a:pt x="7378692" y="4924942"/>
                    <a:pt x="7361248" y="4983088"/>
                    <a:pt x="7361248" y="4983088"/>
                  </a:cubicBezTo>
                  <a:lnTo>
                    <a:pt x="7524056" y="4895869"/>
                  </a:lnTo>
                  <a:lnTo>
                    <a:pt x="7576387" y="4820280"/>
                  </a:lnTo>
                  <a:lnTo>
                    <a:pt x="7808970" y="4762134"/>
                  </a:lnTo>
                  <a:cubicBezTo>
                    <a:pt x="7808970" y="4762134"/>
                    <a:pt x="7808970" y="4762134"/>
                    <a:pt x="7838043" y="4843538"/>
                  </a:cubicBezTo>
                  <a:cubicBezTo>
                    <a:pt x="7867116" y="4924942"/>
                    <a:pt x="8070626" y="4878426"/>
                    <a:pt x="8157845" y="4872611"/>
                  </a:cubicBezTo>
                  <a:cubicBezTo>
                    <a:pt x="8245063" y="4866796"/>
                    <a:pt x="8233434" y="4948200"/>
                    <a:pt x="8291580" y="4959830"/>
                  </a:cubicBezTo>
                  <a:cubicBezTo>
                    <a:pt x="8343911" y="4977273"/>
                    <a:pt x="8402056" y="4924942"/>
                    <a:pt x="8402056" y="4924942"/>
                  </a:cubicBezTo>
                  <a:cubicBezTo>
                    <a:pt x="8402056" y="4924942"/>
                    <a:pt x="8483460" y="4895869"/>
                    <a:pt x="8582308" y="4843538"/>
                  </a:cubicBezTo>
                  <a:cubicBezTo>
                    <a:pt x="8681156" y="4791207"/>
                    <a:pt x="8657897" y="4890055"/>
                    <a:pt x="8791632" y="4785393"/>
                  </a:cubicBezTo>
                  <a:lnTo>
                    <a:pt x="9064917" y="4820280"/>
                  </a:lnTo>
                  <a:cubicBezTo>
                    <a:pt x="9064917" y="4820280"/>
                    <a:pt x="9111434" y="4872611"/>
                    <a:pt x="9169579" y="4890055"/>
                  </a:cubicBezTo>
                  <a:cubicBezTo>
                    <a:pt x="9221911" y="4907499"/>
                    <a:pt x="9280057" y="4942386"/>
                    <a:pt x="9396348" y="4959830"/>
                  </a:cubicBezTo>
                  <a:lnTo>
                    <a:pt x="9512640" y="4913313"/>
                  </a:lnTo>
                  <a:lnTo>
                    <a:pt x="9721964" y="4820280"/>
                  </a:lnTo>
                  <a:lnTo>
                    <a:pt x="9797553" y="4872611"/>
                  </a:lnTo>
                  <a:lnTo>
                    <a:pt x="10012692" y="4930757"/>
                  </a:lnTo>
                  <a:lnTo>
                    <a:pt x="10204573" y="4837724"/>
                  </a:lnTo>
                  <a:cubicBezTo>
                    <a:pt x="10204573" y="4837724"/>
                    <a:pt x="10274348" y="4895869"/>
                    <a:pt x="10349938" y="4936571"/>
                  </a:cubicBezTo>
                  <a:cubicBezTo>
                    <a:pt x="10425527" y="4977273"/>
                    <a:pt x="10536004" y="4948200"/>
                    <a:pt x="10536004" y="4948200"/>
                  </a:cubicBezTo>
                  <a:lnTo>
                    <a:pt x="10605778" y="4843538"/>
                  </a:lnTo>
                  <a:lnTo>
                    <a:pt x="10687183" y="4826095"/>
                  </a:lnTo>
                  <a:lnTo>
                    <a:pt x="10687183" y="3192200"/>
                  </a:lnTo>
                  <a:lnTo>
                    <a:pt x="10687183" y="2511895"/>
                  </a:lnTo>
                  <a:lnTo>
                    <a:pt x="10687183" y="0"/>
                  </a:lnTo>
                  <a:lnTo>
                    <a:pt x="10442971" y="220954"/>
                  </a:lnTo>
                  <a:close/>
                </a:path>
              </a:pathLst>
            </a:custGeom>
            <a:solidFill>
              <a:srgbClr val="EC5A5A"/>
            </a:solidFill>
            <a:ln w="58134" cap="flat">
              <a:noFill/>
              <a:prstDash val="solid"/>
              <a:miter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163D9EC-BF7F-4ECC-AAC8-34A863B964BF}"/>
              </a:ext>
            </a:extLst>
          </p:cNvPr>
          <p:cNvGrpSpPr/>
          <p:nvPr/>
        </p:nvGrpSpPr>
        <p:grpSpPr>
          <a:xfrm>
            <a:off x="4353325" y="352600"/>
            <a:ext cx="1580351" cy="836763"/>
            <a:chOff x="644533" y="352600"/>
            <a:chExt cx="1580351" cy="83676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B4F859A-9AD6-4B45-8BF7-0D3A5FA23709}"/>
                </a:ext>
              </a:extLst>
            </p:cNvPr>
            <p:cNvSpPr txBox="1"/>
            <p:nvPr/>
          </p:nvSpPr>
          <p:spPr>
            <a:xfrm>
              <a:off x="644533" y="352600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spc="0" baseline="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SKATE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E3382AA-DFB8-49AD-844B-A28C484B1A9F}"/>
                </a:ext>
              </a:extLst>
            </p:cNvPr>
            <p:cNvSpPr txBox="1"/>
            <p:nvPr/>
          </p:nvSpPr>
          <p:spPr>
            <a:xfrm>
              <a:off x="644533" y="723566"/>
              <a:ext cx="1580351" cy="465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3200" dirty="0">
                  <a:solidFill>
                    <a:srgbClr val="FFFFFF"/>
                  </a:solidFill>
                  <a:latin typeface="Montserrat Black" panose="00000A00000000000000" pitchFamily="2" charset="0"/>
                  <a:cs typeface="Arial"/>
                  <a:sym typeface="Arial"/>
                  <a:rtl val="0"/>
                </a:rPr>
                <a:t>LOGO</a:t>
              </a:r>
              <a:endParaRPr lang="en-US" sz="3200" spc="0" baseline="0" dirty="0">
                <a:solidFill>
                  <a:srgbClr val="FFFFFF"/>
                </a:solidFill>
                <a:latin typeface="Montserrat Black" panose="00000A00000000000000" pitchFamily="2" charset="0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8FB7B75-00E1-4FE3-8BBB-98731AB15ED0}"/>
              </a:ext>
            </a:extLst>
          </p:cNvPr>
          <p:cNvGrpSpPr/>
          <p:nvPr/>
        </p:nvGrpSpPr>
        <p:grpSpPr>
          <a:xfrm>
            <a:off x="4124191" y="11935969"/>
            <a:ext cx="2038618" cy="497244"/>
            <a:chOff x="651541" y="12124338"/>
            <a:chExt cx="2038618" cy="497244"/>
          </a:xfrm>
          <a:effectLst>
            <a:outerShdw blurRad="101600" dist="38100" dir="5400000" sx="104000" sy="104000" algn="t" rotWithShape="0">
              <a:prstClr val="black">
                <a:alpha val="40000"/>
              </a:prstClr>
            </a:outerShdw>
          </a:effectLst>
        </p:grpSpPr>
        <p:grpSp>
          <p:nvGrpSpPr>
            <p:cNvPr id="14" name="Graphic 28">
              <a:extLst>
                <a:ext uri="{FF2B5EF4-FFF2-40B4-BE49-F238E27FC236}">
                  <a16:creationId xmlns:a16="http://schemas.microsoft.com/office/drawing/2014/main" id="{DC28F82D-3B7A-4D9C-A56E-0404ED33787C}"/>
                </a:ext>
              </a:extLst>
            </p:cNvPr>
            <p:cNvGrpSpPr/>
            <p:nvPr/>
          </p:nvGrpSpPr>
          <p:grpSpPr>
            <a:xfrm>
              <a:off x="651541" y="12124338"/>
              <a:ext cx="497244" cy="497244"/>
              <a:chOff x="651541" y="12124338"/>
              <a:chExt cx="497244" cy="497244"/>
            </a:xfrm>
            <a:solidFill>
              <a:schemeClr val="accent1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A1678F25-7A1B-43B9-BF0A-2C88E73573B7}"/>
                  </a:ext>
                </a:extLst>
              </p:cNvPr>
              <p:cNvSpPr/>
              <p:nvPr/>
            </p:nvSpPr>
            <p:spPr>
              <a:xfrm>
                <a:off x="651541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9A1E2A4-2A73-4554-9AAE-D00A338341FD}"/>
                  </a:ext>
                </a:extLst>
              </p:cNvPr>
              <p:cNvSpPr/>
              <p:nvPr/>
            </p:nvSpPr>
            <p:spPr>
              <a:xfrm>
                <a:off x="831860" y="12225426"/>
                <a:ext cx="137516" cy="295978"/>
              </a:xfrm>
              <a:custGeom>
                <a:avLst/>
                <a:gdLst>
                  <a:gd name="connsiteX0" fmla="*/ 29143 w 137516"/>
                  <a:gd name="connsiteY0" fmla="*/ 148445 h 295978"/>
                  <a:gd name="connsiteX1" fmla="*/ 29143 w 137516"/>
                  <a:gd name="connsiteY1" fmla="*/ 292336 h 295978"/>
                  <a:gd name="connsiteX2" fmla="*/ 32785 w 137516"/>
                  <a:gd name="connsiteY2" fmla="*/ 295979 h 295978"/>
                  <a:gd name="connsiteX3" fmla="*/ 86517 w 137516"/>
                  <a:gd name="connsiteY3" fmla="*/ 295979 h 295978"/>
                  <a:gd name="connsiteX4" fmla="*/ 90160 w 137516"/>
                  <a:gd name="connsiteY4" fmla="*/ 292336 h 295978"/>
                  <a:gd name="connsiteX5" fmla="*/ 90160 w 137516"/>
                  <a:gd name="connsiteY5" fmla="*/ 146623 h 295978"/>
                  <a:gd name="connsiteX6" fmla="*/ 129320 w 137516"/>
                  <a:gd name="connsiteY6" fmla="*/ 146623 h 295978"/>
                  <a:gd name="connsiteX7" fmla="*/ 132963 w 137516"/>
                  <a:gd name="connsiteY7" fmla="*/ 142980 h 295978"/>
                  <a:gd name="connsiteX8" fmla="*/ 136606 w 137516"/>
                  <a:gd name="connsiteY8" fmla="*/ 99267 h 295978"/>
                  <a:gd name="connsiteX9" fmla="*/ 132963 w 137516"/>
                  <a:gd name="connsiteY9" fmla="*/ 95624 h 295978"/>
                  <a:gd name="connsiteX10" fmla="*/ 90160 w 137516"/>
                  <a:gd name="connsiteY10" fmla="*/ 95624 h 295978"/>
                  <a:gd name="connsiteX11" fmla="*/ 90160 w 137516"/>
                  <a:gd name="connsiteY11" fmla="*/ 64660 h 295978"/>
                  <a:gd name="connsiteX12" fmla="*/ 103820 w 137516"/>
                  <a:gd name="connsiteY12" fmla="*/ 50999 h 295978"/>
                  <a:gd name="connsiteX13" fmla="*/ 133873 w 137516"/>
                  <a:gd name="connsiteY13" fmla="*/ 50999 h 295978"/>
                  <a:gd name="connsiteX14" fmla="*/ 137516 w 137516"/>
                  <a:gd name="connsiteY14" fmla="*/ 47357 h 295978"/>
                  <a:gd name="connsiteX15" fmla="*/ 137516 w 137516"/>
                  <a:gd name="connsiteY15" fmla="*/ 3643 h 295978"/>
                  <a:gd name="connsiteX16" fmla="*/ 133873 w 137516"/>
                  <a:gd name="connsiteY16" fmla="*/ 0 h 295978"/>
                  <a:gd name="connsiteX17" fmla="*/ 83785 w 137516"/>
                  <a:gd name="connsiteY17" fmla="*/ 0 h 295978"/>
                  <a:gd name="connsiteX18" fmla="*/ 30053 w 137516"/>
                  <a:gd name="connsiteY18" fmla="*/ 53732 h 295978"/>
                  <a:gd name="connsiteX19" fmla="*/ 30053 w 137516"/>
                  <a:gd name="connsiteY19" fmla="*/ 96535 h 295978"/>
                  <a:gd name="connsiteX20" fmla="*/ 3643 w 137516"/>
                  <a:gd name="connsiteY20" fmla="*/ 96535 h 295978"/>
                  <a:gd name="connsiteX21" fmla="*/ 0 w 137516"/>
                  <a:gd name="connsiteY21" fmla="*/ 100177 h 295978"/>
                  <a:gd name="connsiteX22" fmla="*/ 0 w 137516"/>
                  <a:gd name="connsiteY22" fmla="*/ 143891 h 295978"/>
                  <a:gd name="connsiteX23" fmla="*/ 3643 w 137516"/>
                  <a:gd name="connsiteY23" fmla="*/ 147534 h 295978"/>
                  <a:gd name="connsiteX24" fmla="*/ 29143 w 137516"/>
                  <a:gd name="connsiteY24" fmla="*/ 147534 h 295978"/>
                  <a:gd name="connsiteX25" fmla="*/ 29143 w 137516"/>
                  <a:gd name="connsiteY25" fmla="*/ 148445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7516" h="295978">
                    <a:moveTo>
                      <a:pt x="29143" y="148445"/>
                    </a:moveTo>
                    <a:lnTo>
                      <a:pt x="29143" y="292336"/>
                    </a:lnTo>
                    <a:cubicBezTo>
                      <a:pt x="29143" y="294157"/>
                      <a:pt x="30964" y="295979"/>
                      <a:pt x="32785" y="295979"/>
                    </a:cubicBezTo>
                    <a:lnTo>
                      <a:pt x="86517" y="295979"/>
                    </a:lnTo>
                    <a:cubicBezTo>
                      <a:pt x="88338" y="295979"/>
                      <a:pt x="90160" y="294157"/>
                      <a:pt x="90160" y="292336"/>
                    </a:cubicBezTo>
                    <a:lnTo>
                      <a:pt x="90160" y="146623"/>
                    </a:lnTo>
                    <a:lnTo>
                      <a:pt x="129320" y="146623"/>
                    </a:lnTo>
                    <a:cubicBezTo>
                      <a:pt x="131141" y="146623"/>
                      <a:pt x="132963" y="144802"/>
                      <a:pt x="132963" y="142980"/>
                    </a:cubicBezTo>
                    <a:lnTo>
                      <a:pt x="136606" y="99267"/>
                    </a:lnTo>
                    <a:cubicBezTo>
                      <a:pt x="136606" y="97445"/>
                      <a:pt x="134784" y="95624"/>
                      <a:pt x="132963" y="95624"/>
                    </a:cubicBezTo>
                    <a:lnTo>
                      <a:pt x="90160" y="95624"/>
                    </a:lnTo>
                    <a:lnTo>
                      <a:pt x="90160" y="64660"/>
                    </a:lnTo>
                    <a:cubicBezTo>
                      <a:pt x="90160" y="57374"/>
                      <a:pt x="96535" y="50999"/>
                      <a:pt x="103820" y="50999"/>
                    </a:cubicBezTo>
                    <a:lnTo>
                      <a:pt x="133873" y="50999"/>
                    </a:lnTo>
                    <a:cubicBezTo>
                      <a:pt x="135695" y="50999"/>
                      <a:pt x="137516" y="49178"/>
                      <a:pt x="137516" y="47357"/>
                    </a:cubicBezTo>
                    <a:lnTo>
                      <a:pt x="137516" y="3643"/>
                    </a:lnTo>
                    <a:cubicBezTo>
                      <a:pt x="137516" y="1821"/>
                      <a:pt x="135695" y="0"/>
                      <a:pt x="133873" y="0"/>
                    </a:cubicBezTo>
                    <a:lnTo>
                      <a:pt x="83785" y="0"/>
                    </a:lnTo>
                    <a:cubicBezTo>
                      <a:pt x="53732" y="0"/>
                      <a:pt x="30053" y="23678"/>
                      <a:pt x="30053" y="53732"/>
                    </a:cubicBezTo>
                    <a:lnTo>
                      <a:pt x="30053" y="96535"/>
                    </a:lnTo>
                    <a:lnTo>
                      <a:pt x="3643" y="96535"/>
                    </a:lnTo>
                    <a:cubicBezTo>
                      <a:pt x="1821" y="96535"/>
                      <a:pt x="0" y="98356"/>
                      <a:pt x="0" y="100177"/>
                    </a:cubicBezTo>
                    <a:lnTo>
                      <a:pt x="0" y="143891"/>
                    </a:lnTo>
                    <a:cubicBezTo>
                      <a:pt x="0" y="145713"/>
                      <a:pt x="1821" y="147534"/>
                      <a:pt x="3643" y="147534"/>
                    </a:cubicBezTo>
                    <a:lnTo>
                      <a:pt x="29143" y="147534"/>
                    </a:lnTo>
                    <a:lnTo>
                      <a:pt x="29143" y="148445"/>
                    </a:ln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5" name="Graphic 29">
              <a:extLst>
                <a:ext uri="{FF2B5EF4-FFF2-40B4-BE49-F238E27FC236}">
                  <a16:creationId xmlns:a16="http://schemas.microsoft.com/office/drawing/2014/main" id="{CC4D57CB-5F9D-4A6F-B398-399FD4964A75}"/>
                </a:ext>
              </a:extLst>
            </p:cNvPr>
            <p:cNvGrpSpPr/>
            <p:nvPr/>
          </p:nvGrpSpPr>
          <p:grpSpPr>
            <a:xfrm>
              <a:off x="1422228" y="12124338"/>
              <a:ext cx="497244" cy="497244"/>
              <a:chOff x="1422228" y="12124338"/>
              <a:chExt cx="497244" cy="497244"/>
            </a:xfrm>
            <a:solidFill>
              <a:schemeClr val="accent1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07345F7-77B3-4406-9681-90326F7D63D9}"/>
                  </a:ext>
                </a:extLst>
              </p:cNvPr>
              <p:cNvSpPr/>
              <p:nvPr/>
            </p:nvSpPr>
            <p:spPr>
              <a:xfrm>
                <a:off x="1422228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044F691A-BA5C-40FF-A8B0-5D9C5D60AB88}"/>
                  </a:ext>
                </a:extLst>
              </p:cNvPr>
              <p:cNvSpPr/>
              <p:nvPr/>
            </p:nvSpPr>
            <p:spPr>
              <a:xfrm>
                <a:off x="1526048" y="12271871"/>
                <a:ext cx="293246" cy="204908"/>
              </a:xfrm>
              <a:custGeom>
                <a:avLst/>
                <a:gdLst>
                  <a:gd name="connsiteX0" fmla="*/ 293247 w 293246"/>
                  <a:gd name="connsiteY0" fmla="*/ 63749 h 204908"/>
                  <a:gd name="connsiteX1" fmla="*/ 229497 w 293246"/>
                  <a:gd name="connsiteY1" fmla="*/ 0 h 204908"/>
                  <a:gd name="connsiteX2" fmla="*/ 63749 w 293246"/>
                  <a:gd name="connsiteY2" fmla="*/ 0 h 204908"/>
                  <a:gd name="connsiteX3" fmla="*/ 0 w 293246"/>
                  <a:gd name="connsiteY3" fmla="*/ 63749 h 204908"/>
                  <a:gd name="connsiteX4" fmla="*/ 0 w 293246"/>
                  <a:gd name="connsiteY4" fmla="*/ 141159 h 204908"/>
                  <a:gd name="connsiteX5" fmla="*/ 63749 w 293246"/>
                  <a:gd name="connsiteY5" fmla="*/ 204908 h 204908"/>
                  <a:gd name="connsiteX6" fmla="*/ 229497 w 293246"/>
                  <a:gd name="connsiteY6" fmla="*/ 204908 h 204908"/>
                  <a:gd name="connsiteX7" fmla="*/ 293247 w 293246"/>
                  <a:gd name="connsiteY7" fmla="*/ 141159 h 204908"/>
                  <a:gd name="connsiteX8" fmla="*/ 293247 w 293246"/>
                  <a:gd name="connsiteY8" fmla="*/ 63749 h 204908"/>
                  <a:gd name="connsiteX9" fmla="*/ 189426 w 293246"/>
                  <a:gd name="connsiteY9" fmla="*/ 105642 h 204908"/>
                  <a:gd name="connsiteX10" fmla="*/ 122945 w 293246"/>
                  <a:gd name="connsiteY10" fmla="*/ 142070 h 204908"/>
                  <a:gd name="connsiteX11" fmla="*/ 117481 w 293246"/>
                  <a:gd name="connsiteY11" fmla="*/ 138427 h 204908"/>
                  <a:gd name="connsiteX12" fmla="*/ 117481 w 293246"/>
                  <a:gd name="connsiteY12" fmla="*/ 63749 h 204908"/>
                  <a:gd name="connsiteX13" fmla="*/ 122945 w 293246"/>
                  <a:gd name="connsiteY13" fmla="*/ 60106 h 204908"/>
                  <a:gd name="connsiteX14" fmla="*/ 189426 w 293246"/>
                  <a:gd name="connsiteY14" fmla="*/ 98356 h 204908"/>
                  <a:gd name="connsiteX15" fmla="*/ 189426 w 293246"/>
                  <a:gd name="connsiteY15" fmla="*/ 105642 h 20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3246" h="204908">
                    <a:moveTo>
                      <a:pt x="293247" y="63749"/>
                    </a:moveTo>
                    <a:cubicBezTo>
                      <a:pt x="293247" y="28232"/>
                      <a:pt x="265015" y="0"/>
                      <a:pt x="229497" y="0"/>
                    </a:cubicBezTo>
                    <a:lnTo>
                      <a:pt x="63749" y="0"/>
                    </a:lnTo>
                    <a:cubicBezTo>
                      <a:pt x="28232" y="0"/>
                      <a:pt x="0" y="28232"/>
                      <a:pt x="0" y="63749"/>
                    </a:cubicBezTo>
                    <a:lnTo>
                      <a:pt x="0" y="141159"/>
                    </a:lnTo>
                    <a:cubicBezTo>
                      <a:pt x="0" y="176676"/>
                      <a:pt x="28232" y="204908"/>
                      <a:pt x="63749" y="204908"/>
                    </a:cubicBezTo>
                    <a:lnTo>
                      <a:pt x="229497" y="204908"/>
                    </a:lnTo>
                    <a:cubicBezTo>
                      <a:pt x="265015" y="204908"/>
                      <a:pt x="293247" y="176676"/>
                      <a:pt x="293247" y="141159"/>
                    </a:cubicBezTo>
                    <a:lnTo>
                      <a:pt x="293247" y="63749"/>
                    </a:lnTo>
                    <a:close/>
                    <a:moveTo>
                      <a:pt x="189426" y="105642"/>
                    </a:moveTo>
                    <a:lnTo>
                      <a:pt x="122945" y="142070"/>
                    </a:lnTo>
                    <a:cubicBezTo>
                      <a:pt x="120213" y="143891"/>
                      <a:pt x="117481" y="141159"/>
                      <a:pt x="117481" y="138427"/>
                    </a:cubicBezTo>
                    <a:lnTo>
                      <a:pt x="117481" y="63749"/>
                    </a:lnTo>
                    <a:cubicBezTo>
                      <a:pt x="117481" y="60106"/>
                      <a:pt x="120213" y="58285"/>
                      <a:pt x="122945" y="60106"/>
                    </a:cubicBezTo>
                    <a:lnTo>
                      <a:pt x="189426" y="98356"/>
                    </a:lnTo>
                    <a:cubicBezTo>
                      <a:pt x="192158" y="100177"/>
                      <a:pt x="192158" y="104731"/>
                      <a:pt x="189426" y="105642"/>
                    </a:cubicBezTo>
                    <a:close/>
                  </a:path>
                </a:pathLst>
              </a:custGeom>
              <a:solidFill>
                <a:srgbClr val="EC5A5A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Gotham" panose="02000504020000020004" pitchFamily="2" charset="0"/>
                </a:endParaRPr>
              </a:p>
            </p:txBody>
          </p:sp>
        </p:grpSp>
        <p:grpSp>
          <p:nvGrpSpPr>
            <p:cNvPr id="16" name="Graphic 27">
              <a:extLst>
                <a:ext uri="{FF2B5EF4-FFF2-40B4-BE49-F238E27FC236}">
                  <a16:creationId xmlns:a16="http://schemas.microsoft.com/office/drawing/2014/main" id="{A99F1D5D-AF4B-4DA4-9E7B-1C79BD0FE93A}"/>
                </a:ext>
              </a:extLst>
            </p:cNvPr>
            <p:cNvGrpSpPr/>
            <p:nvPr/>
          </p:nvGrpSpPr>
          <p:grpSpPr>
            <a:xfrm>
              <a:off x="2192915" y="12124338"/>
              <a:ext cx="497244" cy="497244"/>
              <a:chOff x="2192915" y="12124338"/>
              <a:chExt cx="497244" cy="497244"/>
            </a:xfrm>
            <a:solidFill>
              <a:schemeClr val="accent1"/>
            </a:solidFill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94AEA36-84EC-4C36-9F6D-C1FA17931FEB}"/>
                  </a:ext>
                </a:extLst>
              </p:cNvPr>
              <p:cNvSpPr/>
              <p:nvPr/>
            </p:nvSpPr>
            <p:spPr>
              <a:xfrm>
                <a:off x="2192915" y="12124338"/>
                <a:ext cx="497244" cy="497244"/>
              </a:xfrm>
              <a:custGeom>
                <a:avLst/>
                <a:gdLst>
                  <a:gd name="connsiteX0" fmla="*/ 248622 w 497244"/>
                  <a:gd name="connsiteY0" fmla="*/ 497244 h 497244"/>
                  <a:gd name="connsiteX1" fmla="*/ 0 w 497244"/>
                  <a:gd name="connsiteY1" fmla="*/ 248622 h 497244"/>
                  <a:gd name="connsiteX2" fmla="*/ 248622 w 497244"/>
                  <a:gd name="connsiteY2" fmla="*/ 0 h 497244"/>
                  <a:gd name="connsiteX3" fmla="*/ 497244 w 497244"/>
                  <a:gd name="connsiteY3" fmla="*/ 248622 h 497244"/>
                  <a:gd name="connsiteX4" fmla="*/ 248622 w 497244"/>
                  <a:gd name="connsiteY4" fmla="*/ 497244 h 49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244" h="497244">
                    <a:moveTo>
                      <a:pt x="248622" y="497244"/>
                    </a:moveTo>
                    <a:cubicBezTo>
                      <a:pt x="111106" y="497244"/>
                      <a:pt x="0" y="385228"/>
                      <a:pt x="0" y="248622"/>
                    </a:cubicBezTo>
                    <a:cubicBezTo>
                      <a:pt x="0" y="111106"/>
                      <a:pt x="111106" y="0"/>
                      <a:pt x="248622" y="0"/>
                    </a:cubicBezTo>
                    <a:cubicBezTo>
                      <a:pt x="385228" y="0"/>
                      <a:pt x="497244" y="111106"/>
                      <a:pt x="497244" y="248622"/>
                    </a:cubicBezTo>
                    <a:cubicBezTo>
                      <a:pt x="497244" y="385228"/>
                      <a:pt x="385228" y="497244"/>
                      <a:pt x="248622" y="497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otham" panose="02000504020000020004" pitchFamily="2" charset="0"/>
                </a:endParaRPr>
              </a:p>
            </p:txBody>
          </p:sp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F23EF96F-C2C9-4A95-A2DD-8AD106252039}"/>
                  </a:ext>
                </a:extLst>
              </p:cNvPr>
              <p:cNvGrpSpPr/>
              <p:nvPr/>
            </p:nvGrpSpPr>
            <p:grpSpPr>
              <a:xfrm>
                <a:off x="2295447" y="12253657"/>
                <a:ext cx="289980" cy="238349"/>
                <a:chOff x="2295447" y="12253657"/>
                <a:chExt cx="289980" cy="238349"/>
              </a:xfrm>
              <a:solidFill>
                <a:srgbClr val="333033"/>
              </a:solidFill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084E3222-237A-4E46-8CDF-A167BAE1B259}"/>
                    </a:ext>
                  </a:extLst>
                </p:cNvPr>
                <p:cNvSpPr/>
                <p:nvPr/>
              </p:nvSpPr>
              <p:spPr>
                <a:xfrm>
                  <a:off x="2295447" y="12253657"/>
                  <a:ext cx="289980" cy="238349"/>
                </a:xfrm>
                <a:custGeom>
                  <a:avLst/>
                  <a:gdLst>
                    <a:gd name="connsiteX0" fmla="*/ 289070 w 289980"/>
                    <a:gd name="connsiteY0" fmla="*/ 28232 h 238349"/>
                    <a:gd name="connsiteX1" fmla="*/ 259928 w 289980"/>
                    <a:gd name="connsiteY1" fmla="*/ 36428 h 238349"/>
                    <a:gd name="connsiteX2" fmla="*/ 274499 w 289980"/>
                    <a:gd name="connsiteY2" fmla="*/ 23678 h 238349"/>
                    <a:gd name="connsiteX3" fmla="*/ 284517 w 289980"/>
                    <a:gd name="connsiteY3" fmla="*/ 6375 h 238349"/>
                    <a:gd name="connsiteX4" fmla="*/ 284517 w 289980"/>
                    <a:gd name="connsiteY4" fmla="*/ 4554 h 238349"/>
                    <a:gd name="connsiteX5" fmla="*/ 282695 w 289980"/>
                    <a:gd name="connsiteY5" fmla="*/ 4554 h 238349"/>
                    <a:gd name="connsiteX6" fmla="*/ 248089 w 289980"/>
                    <a:gd name="connsiteY6" fmla="*/ 18214 h 238349"/>
                    <a:gd name="connsiteX7" fmla="*/ 245357 w 289980"/>
                    <a:gd name="connsiteY7" fmla="*/ 17303 h 238349"/>
                    <a:gd name="connsiteX8" fmla="*/ 242624 w 289980"/>
                    <a:gd name="connsiteY8" fmla="*/ 14571 h 238349"/>
                    <a:gd name="connsiteX9" fmla="*/ 226232 w 289980"/>
                    <a:gd name="connsiteY9" fmla="*/ 4554 h 238349"/>
                    <a:gd name="connsiteX10" fmla="*/ 200732 w 289980"/>
                    <a:gd name="connsiteY10" fmla="*/ 0 h 238349"/>
                    <a:gd name="connsiteX11" fmla="*/ 176143 w 289980"/>
                    <a:gd name="connsiteY11" fmla="*/ 7286 h 238349"/>
                    <a:gd name="connsiteX12" fmla="*/ 156108 w 289980"/>
                    <a:gd name="connsiteY12" fmla="*/ 23678 h 238349"/>
                    <a:gd name="connsiteX13" fmla="*/ 144268 w 289980"/>
                    <a:gd name="connsiteY13" fmla="*/ 47357 h 238349"/>
                    <a:gd name="connsiteX14" fmla="*/ 143358 w 289980"/>
                    <a:gd name="connsiteY14" fmla="*/ 71946 h 238349"/>
                    <a:gd name="connsiteX15" fmla="*/ 142447 w 289980"/>
                    <a:gd name="connsiteY15" fmla="*/ 73767 h 238349"/>
                    <a:gd name="connsiteX16" fmla="*/ 23145 w 289980"/>
                    <a:gd name="connsiteY16" fmla="*/ 12750 h 238349"/>
                    <a:gd name="connsiteX17" fmla="*/ 19502 w 289980"/>
                    <a:gd name="connsiteY17" fmla="*/ 12750 h 238349"/>
                    <a:gd name="connsiteX18" fmla="*/ 29520 w 289980"/>
                    <a:gd name="connsiteY18" fmla="*/ 84695 h 238349"/>
                    <a:gd name="connsiteX19" fmla="*/ 36805 w 289980"/>
                    <a:gd name="connsiteY19" fmla="*/ 91070 h 238349"/>
                    <a:gd name="connsiteX20" fmla="*/ 14038 w 289980"/>
                    <a:gd name="connsiteY20" fmla="*/ 84695 h 238349"/>
                    <a:gd name="connsiteX21" fmla="*/ 12216 w 289980"/>
                    <a:gd name="connsiteY21" fmla="*/ 85606 h 238349"/>
                    <a:gd name="connsiteX22" fmla="*/ 12216 w 289980"/>
                    <a:gd name="connsiteY22" fmla="*/ 92892 h 238349"/>
                    <a:gd name="connsiteX23" fmla="*/ 49555 w 289980"/>
                    <a:gd name="connsiteY23" fmla="*/ 142070 h 238349"/>
                    <a:gd name="connsiteX24" fmla="*/ 56841 w 289980"/>
                    <a:gd name="connsiteY24" fmla="*/ 144802 h 238349"/>
                    <a:gd name="connsiteX25" fmla="*/ 34073 w 289980"/>
                    <a:gd name="connsiteY25" fmla="*/ 143891 h 238349"/>
                    <a:gd name="connsiteX26" fmla="*/ 32252 w 289980"/>
                    <a:gd name="connsiteY26" fmla="*/ 145713 h 238349"/>
                    <a:gd name="connsiteX27" fmla="*/ 79608 w 289980"/>
                    <a:gd name="connsiteY27" fmla="*/ 185784 h 238349"/>
                    <a:gd name="connsiteX28" fmla="*/ 85983 w 289980"/>
                    <a:gd name="connsiteY28" fmla="*/ 186694 h 238349"/>
                    <a:gd name="connsiteX29" fmla="*/ 85983 w 289980"/>
                    <a:gd name="connsiteY29" fmla="*/ 186694 h 238349"/>
                    <a:gd name="connsiteX30" fmla="*/ 53198 w 289980"/>
                    <a:gd name="connsiteY30" fmla="*/ 203998 h 238349"/>
                    <a:gd name="connsiteX31" fmla="*/ 4020 w 289980"/>
                    <a:gd name="connsiteY31" fmla="*/ 210373 h 238349"/>
                    <a:gd name="connsiteX32" fmla="*/ 377 w 289980"/>
                    <a:gd name="connsiteY32" fmla="*/ 210373 h 238349"/>
                    <a:gd name="connsiteX33" fmla="*/ 1288 w 289980"/>
                    <a:gd name="connsiteY33" fmla="*/ 212194 h 238349"/>
                    <a:gd name="connsiteX34" fmla="*/ 11306 w 289980"/>
                    <a:gd name="connsiteY34" fmla="*/ 218569 h 238349"/>
                    <a:gd name="connsiteX35" fmla="*/ 44091 w 289980"/>
                    <a:gd name="connsiteY35" fmla="*/ 231319 h 238349"/>
                    <a:gd name="connsiteX36" fmla="*/ 214393 w 289980"/>
                    <a:gd name="connsiteY36" fmla="*/ 191248 h 238349"/>
                    <a:gd name="connsiteX37" fmla="*/ 261749 w 289980"/>
                    <a:gd name="connsiteY37" fmla="*/ 61017 h 238349"/>
                    <a:gd name="connsiteX38" fmla="*/ 265392 w 289980"/>
                    <a:gd name="connsiteY38" fmla="*/ 57374 h 238349"/>
                    <a:gd name="connsiteX39" fmla="*/ 288160 w 289980"/>
                    <a:gd name="connsiteY39" fmla="*/ 33696 h 238349"/>
                    <a:gd name="connsiteX40" fmla="*/ 289981 w 289980"/>
                    <a:gd name="connsiteY40" fmla="*/ 29143 h 238349"/>
                    <a:gd name="connsiteX41" fmla="*/ 289981 w 289980"/>
                    <a:gd name="connsiteY41" fmla="*/ 29143 h 238349"/>
                    <a:gd name="connsiteX42" fmla="*/ 289070 w 289980"/>
                    <a:gd name="connsiteY42" fmla="*/ 28232 h 238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89980" h="238349">
                      <a:moveTo>
                        <a:pt x="289070" y="28232"/>
                      </a:moveTo>
                      <a:cubicBezTo>
                        <a:pt x="279963" y="32785"/>
                        <a:pt x="269946" y="34607"/>
                        <a:pt x="259928" y="36428"/>
                      </a:cubicBezTo>
                      <a:cubicBezTo>
                        <a:pt x="264481" y="35517"/>
                        <a:pt x="271767" y="27321"/>
                        <a:pt x="274499" y="23678"/>
                      </a:cubicBezTo>
                      <a:cubicBezTo>
                        <a:pt x="279053" y="18214"/>
                        <a:pt x="282695" y="12750"/>
                        <a:pt x="284517" y="6375"/>
                      </a:cubicBezTo>
                      <a:cubicBezTo>
                        <a:pt x="284517" y="5464"/>
                        <a:pt x="284517" y="5464"/>
                        <a:pt x="284517" y="4554"/>
                      </a:cubicBezTo>
                      <a:cubicBezTo>
                        <a:pt x="283606" y="4554"/>
                        <a:pt x="283606" y="4554"/>
                        <a:pt x="282695" y="4554"/>
                      </a:cubicBezTo>
                      <a:cubicBezTo>
                        <a:pt x="271767" y="10928"/>
                        <a:pt x="259928" y="14571"/>
                        <a:pt x="248089" y="18214"/>
                      </a:cubicBezTo>
                      <a:cubicBezTo>
                        <a:pt x="247178" y="18214"/>
                        <a:pt x="246267" y="18214"/>
                        <a:pt x="245357" y="17303"/>
                      </a:cubicBezTo>
                      <a:cubicBezTo>
                        <a:pt x="244446" y="16393"/>
                        <a:pt x="243535" y="15482"/>
                        <a:pt x="242624" y="14571"/>
                      </a:cubicBezTo>
                      <a:cubicBezTo>
                        <a:pt x="237160" y="10018"/>
                        <a:pt x="231696" y="6375"/>
                        <a:pt x="226232" y="4554"/>
                      </a:cubicBezTo>
                      <a:cubicBezTo>
                        <a:pt x="218035" y="911"/>
                        <a:pt x="208928" y="0"/>
                        <a:pt x="200732" y="0"/>
                      </a:cubicBezTo>
                      <a:cubicBezTo>
                        <a:pt x="192536" y="911"/>
                        <a:pt x="183429" y="2732"/>
                        <a:pt x="176143" y="7286"/>
                      </a:cubicBezTo>
                      <a:cubicBezTo>
                        <a:pt x="168857" y="10928"/>
                        <a:pt x="161572" y="16393"/>
                        <a:pt x="156108" y="23678"/>
                      </a:cubicBezTo>
                      <a:cubicBezTo>
                        <a:pt x="150643" y="30964"/>
                        <a:pt x="146090" y="38250"/>
                        <a:pt x="144268" y="47357"/>
                      </a:cubicBezTo>
                      <a:cubicBezTo>
                        <a:pt x="142447" y="55553"/>
                        <a:pt x="142447" y="63749"/>
                        <a:pt x="143358" y="71946"/>
                      </a:cubicBezTo>
                      <a:cubicBezTo>
                        <a:pt x="143358" y="73767"/>
                        <a:pt x="143358" y="73767"/>
                        <a:pt x="142447" y="73767"/>
                      </a:cubicBezTo>
                      <a:cubicBezTo>
                        <a:pt x="95090" y="66481"/>
                        <a:pt x="55019" y="49178"/>
                        <a:pt x="23145" y="12750"/>
                      </a:cubicBezTo>
                      <a:cubicBezTo>
                        <a:pt x="21323" y="10928"/>
                        <a:pt x="21323" y="10928"/>
                        <a:pt x="19502" y="12750"/>
                      </a:cubicBezTo>
                      <a:cubicBezTo>
                        <a:pt x="5841" y="33696"/>
                        <a:pt x="12216" y="67392"/>
                        <a:pt x="29520" y="84695"/>
                      </a:cubicBezTo>
                      <a:cubicBezTo>
                        <a:pt x="32252" y="86517"/>
                        <a:pt x="34073" y="89249"/>
                        <a:pt x="36805" y="91070"/>
                      </a:cubicBezTo>
                      <a:cubicBezTo>
                        <a:pt x="35895" y="91070"/>
                        <a:pt x="24056" y="90160"/>
                        <a:pt x="14038" y="84695"/>
                      </a:cubicBezTo>
                      <a:cubicBezTo>
                        <a:pt x="12216" y="83785"/>
                        <a:pt x="12216" y="84695"/>
                        <a:pt x="12216" y="85606"/>
                      </a:cubicBezTo>
                      <a:cubicBezTo>
                        <a:pt x="12216" y="87428"/>
                        <a:pt x="12216" y="90160"/>
                        <a:pt x="12216" y="92892"/>
                      </a:cubicBezTo>
                      <a:cubicBezTo>
                        <a:pt x="14948" y="113838"/>
                        <a:pt x="29520" y="133873"/>
                        <a:pt x="49555" y="142070"/>
                      </a:cubicBezTo>
                      <a:cubicBezTo>
                        <a:pt x="52287" y="142980"/>
                        <a:pt x="55019" y="143891"/>
                        <a:pt x="56841" y="144802"/>
                      </a:cubicBezTo>
                      <a:cubicBezTo>
                        <a:pt x="52287" y="143891"/>
                        <a:pt x="47734" y="144802"/>
                        <a:pt x="34073" y="143891"/>
                      </a:cubicBezTo>
                      <a:cubicBezTo>
                        <a:pt x="32252" y="143891"/>
                        <a:pt x="31341" y="144802"/>
                        <a:pt x="32252" y="145713"/>
                      </a:cubicBezTo>
                      <a:cubicBezTo>
                        <a:pt x="42270" y="173034"/>
                        <a:pt x="63216" y="181230"/>
                        <a:pt x="79608" y="185784"/>
                      </a:cubicBezTo>
                      <a:cubicBezTo>
                        <a:pt x="81430" y="185784"/>
                        <a:pt x="84162" y="185784"/>
                        <a:pt x="85983" y="186694"/>
                      </a:cubicBezTo>
                      <a:cubicBezTo>
                        <a:pt x="85983" y="186694"/>
                        <a:pt x="85983" y="186694"/>
                        <a:pt x="85983" y="186694"/>
                      </a:cubicBezTo>
                      <a:cubicBezTo>
                        <a:pt x="80519" y="194891"/>
                        <a:pt x="62305" y="201266"/>
                        <a:pt x="53198" y="203998"/>
                      </a:cubicBezTo>
                      <a:cubicBezTo>
                        <a:pt x="37716" y="209462"/>
                        <a:pt x="20413" y="212194"/>
                        <a:pt x="4020" y="210373"/>
                      </a:cubicBezTo>
                      <a:cubicBezTo>
                        <a:pt x="1288" y="210373"/>
                        <a:pt x="377" y="210373"/>
                        <a:pt x="377" y="210373"/>
                      </a:cubicBezTo>
                      <a:cubicBezTo>
                        <a:pt x="-533" y="210373"/>
                        <a:pt x="377" y="211283"/>
                        <a:pt x="1288" y="212194"/>
                      </a:cubicBezTo>
                      <a:cubicBezTo>
                        <a:pt x="4931" y="214015"/>
                        <a:pt x="7663" y="216747"/>
                        <a:pt x="11306" y="218569"/>
                      </a:cubicBezTo>
                      <a:cubicBezTo>
                        <a:pt x="22234" y="224033"/>
                        <a:pt x="33163" y="228587"/>
                        <a:pt x="44091" y="231319"/>
                      </a:cubicBezTo>
                      <a:cubicBezTo>
                        <a:pt x="103287" y="247711"/>
                        <a:pt x="169768" y="235872"/>
                        <a:pt x="214393" y="191248"/>
                      </a:cubicBezTo>
                      <a:cubicBezTo>
                        <a:pt x="248999" y="156641"/>
                        <a:pt x="261749" y="108374"/>
                        <a:pt x="261749" y="61017"/>
                      </a:cubicBezTo>
                      <a:cubicBezTo>
                        <a:pt x="261749" y="59196"/>
                        <a:pt x="263571" y="58285"/>
                        <a:pt x="265392" y="57374"/>
                      </a:cubicBezTo>
                      <a:cubicBezTo>
                        <a:pt x="274499" y="50999"/>
                        <a:pt x="281785" y="42803"/>
                        <a:pt x="288160" y="33696"/>
                      </a:cubicBezTo>
                      <a:cubicBezTo>
                        <a:pt x="289981" y="31875"/>
                        <a:pt x="289981" y="30053"/>
                        <a:pt x="289981" y="29143"/>
                      </a:cubicBezTo>
                      <a:cubicBezTo>
                        <a:pt x="289981" y="29143"/>
                        <a:pt x="289981" y="29143"/>
                        <a:pt x="289981" y="29143"/>
                      </a:cubicBezTo>
                      <a:cubicBezTo>
                        <a:pt x="289981" y="27321"/>
                        <a:pt x="289981" y="28232"/>
                        <a:pt x="289070" y="28232"/>
                      </a:cubicBezTo>
                      <a:close/>
                    </a:path>
                  </a:pathLst>
                </a:custGeom>
                <a:solidFill>
                  <a:srgbClr val="EC5A5A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8CA9DF06-A970-43A4-AD2D-8AE39EE56B5A}"/>
                    </a:ext>
                  </a:extLst>
                </p:cNvPr>
                <p:cNvSpPr/>
                <p:nvPr/>
              </p:nvSpPr>
              <p:spPr>
                <a:xfrm>
                  <a:off x="2381430" y="12491351"/>
                  <a:ext cx="11344" cy="9107"/>
                </a:xfrm>
                <a:custGeom>
                  <a:avLst/>
                  <a:gdLst>
                    <a:gd name="connsiteX0" fmla="*/ 0 w 11344"/>
                    <a:gd name="connsiteY0" fmla="*/ 0 h 9107"/>
                    <a:gd name="connsiteX1" fmla="*/ 0 w 11344"/>
                    <a:gd name="connsiteY1" fmla="*/ 0 h 9107"/>
                    <a:gd name="connsiteX2" fmla="*/ 0 w 11344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4" h="9107">
                      <a:moveTo>
                        <a:pt x="0" y="0"/>
                      </a:moveTo>
                      <a:cubicBezTo>
                        <a:pt x="24589" y="0"/>
                        <a:pt x="1821" y="0"/>
                        <a:pt x="0" y="0"/>
                      </a:cubicBezTo>
                      <a:cubicBezTo>
                        <a:pt x="3643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BDD84687-90FD-4959-838E-48D288D98441}"/>
                    </a:ext>
                  </a:extLst>
                </p:cNvPr>
                <p:cNvSpPr/>
                <p:nvPr/>
              </p:nvSpPr>
              <p:spPr>
                <a:xfrm>
                  <a:off x="2379406" y="12491351"/>
                  <a:ext cx="2023" cy="9107"/>
                </a:xfrm>
                <a:custGeom>
                  <a:avLst/>
                  <a:gdLst>
                    <a:gd name="connsiteX0" fmla="*/ 2024 w 2023"/>
                    <a:gd name="connsiteY0" fmla="*/ 0 h 9107"/>
                    <a:gd name="connsiteX1" fmla="*/ 2024 w 2023"/>
                    <a:gd name="connsiteY1" fmla="*/ 0 h 9107"/>
                    <a:gd name="connsiteX2" fmla="*/ 2024 w 2023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9107">
                      <a:moveTo>
                        <a:pt x="2024" y="0"/>
                      </a:moveTo>
                      <a:cubicBezTo>
                        <a:pt x="2024" y="0"/>
                        <a:pt x="-2530" y="0"/>
                        <a:pt x="2024" y="0"/>
                      </a:cubicBezTo>
                      <a:cubicBezTo>
                        <a:pt x="2024" y="0"/>
                        <a:pt x="1113" y="0"/>
                        <a:pt x="2024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A66D1EDF-ABEB-4EB1-8BD9-64B47C4487D6}"/>
                    </a:ext>
                  </a:extLst>
                </p:cNvPr>
                <p:cNvSpPr/>
                <p:nvPr/>
              </p:nvSpPr>
              <p:spPr>
                <a:xfrm>
                  <a:off x="2391448" y="12491351"/>
                  <a:ext cx="2428" cy="9107"/>
                </a:xfrm>
                <a:custGeom>
                  <a:avLst/>
                  <a:gdLst>
                    <a:gd name="connsiteX0" fmla="*/ 0 w 2428"/>
                    <a:gd name="connsiteY0" fmla="*/ 0 h 9107"/>
                    <a:gd name="connsiteX1" fmla="*/ 0 w 2428"/>
                    <a:gd name="connsiteY1" fmla="*/ 0 h 9107"/>
                    <a:gd name="connsiteX2" fmla="*/ 0 w 2428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28" h="9107">
                      <a:moveTo>
                        <a:pt x="0" y="0"/>
                      </a:moveTo>
                      <a:cubicBezTo>
                        <a:pt x="0" y="0"/>
                        <a:pt x="5464" y="0"/>
                        <a:pt x="0" y="0"/>
                      </a:cubicBezTo>
                      <a:cubicBezTo>
                        <a:pt x="0" y="0"/>
                        <a:pt x="91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2FBE0BA-0C84-4E09-ABFC-D60182C69B66}"/>
                    </a:ext>
                  </a:extLst>
                </p:cNvPr>
                <p:cNvSpPr/>
                <p:nvPr/>
              </p:nvSpPr>
              <p:spPr>
                <a:xfrm>
                  <a:off x="2493447" y="12253657"/>
                  <a:ext cx="910" cy="9107"/>
                </a:xfrm>
                <a:custGeom>
                  <a:avLst/>
                  <a:gdLst>
                    <a:gd name="connsiteX0" fmla="*/ 911 w 910"/>
                    <a:gd name="connsiteY0" fmla="*/ 0 h 9107"/>
                    <a:gd name="connsiteX1" fmla="*/ 0 w 910"/>
                    <a:gd name="connsiteY1" fmla="*/ 0 h 9107"/>
                    <a:gd name="connsiteX2" fmla="*/ 911 w 910"/>
                    <a:gd name="connsiteY2" fmla="*/ 0 h 9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0" h="9107">
                      <a:moveTo>
                        <a:pt x="911" y="0"/>
                      </a:moveTo>
                      <a:cubicBezTo>
                        <a:pt x="91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11" y="0"/>
                      </a:cubicBezTo>
                      <a:close/>
                    </a:path>
                  </a:pathLst>
                </a:custGeom>
                <a:solidFill>
                  <a:srgbClr val="333033"/>
                </a:solidFill>
                <a:ln w="90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latin typeface="Gotham" panose="02000504020000020004" pitchFamily="2" charset="0"/>
                  </a:endParaRPr>
                </a:p>
              </p:txBody>
            </p:sp>
          </p:grp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72DB05CA-759C-46E2-A786-4AD9CE167D39}"/>
              </a:ext>
            </a:extLst>
          </p:cNvPr>
          <p:cNvSpPr txBox="1"/>
          <p:nvPr/>
        </p:nvSpPr>
        <p:spPr>
          <a:xfrm>
            <a:off x="3757545" y="4910799"/>
            <a:ext cx="27719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Easy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E4A9EF-8E7D-40A3-9671-5770B9716809}"/>
              </a:ext>
            </a:extLst>
          </p:cNvPr>
          <p:cNvSpPr txBox="1"/>
          <p:nvPr/>
        </p:nvSpPr>
        <p:spPr>
          <a:xfrm>
            <a:off x="2734028" y="6117989"/>
            <a:ext cx="48189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200" dirty="0">
                <a:solidFill>
                  <a:schemeClr val="bg1"/>
                </a:solidFill>
                <a:effectLst>
                  <a:outerShdw blurRad="101600" dist="381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Montserrat Black" panose="00000A00000000000000" pitchFamily="2" charset="0"/>
              </a:rPr>
              <a:t>Customize.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EE4233E-0A7F-4848-82F9-1792E5A477E3}"/>
              </a:ext>
            </a:extLst>
          </p:cNvPr>
          <p:cNvSpPr/>
          <p:nvPr/>
        </p:nvSpPr>
        <p:spPr>
          <a:xfrm>
            <a:off x="820380" y="6684097"/>
            <a:ext cx="86462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B0A4773-C524-4241-AAB9-A2DA1A9EC51A}"/>
              </a:ext>
            </a:extLst>
          </p:cNvPr>
          <p:cNvSpPr/>
          <p:nvPr/>
        </p:nvSpPr>
        <p:spPr>
          <a:xfrm>
            <a:off x="7226942" y="8952813"/>
            <a:ext cx="2683490" cy="145358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99C87CA-B2D0-4BC3-B814-D0FA06193603}"/>
              </a:ext>
            </a:extLst>
          </p:cNvPr>
          <p:cNvSpPr/>
          <p:nvPr/>
        </p:nvSpPr>
        <p:spPr>
          <a:xfrm>
            <a:off x="6263351" y="9188692"/>
            <a:ext cx="30541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Lorem ipsum 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dolor sit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Montserrat ExtraBold" panose="00000900000000000000" pitchFamily="2" charset="0"/>
                <a:cs typeface="Times New Roman" panose="02020603050405020304" pitchFamily="18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Montserrat Light" panose="00000400000000000000" pitchFamily="2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573AB4DB-D9E6-462D-8EC4-932485652A0C}"/>
              </a:ext>
            </a:extLst>
          </p:cNvPr>
          <p:cNvSpPr/>
          <p:nvPr/>
        </p:nvSpPr>
        <p:spPr>
          <a:xfrm rot="5400000">
            <a:off x="8892189" y="3225664"/>
            <a:ext cx="1029958" cy="559238"/>
          </a:xfrm>
          <a:custGeom>
            <a:avLst/>
            <a:gdLst>
              <a:gd name="connsiteX0" fmla="*/ 2192236 w 2192235"/>
              <a:gd name="connsiteY0" fmla="*/ 0 h 491445"/>
              <a:gd name="connsiteX1" fmla="*/ 2192236 w 2192235"/>
              <a:gd name="connsiteY1" fmla="*/ 491446 h 491445"/>
              <a:gd name="connsiteX2" fmla="*/ 0 w 2192235"/>
              <a:gd name="connsiteY2" fmla="*/ 491446 h 491445"/>
              <a:gd name="connsiteX3" fmla="*/ 0 w 2192235"/>
              <a:gd name="connsiteY3" fmla="*/ 0 h 49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35" h="491445">
                <a:moveTo>
                  <a:pt x="2192236" y="0"/>
                </a:moveTo>
                <a:lnTo>
                  <a:pt x="2192236" y="491446"/>
                </a:lnTo>
                <a:lnTo>
                  <a:pt x="0" y="49144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533AB0FF-062E-4AFF-9CFE-4E50A18C9A6D}"/>
              </a:ext>
            </a:extLst>
          </p:cNvPr>
          <p:cNvSpPr/>
          <p:nvPr/>
        </p:nvSpPr>
        <p:spPr>
          <a:xfrm rot="5400000">
            <a:off x="898488" y="9567533"/>
            <a:ext cx="382638" cy="1669071"/>
          </a:xfrm>
          <a:custGeom>
            <a:avLst/>
            <a:gdLst>
              <a:gd name="connsiteX0" fmla="*/ 0 w 274631"/>
              <a:gd name="connsiteY0" fmla="*/ 0 h 1363521"/>
              <a:gd name="connsiteX1" fmla="*/ 274632 w 274631"/>
              <a:gd name="connsiteY1" fmla="*/ 0 h 1363521"/>
              <a:gd name="connsiteX2" fmla="*/ 274632 w 274631"/>
              <a:gd name="connsiteY2" fmla="*/ 1363522 h 1363521"/>
              <a:gd name="connsiteX3" fmla="*/ 0 w 274631"/>
              <a:gd name="connsiteY3" fmla="*/ 1363522 h 136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631" h="1363521">
                <a:moveTo>
                  <a:pt x="0" y="0"/>
                </a:moveTo>
                <a:lnTo>
                  <a:pt x="274632" y="0"/>
                </a:lnTo>
                <a:lnTo>
                  <a:pt x="274632" y="1363522"/>
                </a:lnTo>
                <a:lnTo>
                  <a:pt x="0" y="1363522"/>
                </a:lnTo>
                <a:close/>
              </a:path>
            </a:pathLst>
          </a:custGeom>
          <a:solidFill>
            <a:srgbClr val="EC5A5A"/>
          </a:solidFill>
          <a:ln w="481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Graphic 3">
            <a:extLst>
              <a:ext uri="{FF2B5EF4-FFF2-40B4-BE49-F238E27FC236}">
                <a16:creationId xmlns:a16="http://schemas.microsoft.com/office/drawing/2014/main" id="{B96F9D3B-1C20-449E-8C0C-7C189D75C846}"/>
              </a:ext>
            </a:extLst>
          </p:cNvPr>
          <p:cNvGrpSpPr/>
          <p:nvPr/>
        </p:nvGrpSpPr>
        <p:grpSpPr>
          <a:xfrm rot="5400000">
            <a:off x="476310" y="3675057"/>
            <a:ext cx="1486241" cy="342070"/>
            <a:chOff x="971024" y="7484538"/>
            <a:chExt cx="1214161" cy="279449"/>
          </a:xfrm>
          <a:solidFill>
            <a:srgbClr val="EC5A5A"/>
          </a:solidFill>
        </p:grpSpPr>
        <p:grpSp>
          <p:nvGrpSpPr>
            <p:cNvPr id="45" name="Graphic 3">
              <a:extLst>
                <a:ext uri="{FF2B5EF4-FFF2-40B4-BE49-F238E27FC236}">
                  <a16:creationId xmlns:a16="http://schemas.microsoft.com/office/drawing/2014/main" id="{A16A12FA-B80C-49F2-AE67-F41E6A58B7AC}"/>
                </a:ext>
              </a:extLst>
            </p:cNvPr>
            <p:cNvGrpSpPr/>
            <p:nvPr/>
          </p:nvGrpSpPr>
          <p:grpSpPr>
            <a:xfrm>
              <a:off x="1905736" y="7484538"/>
              <a:ext cx="279449" cy="279449"/>
              <a:chOff x="1905736" y="7484538"/>
              <a:chExt cx="279449" cy="279449"/>
            </a:xfrm>
            <a:grpFill/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BC08B59-A47F-489A-ACBB-5334B455DEA4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9449" cy="279449"/>
              </a:xfrm>
              <a:custGeom>
                <a:avLst/>
                <a:gdLst>
                  <a:gd name="connsiteX0" fmla="*/ 67453 w 279449"/>
                  <a:gd name="connsiteY0" fmla="*/ 0 h 279449"/>
                  <a:gd name="connsiteX1" fmla="*/ 0 w 279449"/>
                  <a:gd name="connsiteY1" fmla="*/ 67453 h 279449"/>
                  <a:gd name="connsiteX2" fmla="*/ 207178 w 279449"/>
                  <a:gd name="connsiteY2" fmla="*/ 279450 h 279449"/>
                  <a:gd name="connsiteX3" fmla="*/ 279450 w 279449"/>
                  <a:gd name="connsiteY3" fmla="*/ 207178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67453" y="0"/>
                    </a:moveTo>
                    <a:lnTo>
                      <a:pt x="0" y="67453"/>
                    </a:lnTo>
                    <a:lnTo>
                      <a:pt x="207178" y="279450"/>
                    </a:lnTo>
                    <a:lnTo>
                      <a:pt x="279450" y="207178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87D7053-47FB-4172-8EEE-7FA3842C8A85}"/>
                  </a:ext>
                </a:extLst>
              </p:cNvPr>
              <p:cNvSpPr/>
              <p:nvPr/>
            </p:nvSpPr>
            <p:spPr>
              <a:xfrm>
                <a:off x="1905736" y="7484538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2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2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6" name="Graphic 3">
              <a:extLst>
                <a:ext uri="{FF2B5EF4-FFF2-40B4-BE49-F238E27FC236}">
                  <a16:creationId xmlns:a16="http://schemas.microsoft.com/office/drawing/2014/main" id="{1ACD5661-2162-4276-BF85-2D1C4E8119ED}"/>
                </a:ext>
              </a:extLst>
            </p:cNvPr>
            <p:cNvGrpSpPr/>
            <p:nvPr/>
          </p:nvGrpSpPr>
          <p:grpSpPr>
            <a:xfrm>
              <a:off x="1438380" y="7484538"/>
              <a:ext cx="279449" cy="279449"/>
              <a:chOff x="1438380" y="7484538"/>
              <a:chExt cx="279449" cy="279449"/>
            </a:xfrm>
            <a:grpFill/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6FED0820-EFB7-43C8-AE02-0D412BD10FB7}"/>
                  </a:ext>
                </a:extLst>
              </p:cNvPr>
              <p:cNvSpPr/>
              <p:nvPr/>
            </p:nvSpPr>
            <p:spPr>
              <a:xfrm>
                <a:off x="1438380" y="7484538"/>
                <a:ext cx="279449" cy="279449"/>
              </a:xfrm>
              <a:custGeom>
                <a:avLst/>
                <a:gdLst>
                  <a:gd name="connsiteX0" fmla="*/ 72272 w 279449"/>
                  <a:gd name="connsiteY0" fmla="*/ 0 h 279449"/>
                  <a:gd name="connsiteX1" fmla="*/ 0 w 279449"/>
                  <a:gd name="connsiteY1" fmla="*/ 72271 h 279449"/>
                  <a:gd name="connsiteX2" fmla="*/ 211997 w 279449"/>
                  <a:gd name="connsiteY2" fmla="*/ 279450 h 279449"/>
                  <a:gd name="connsiteX3" fmla="*/ 279450 w 279449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49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7" y="279450"/>
                    </a:lnTo>
                    <a:lnTo>
                      <a:pt x="279450" y="211996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D97E2B46-D2DB-4E99-84AC-1A6C39F51656}"/>
                  </a:ext>
                </a:extLst>
              </p:cNvPr>
              <p:cNvSpPr/>
              <p:nvPr/>
            </p:nvSpPr>
            <p:spPr>
              <a:xfrm>
                <a:off x="1443198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2360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2360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solidFill>
                <a:schemeClr val="bg1"/>
              </a:solidFill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7" name="Graphic 3">
              <a:extLst>
                <a:ext uri="{FF2B5EF4-FFF2-40B4-BE49-F238E27FC236}">
                  <a16:creationId xmlns:a16="http://schemas.microsoft.com/office/drawing/2014/main" id="{35D0D4D6-A5A8-4AD2-9DC1-C1F645CE9656}"/>
                </a:ext>
              </a:extLst>
            </p:cNvPr>
            <p:cNvGrpSpPr/>
            <p:nvPr/>
          </p:nvGrpSpPr>
          <p:grpSpPr>
            <a:xfrm>
              <a:off x="971024" y="7484538"/>
              <a:ext cx="284267" cy="279449"/>
              <a:chOff x="971024" y="7484538"/>
              <a:chExt cx="284267" cy="279449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476F9F6-1875-4CF1-9152-B929692662FF}"/>
                  </a:ext>
                </a:extLst>
              </p:cNvPr>
              <p:cNvSpPr/>
              <p:nvPr/>
            </p:nvSpPr>
            <p:spPr>
              <a:xfrm>
                <a:off x="971024" y="7484538"/>
                <a:ext cx="284267" cy="279449"/>
              </a:xfrm>
              <a:custGeom>
                <a:avLst/>
                <a:gdLst>
                  <a:gd name="connsiteX0" fmla="*/ 72272 w 284267"/>
                  <a:gd name="connsiteY0" fmla="*/ 0 h 279449"/>
                  <a:gd name="connsiteX1" fmla="*/ 0 w 284267"/>
                  <a:gd name="connsiteY1" fmla="*/ 72271 h 279449"/>
                  <a:gd name="connsiteX2" fmla="*/ 211996 w 284267"/>
                  <a:gd name="connsiteY2" fmla="*/ 279450 h 279449"/>
                  <a:gd name="connsiteX3" fmla="*/ 284268 w 284267"/>
                  <a:gd name="connsiteY3" fmla="*/ 211996 h 279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4267" h="279449">
                    <a:moveTo>
                      <a:pt x="72272" y="0"/>
                    </a:moveTo>
                    <a:lnTo>
                      <a:pt x="0" y="72271"/>
                    </a:lnTo>
                    <a:lnTo>
                      <a:pt x="211996" y="279450"/>
                    </a:lnTo>
                    <a:lnTo>
                      <a:pt x="284268" y="211996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66718B8-16F9-4E6C-B2D1-BE32B0135643}"/>
                  </a:ext>
                </a:extLst>
              </p:cNvPr>
              <p:cNvSpPr/>
              <p:nvPr/>
            </p:nvSpPr>
            <p:spPr>
              <a:xfrm>
                <a:off x="975842" y="7489356"/>
                <a:ext cx="274631" cy="274631"/>
              </a:xfrm>
              <a:custGeom>
                <a:avLst/>
                <a:gdLst>
                  <a:gd name="connsiteX0" fmla="*/ 67453 w 274631"/>
                  <a:gd name="connsiteY0" fmla="*/ 274631 h 274631"/>
                  <a:gd name="connsiteX1" fmla="*/ 0 w 274631"/>
                  <a:gd name="connsiteY1" fmla="*/ 207178 h 274631"/>
                  <a:gd name="connsiteX2" fmla="*/ 207178 w 274631"/>
                  <a:gd name="connsiteY2" fmla="*/ 0 h 274631"/>
                  <a:gd name="connsiteX3" fmla="*/ 274632 w 274631"/>
                  <a:gd name="connsiteY3" fmla="*/ 67453 h 27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631" h="274631">
                    <a:moveTo>
                      <a:pt x="67453" y="274631"/>
                    </a:moveTo>
                    <a:lnTo>
                      <a:pt x="0" y="207178"/>
                    </a:lnTo>
                    <a:lnTo>
                      <a:pt x="207178" y="0"/>
                    </a:lnTo>
                    <a:lnTo>
                      <a:pt x="274632" y="67453"/>
                    </a:lnTo>
                    <a:close/>
                  </a:path>
                </a:pathLst>
              </a:custGeom>
              <a:grpFill/>
              <a:ln w="481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4" name="Graphic 3">
            <a:extLst>
              <a:ext uri="{FF2B5EF4-FFF2-40B4-BE49-F238E27FC236}">
                <a16:creationId xmlns:a16="http://schemas.microsoft.com/office/drawing/2014/main" id="{DDA9C0C6-A8D2-4F84-A26D-FBEA69408088}"/>
              </a:ext>
            </a:extLst>
          </p:cNvPr>
          <p:cNvGrpSpPr/>
          <p:nvPr/>
        </p:nvGrpSpPr>
        <p:grpSpPr>
          <a:xfrm>
            <a:off x="8219775" y="273866"/>
            <a:ext cx="1773299" cy="1773298"/>
            <a:chOff x="3068664" y="6993125"/>
            <a:chExt cx="2632774" cy="2632773"/>
          </a:xfrm>
          <a:solidFill>
            <a:srgbClr val="EC5A5A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ECB2F8E-0CF6-48B1-BA9A-7FB94AE0431B}"/>
                </a:ext>
              </a:extLst>
            </p:cNvPr>
            <p:cNvSpPr/>
            <p:nvPr/>
          </p:nvSpPr>
          <p:spPr>
            <a:xfrm>
              <a:off x="3068664" y="6993125"/>
              <a:ext cx="1557579" cy="1557579"/>
            </a:xfrm>
            <a:custGeom>
              <a:avLst/>
              <a:gdLst>
                <a:gd name="connsiteX0" fmla="*/ 58119 w 1557579"/>
                <a:gd name="connsiteY0" fmla="*/ 1557579 h 1557579"/>
                <a:gd name="connsiteX1" fmla="*/ 17435 w 1557579"/>
                <a:gd name="connsiteY1" fmla="*/ 1540143 h 1557579"/>
                <a:gd name="connsiteX2" fmla="*/ 17435 w 1557579"/>
                <a:gd name="connsiteY2" fmla="*/ 1458778 h 1557579"/>
                <a:gd name="connsiteX3" fmla="*/ 1458778 w 1557579"/>
                <a:gd name="connsiteY3" fmla="*/ 17436 h 1557579"/>
                <a:gd name="connsiteX4" fmla="*/ 1540145 w 1557579"/>
                <a:gd name="connsiteY4" fmla="*/ 17436 h 1557579"/>
                <a:gd name="connsiteX5" fmla="*/ 1540145 w 1557579"/>
                <a:gd name="connsiteY5" fmla="*/ 98802 h 1557579"/>
                <a:gd name="connsiteX6" fmla="*/ 98802 w 1557579"/>
                <a:gd name="connsiteY6" fmla="*/ 1540143 h 1557579"/>
                <a:gd name="connsiteX7" fmla="*/ 58119 w 1557579"/>
                <a:gd name="connsiteY7" fmla="*/ 1557579 h 155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7579" h="1557579">
                  <a:moveTo>
                    <a:pt x="58119" y="1557579"/>
                  </a:moveTo>
                  <a:cubicBezTo>
                    <a:pt x="40683" y="1557579"/>
                    <a:pt x="29059" y="1551767"/>
                    <a:pt x="17435" y="1540143"/>
                  </a:cubicBezTo>
                  <a:cubicBezTo>
                    <a:pt x="-5812" y="1516896"/>
                    <a:pt x="-5812" y="1482025"/>
                    <a:pt x="17435" y="1458778"/>
                  </a:cubicBezTo>
                  <a:lnTo>
                    <a:pt x="1458778" y="17436"/>
                  </a:lnTo>
                  <a:cubicBezTo>
                    <a:pt x="1482026" y="-5812"/>
                    <a:pt x="1516897" y="-5812"/>
                    <a:pt x="1540145" y="17436"/>
                  </a:cubicBezTo>
                  <a:cubicBezTo>
                    <a:pt x="1563392" y="40683"/>
                    <a:pt x="1563392" y="75554"/>
                    <a:pt x="1540145" y="98802"/>
                  </a:cubicBezTo>
                  <a:lnTo>
                    <a:pt x="98802" y="1540143"/>
                  </a:lnTo>
                  <a:cubicBezTo>
                    <a:pt x="87178" y="1551767"/>
                    <a:pt x="75554" y="1557579"/>
                    <a:pt x="58119" y="15575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DB3B0DB-FADA-40CE-A4DF-F9ACC150C214}"/>
                </a:ext>
              </a:extLst>
            </p:cNvPr>
            <p:cNvSpPr/>
            <p:nvPr/>
          </p:nvSpPr>
          <p:spPr>
            <a:xfrm>
              <a:off x="3126782" y="7051244"/>
              <a:ext cx="906650" cy="906650"/>
            </a:xfrm>
            <a:custGeom>
              <a:avLst/>
              <a:gdLst>
                <a:gd name="connsiteX0" fmla="*/ 58119 w 906650"/>
                <a:gd name="connsiteY0" fmla="*/ 906651 h 906650"/>
                <a:gd name="connsiteX1" fmla="*/ 17435 w 906650"/>
                <a:gd name="connsiteY1" fmla="*/ 889215 h 906650"/>
                <a:gd name="connsiteX2" fmla="*/ 17435 w 906650"/>
                <a:gd name="connsiteY2" fmla="*/ 807849 h 906650"/>
                <a:gd name="connsiteX3" fmla="*/ 807849 w 906650"/>
                <a:gd name="connsiteY3" fmla="*/ 17436 h 906650"/>
                <a:gd name="connsiteX4" fmla="*/ 889215 w 906650"/>
                <a:gd name="connsiteY4" fmla="*/ 17436 h 906650"/>
                <a:gd name="connsiteX5" fmla="*/ 889215 w 906650"/>
                <a:gd name="connsiteY5" fmla="*/ 98802 h 906650"/>
                <a:gd name="connsiteX6" fmla="*/ 98802 w 906650"/>
                <a:gd name="connsiteY6" fmla="*/ 889215 h 906650"/>
                <a:gd name="connsiteX7" fmla="*/ 58119 w 906650"/>
                <a:gd name="connsiteY7" fmla="*/ 906651 h 90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6650" h="906650">
                  <a:moveTo>
                    <a:pt x="58119" y="906651"/>
                  </a:moveTo>
                  <a:cubicBezTo>
                    <a:pt x="40683" y="906651"/>
                    <a:pt x="29059" y="900839"/>
                    <a:pt x="17435" y="889215"/>
                  </a:cubicBezTo>
                  <a:cubicBezTo>
                    <a:pt x="-5812" y="865967"/>
                    <a:pt x="-5812" y="831096"/>
                    <a:pt x="17435" y="807849"/>
                  </a:cubicBezTo>
                  <a:lnTo>
                    <a:pt x="807849" y="17436"/>
                  </a:lnTo>
                  <a:cubicBezTo>
                    <a:pt x="831097" y="-5812"/>
                    <a:pt x="865968" y="-5812"/>
                    <a:pt x="889215" y="17436"/>
                  </a:cubicBezTo>
                  <a:cubicBezTo>
                    <a:pt x="912463" y="40683"/>
                    <a:pt x="912463" y="75554"/>
                    <a:pt x="889215" y="98802"/>
                  </a:cubicBezTo>
                  <a:lnTo>
                    <a:pt x="98802" y="889215"/>
                  </a:lnTo>
                  <a:cubicBezTo>
                    <a:pt x="87178" y="900839"/>
                    <a:pt x="69742" y="906651"/>
                    <a:pt x="58119" y="906651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8F19011-623E-494A-8E62-5AE0E9CAC0A0}"/>
                </a:ext>
              </a:extLst>
            </p:cNvPr>
            <p:cNvSpPr/>
            <p:nvPr/>
          </p:nvSpPr>
          <p:spPr>
            <a:xfrm>
              <a:off x="3202336" y="7132610"/>
              <a:ext cx="1830737" cy="1830736"/>
            </a:xfrm>
            <a:custGeom>
              <a:avLst/>
              <a:gdLst>
                <a:gd name="connsiteX0" fmla="*/ 58119 w 1830737"/>
                <a:gd name="connsiteY0" fmla="*/ 1830737 h 1830736"/>
                <a:gd name="connsiteX1" fmla="*/ 17436 w 1830737"/>
                <a:gd name="connsiteY1" fmla="*/ 1813301 h 1830736"/>
                <a:gd name="connsiteX2" fmla="*/ 17436 w 1830737"/>
                <a:gd name="connsiteY2" fmla="*/ 1731935 h 1830736"/>
                <a:gd name="connsiteX3" fmla="*/ 1731936 w 1830737"/>
                <a:gd name="connsiteY3" fmla="*/ 17436 h 1830736"/>
                <a:gd name="connsiteX4" fmla="*/ 1813302 w 1830737"/>
                <a:gd name="connsiteY4" fmla="*/ 17436 h 1830736"/>
                <a:gd name="connsiteX5" fmla="*/ 1813302 w 1830737"/>
                <a:gd name="connsiteY5" fmla="*/ 98802 h 1830736"/>
                <a:gd name="connsiteX6" fmla="*/ 98802 w 1830737"/>
                <a:gd name="connsiteY6" fmla="*/ 1813301 h 1830736"/>
                <a:gd name="connsiteX7" fmla="*/ 58119 w 1830737"/>
                <a:gd name="connsiteY7" fmla="*/ 1830737 h 183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737" h="1830736">
                  <a:moveTo>
                    <a:pt x="58119" y="1830737"/>
                  </a:moveTo>
                  <a:cubicBezTo>
                    <a:pt x="40683" y="1830737"/>
                    <a:pt x="29059" y="1824925"/>
                    <a:pt x="17436" y="1813301"/>
                  </a:cubicBezTo>
                  <a:cubicBezTo>
                    <a:pt x="-5812" y="1790053"/>
                    <a:pt x="-5812" y="1755183"/>
                    <a:pt x="17436" y="1731935"/>
                  </a:cubicBezTo>
                  <a:lnTo>
                    <a:pt x="1731936" y="17436"/>
                  </a:lnTo>
                  <a:cubicBezTo>
                    <a:pt x="1755184" y="-5812"/>
                    <a:pt x="1790055" y="-5812"/>
                    <a:pt x="1813302" y="17436"/>
                  </a:cubicBezTo>
                  <a:cubicBezTo>
                    <a:pt x="1836549" y="40683"/>
                    <a:pt x="1836549" y="75554"/>
                    <a:pt x="1813302" y="98802"/>
                  </a:cubicBezTo>
                  <a:lnTo>
                    <a:pt x="98802" y="1813301"/>
                  </a:lnTo>
                  <a:cubicBezTo>
                    <a:pt x="87178" y="1824925"/>
                    <a:pt x="75554" y="1830737"/>
                    <a:pt x="58119" y="1830737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72ACBE3-DBCA-41E4-9142-5B429DBDA8E2}"/>
                </a:ext>
              </a:extLst>
            </p:cNvPr>
            <p:cNvSpPr/>
            <p:nvPr/>
          </p:nvSpPr>
          <p:spPr>
            <a:xfrm>
              <a:off x="3748652" y="7673113"/>
              <a:ext cx="1824925" cy="1824924"/>
            </a:xfrm>
            <a:custGeom>
              <a:avLst/>
              <a:gdLst>
                <a:gd name="connsiteX0" fmla="*/ 58119 w 1824925"/>
                <a:gd name="connsiteY0" fmla="*/ 1824925 h 1824924"/>
                <a:gd name="connsiteX1" fmla="*/ 17436 w 1824925"/>
                <a:gd name="connsiteY1" fmla="*/ 1807489 h 1824924"/>
                <a:gd name="connsiteX2" fmla="*/ 17436 w 1824925"/>
                <a:gd name="connsiteY2" fmla="*/ 1726123 h 1824924"/>
                <a:gd name="connsiteX3" fmla="*/ 1726124 w 1824925"/>
                <a:gd name="connsiteY3" fmla="*/ 17435 h 1824924"/>
                <a:gd name="connsiteX4" fmla="*/ 1807490 w 1824925"/>
                <a:gd name="connsiteY4" fmla="*/ 17435 h 1824924"/>
                <a:gd name="connsiteX5" fmla="*/ 1807490 w 1824925"/>
                <a:gd name="connsiteY5" fmla="*/ 98801 h 1824924"/>
                <a:gd name="connsiteX6" fmla="*/ 98801 w 1824925"/>
                <a:gd name="connsiteY6" fmla="*/ 1807489 h 1824924"/>
                <a:gd name="connsiteX7" fmla="*/ 58119 w 1824925"/>
                <a:gd name="connsiteY7" fmla="*/ 1824925 h 182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4925" h="1824924">
                  <a:moveTo>
                    <a:pt x="58119" y="1824925"/>
                  </a:moveTo>
                  <a:cubicBezTo>
                    <a:pt x="40683" y="1824925"/>
                    <a:pt x="29059" y="1819113"/>
                    <a:pt x="17436" y="1807489"/>
                  </a:cubicBezTo>
                  <a:cubicBezTo>
                    <a:pt x="-5812" y="1784242"/>
                    <a:pt x="-5812" y="1749370"/>
                    <a:pt x="17436" y="1726123"/>
                  </a:cubicBezTo>
                  <a:lnTo>
                    <a:pt x="1726124" y="17435"/>
                  </a:lnTo>
                  <a:cubicBezTo>
                    <a:pt x="1749371" y="-5812"/>
                    <a:pt x="1784242" y="-5812"/>
                    <a:pt x="1807490" y="17435"/>
                  </a:cubicBezTo>
                  <a:cubicBezTo>
                    <a:pt x="1830738" y="40683"/>
                    <a:pt x="1830738" y="75554"/>
                    <a:pt x="1807490" y="98801"/>
                  </a:cubicBezTo>
                  <a:lnTo>
                    <a:pt x="98801" y="1807489"/>
                  </a:lnTo>
                  <a:cubicBezTo>
                    <a:pt x="87178" y="1819113"/>
                    <a:pt x="69742" y="1824925"/>
                    <a:pt x="58119" y="182492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9EB27C8-0FDD-40EB-8102-E3A6F3606B69}"/>
                </a:ext>
              </a:extLst>
            </p:cNvPr>
            <p:cNvSpPr/>
            <p:nvPr/>
          </p:nvSpPr>
          <p:spPr>
            <a:xfrm>
              <a:off x="3434811" y="7359273"/>
              <a:ext cx="1912103" cy="1912102"/>
            </a:xfrm>
            <a:custGeom>
              <a:avLst/>
              <a:gdLst>
                <a:gd name="connsiteX0" fmla="*/ 58119 w 1912103"/>
                <a:gd name="connsiteY0" fmla="*/ 1912102 h 1912102"/>
                <a:gd name="connsiteX1" fmla="*/ 17436 w 1912103"/>
                <a:gd name="connsiteY1" fmla="*/ 1894667 h 1912102"/>
                <a:gd name="connsiteX2" fmla="*/ 17436 w 1912103"/>
                <a:gd name="connsiteY2" fmla="*/ 1813301 h 1912102"/>
                <a:gd name="connsiteX3" fmla="*/ 1813302 w 1912103"/>
                <a:gd name="connsiteY3" fmla="*/ 17436 h 1912102"/>
                <a:gd name="connsiteX4" fmla="*/ 1894668 w 1912103"/>
                <a:gd name="connsiteY4" fmla="*/ 17436 h 1912102"/>
                <a:gd name="connsiteX5" fmla="*/ 1894668 w 1912103"/>
                <a:gd name="connsiteY5" fmla="*/ 98801 h 1912102"/>
                <a:gd name="connsiteX6" fmla="*/ 98802 w 1912103"/>
                <a:gd name="connsiteY6" fmla="*/ 1894667 h 1912102"/>
                <a:gd name="connsiteX7" fmla="*/ 58119 w 1912103"/>
                <a:gd name="connsiteY7" fmla="*/ 1912102 h 191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2103" h="1912102">
                  <a:moveTo>
                    <a:pt x="58119" y="1912102"/>
                  </a:moveTo>
                  <a:cubicBezTo>
                    <a:pt x="40683" y="1912102"/>
                    <a:pt x="29059" y="1906291"/>
                    <a:pt x="17436" y="1894667"/>
                  </a:cubicBezTo>
                  <a:cubicBezTo>
                    <a:pt x="-5812" y="1871419"/>
                    <a:pt x="-5812" y="1836549"/>
                    <a:pt x="17436" y="1813301"/>
                  </a:cubicBezTo>
                  <a:lnTo>
                    <a:pt x="1813302" y="17436"/>
                  </a:lnTo>
                  <a:cubicBezTo>
                    <a:pt x="1836549" y="-5812"/>
                    <a:pt x="1871421" y="-5812"/>
                    <a:pt x="1894668" y="17436"/>
                  </a:cubicBezTo>
                  <a:cubicBezTo>
                    <a:pt x="1917916" y="40683"/>
                    <a:pt x="1917916" y="75554"/>
                    <a:pt x="1894668" y="98801"/>
                  </a:cubicBezTo>
                  <a:lnTo>
                    <a:pt x="98802" y="1894667"/>
                  </a:lnTo>
                  <a:cubicBezTo>
                    <a:pt x="87178" y="1906291"/>
                    <a:pt x="69742" y="1912102"/>
                    <a:pt x="58119" y="1912102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4794EF1-56FF-436B-A45A-DD8C118EFC27}"/>
                </a:ext>
              </a:extLst>
            </p:cNvPr>
            <p:cNvSpPr/>
            <p:nvPr/>
          </p:nvSpPr>
          <p:spPr>
            <a:xfrm>
              <a:off x="4765728" y="8690189"/>
              <a:ext cx="871779" cy="871778"/>
            </a:xfrm>
            <a:custGeom>
              <a:avLst/>
              <a:gdLst>
                <a:gd name="connsiteX0" fmla="*/ 58119 w 871779"/>
                <a:gd name="connsiteY0" fmla="*/ 871779 h 871778"/>
                <a:gd name="connsiteX1" fmla="*/ 17436 w 871779"/>
                <a:gd name="connsiteY1" fmla="*/ 854344 h 871778"/>
                <a:gd name="connsiteX2" fmla="*/ 17436 w 871779"/>
                <a:gd name="connsiteY2" fmla="*/ 772977 h 871778"/>
                <a:gd name="connsiteX3" fmla="*/ 772978 w 871779"/>
                <a:gd name="connsiteY3" fmla="*/ 17435 h 871778"/>
                <a:gd name="connsiteX4" fmla="*/ 854344 w 871779"/>
                <a:gd name="connsiteY4" fmla="*/ 17435 h 871778"/>
                <a:gd name="connsiteX5" fmla="*/ 854344 w 871779"/>
                <a:gd name="connsiteY5" fmla="*/ 98801 h 871778"/>
                <a:gd name="connsiteX6" fmla="*/ 98801 w 871779"/>
                <a:gd name="connsiteY6" fmla="*/ 854344 h 871778"/>
                <a:gd name="connsiteX7" fmla="*/ 58119 w 871779"/>
                <a:gd name="connsiteY7" fmla="*/ 871779 h 87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79" h="871778">
                  <a:moveTo>
                    <a:pt x="58119" y="871779"/>
                  </a:moveTo>
                  <a:cubicBezTo>
                    <a:pt x="40683" y="871779"/>
                    <a:pt x="29059" y="865968"/>
                    <a:pt x="17436" y="854344"/>
                  </a:cubicBezTo>
                  <a:cubicBezTo>
                    <a:pt x="-5812" y="831096"/>
                    <a:pt x="-5812" y="796225"/>
                    <a:pt x="17436" y="772977"/>
                  </a:cubicBezTo>
                  <a:lnTo>
                    <a:pt x="772978" y="17435"/>
                  </a:lnTo>
                  <a:cubicBezTo>
                    <a:pt x="796225" y="-5812"/>
                    <a:pt x="831097" y="-5812"/>
                    <a:pt x="854344" y="17435"/>
                  </a:cubicBezTo>
                  <a:cubicBezTo>
                    <a:pt x="877592" y="40683"/>
                    <a:pt x="877592" y="75554"/>
                    <a:pt x="854344" y="98801"/>
                  </a:cubicBezTo>
                  <a:lnTo>
                    <a:pt x="98801" y="854344"/>
                  </a:lnTo>
                  <a:cubicBezTo>
                    <a:pt x="87178" y="865968"/>
                    <a:pt x="69742" y="871779"/>
                    <a:pt x="58119" y="871779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733D87B-9A8D-496C-B1AE-77AF1998E86F}"/>
                </a:ext>
              </a:extLst>
            </p:cNvPr>
            <p:cNvSpPr/>
            <p:nvPr/>
          </p:nvSpPr>
          <p:spPr>
            <a:xfrm>
              <a:off x="4155482" y="8079943"/>
              <a:ext cx="1545956" cy="1545955"/>
            </a:xfrm>
            <a:custGeom>
              <a:avLst/>
              <a:gdLst>
                <a:gd name="connsiteX0" fmla="*/ 58119 w 1545956"/>
                <a:gd name="connsiteY0" fmla="*/ 1545955 h 1545955"/>
                <a:gd name="connsiteX1" fmla="*/ 17436 w 1545956"/>
                <a:gd name="connsiteY1" fmla="*/ 1528520 h 1545955"/>
                <a:gd name="connsiteX2" fmla="*/ 17436 w 1545956"/>
                <a:gd name="connsiteY2" fmla="*/ 1447154 h 1545955"/>
                <a:gd name="connsiteX3" fmla="*/ 1447155 w 1545956"/>
                <a:gd name="connsiteY3" fmla="*/ 17435 h 1545955"/>
                <a:gd name="connsiteX4" fmla="*/ 1528521 w 1545956"/>
                <a:gd name="connsiteY4" fmla="*/ 17435 h 1545955"/>
                <a:gd name="connsiteX5" fmla="*/ 1528521 w 1545956"/>
                <a:gd name="connsiteY5" fmla="*/ 98801 h 1545955"/>
                <a:gd name="connsiteX6" fmla="*/ 98801 w 1545956"/>
                <a:gd name="connsiteY6" fmla="*/ 1528520 h 1545955"/>
                <a:gd name="connsiteX7" fmla="*/ 58119 w 1545956"/>
                <a:gd name="connsiteY7" fmla="*/ 1545955 h 154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5956" h="1545955">
                  <a:moveTo>
                    <a:pt x="58119" y="1545955"/>
                  </a:moveTo>
                  <a:cubicBezTo>
                    <a:pt x="40683" y="1545955"/>
                    <a:pt x="29059" y="1540143"/>
                    <a:pt x="17436" y="1528520"/>
                  </a:cubicBezTo>
                  <a:cubicBezTo>
                    <a:pt x="-5812" y="1505272"/>
                    <a:pt x="-5812" y="1470401"/>
                    <a:pt x="17436" y="1447154"/>
                  </a:cubicBezTo>
                  <a:lnTo>
                    <a:pt x="1447155" y="17435"/>
                  </a:lnTo>
                  <a:cubicBezTo>
                    <a:pt x="1470402" y="-5812"/>
                    <a:pt x="1505273" y="-5812"/>
                    <a:pt x="1528521" y="17435"/>
                  </a:cubicBezTo>
                  <a:cubicBezTo>
                    <a:pt x="1551768" y="40683"/>
                    <a:pt x="1551768" y="75554"/>
                    <a:pt x="1528521" y="98801"/>
                  </a:cubicBezTo>
                  <a:lnTo>
                    <a:pt x="98801" y="1528520"/>
                  </a:lnTo>
                  <a:cubicBezTo>
                    <a:pt x="92990" y="1540143"/>
                    <a:pt x="75554" y="1545955"/>
                    <a:pt x="58119" y="1545955"/>
                  </a:cubicBezTo>
                  <a:close/>
                </a:path>
              </a:pathLst>
            </a:custGeom>
            <a:grpFill/>
            <a:ln w="581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5DE082B2-B09D-456A-B815-7D33EA19CA01}"/>
              </a:ext>
            </a:extLst>
          </p:cNvPr>
          <p:cNvSpPr txBox="1"/>
          <p:nvPr/>
        </p:nvSpPr>
        <p:spPr>
          <a:xfrm>
            <a:off x="977684" y="10208588"/>
            <a:ext cx="1875240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BE THE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7D2E0B1-51D4-4AB0-815D-4B0A3F7A6A99}"/>
              </a:ext>
            </a:extLst>
          </p:cNvPr>
          <p:cNvSpPr txBox="1"/>
          <p:nvPr/>
        </p:nvSpPr>
        <p:spPr>
          <a:xfrm>
            <a:off x="977684" y="10780673"/>
            <a:ext cx="2170129" cy="6427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4400" spc="0" baseline="0" dirty="0">
                <a:ln w="25400">
                  <a:solidFill>
                    <a:srgbClr val="FFFFFF"/>
                  </a:solidFill>
                </a:ln>
                <a:noFill/>
                <a:effectLst>
                  <a:outerShdw blurRad="889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gencyFB" panose="02000606030000020003" pitchFamily="2" charset="0"/>
                <a:cs typeface="Arial"/>
                <a:sym typeface="Arial"/>
                <a:rtl val="0"/>
              </a:rPr>
              <a:t>WINNER</a:t>
            </a:r>
          </a:p>
        </p:txBody>
      </p:sp>
    </p:spTree>
    <p:extLst>
      <p:ext uri="{BB962C8B-B14F-4D97-AF65-F5344CB8AC3E}">
        <p14:creationId xmlns:p14="http://schemas.microsoft.com/office/powerpoint/2010/main" val="3451157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1849</TotalTime>
  <Words>615</Words>
  <Application>Microsoft Office PowerPoint</Application>
  <PresentationFormat>Custom</PresentationFormat>
  <Paragraphs>78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AgencyFB</vt:lpstr>
      <vt:lpstr>Arial</vt:lpstr>
      <vt:lpstr>Calibri</vt:lpstr>
      <vt:lpstr>Calibri Light</vt:lpstr>
      <vt:lpstr>Gotham</vt:lpstr>
      <vt:lpstr>Montserrat Black</vt:lpstr>
      <vt:lpstr>Montserrat ExtraBold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192</cp:revision>
  <dcterms:created xsi:type="dcterms:W3CDTF">2020-10-14T09:22:31Z</dcterms:created>
  <dcterms:modified xsi:type="dcterms:W3CDTF">2021-03-24T08:34:45Z</dcterms:modified>
</cp:coreProperties>
</file>